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313" r:id="rId3"/>
    <p:sldId id="296" r:id="rId4"/>
    <p:sldId id="297" r:id="rId5"/>
    <p:sldId id="298" r:id="rId6"/>
    <p:sldId id="299" r:id="rId7"/>
    <p:sldId id="311" r:id="rId8"/>
    <p:sldId id="3183" r:id="rId9"/>
    <p:sldId id="3190" r:id="rId10"/>
    <p:sldId id="3200" r:id="rId11"/>
    <p:sldId id="3201" r:id="rId12"/>
    <p:sldId id="3196" r:id="rId13"/>
    <p:sldId id="3198" r:id="rId14"/>
    <p:sldId id="3184" r:id="rId15"/>
    <p:sldId id="283" r:id="rId16"/>
    <p:sldId id="278" r:id="rId17"/>
    <p:sldId id="31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2" y="-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42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537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38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5606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7410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01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5005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6823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4874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1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81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17" y="-3102498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9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6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404</Words>
  <Application>Microsoft Office PowerPoint</Application>
  <PresentationFormat>Widescreen</PresentationFormat>
  <Paragraphs>80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思源黑体 CN Medium</vt:lpstr>
      <vt:lpstr>Arial</vt:lpstr>
      <vt:lpstr>Calibri</vt:lpstr>
      <vt:lpstr>Cambria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2023-12-04T05:49:20Z</dcterms:created>
  <dcterms:modified xsi:type="dcterms:W3CDTF">2023-12-05T11:09:16Z</dcterms:modified>
</cp:coreProperties>
</file>