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85" r:id="rId2"/>
    <p:sldId id="41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AD72"/>
    <a:srgbClr val="FF0066"/>
    <a:srgbClr val="CC0000"/>
    <a:srgbClr val="66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3447" autoAdjust="0"/>
  </p:normalViewPr>
  <p:slideViewPr>
    <p:cSldViewPr snapToGrid="0">
      <p:cViewPr varScale="1">
        <p:scale>
          <a:sx n="61" d="100"/>
          <a:sy n="61" d="100"/>
        </p:scale>
        <p:origin x="-2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10534-92BB-4E05-911F-194A0FF74EEF}" type="datetimeFigureOut">
              <a:rPr lang="en-SG" smtClean="0"/>
              <a:t>5/2/2025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7ABCD-E768-4993-B20D-A6337A9C8F9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985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7ABCD-E768-4993-B20D-A6337A9C8F9C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34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EB2A7C-80EE-6C9A-96FE-A45EC47D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07D016-9DA6-3817-7A5A-540BE50E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3AD7DB-06F8-D3BA-951D-DA281FD2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DF1A7-2853-4E38-999E-D05F50B1AA9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BCEF8-1228-4A0D-3042-46DE5AAB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00BCBC-4B1F-D9B8-F355-723A7378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0901D-9458-4B3D-A793-1DB1A0A8BAB1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xmlns="" id="{454A1268-2B7E-1E7A-08A4-23DDBD66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xmlns="" id="{270CFDD3-742F-724B-EFBD-03542F1D2D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5CCA483-F153-BF09-4F23-C694EE8D77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774" y="0"/>
            <a:ext cx="1410230" cy="14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7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22C6C9C9-83BF-4A6C-A1BF-C1735C61B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BE2B5B9-EAFC-E29F-FB18-D5013277F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8" y="-84866"/>
            <a:ext cx="7200000" cy="21398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CD419FE-E4B9-C08B-9BF2-7A49069B67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80" y="-259885"/>
            <a:ext cx="1656600" cy="1656600"/>
          </a:xfrm>
          <a:prstGeom prst="rect">
            <a:avLst/>
          </a:prstGeom>
        </p:spPr>
      </p:pic>
      <p:pic>
        <p:nvPicPr>
          <p:cNvPr id="7" name="Picture 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xmlns="" id="{5BD2A015-AE2F-BE07-D67C-DED25BF84F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23" y="3123380"/>
            <a:ext cx="2913734" cy="3501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DDB244-F301-A7FF-9574-2122DE6677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15" y="3150766"/>
            <a:ext cx="4374772" cy="4304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40A0726-FDE4-08C8-5C03-24FCB83D80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3730" y="419234"/>
            <a:ext cx="7407282" cy="1926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238872-2C4B-247A-D6ED-2D0C5AF31B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5901" y="2025071"/>
            <a:ext cx="7858425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xmlns="" id="{E67659FD-76EC-4B64-BADB-7236741D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cartoon of a child and child holding a flag&#10;&#10;Description automatically generated">
            <a:extLst>
              <a:ext uri="{FF2B5EF4-FFF2-40B4-BE49-F238E27FC236}">
                <a16:creationId xmlns:a16="http://schemas.microsoft.com/office/drawing/2014/main" xmlns="" id="{A1113A6B-9417-0D34-0C8B-AAE445A9D3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98" b="99474" l="5419" r="89972">
                        <a14:foregroundMark x1="5419" y1="27982" x2="17186" y2="31541"/>
                        <a14:foregroundMark x1="17186" y1="31541" x2="17186" y2="31541"/>
                        <a14:foregroundMark x1="59644" y1="7238" x2="74767" y2="10311"/>
                        <a14:foregroundMark x1="55398" y1="90497" x2="74525" y2="98544"/>
                        <a14:foregroundMark x1="37242" y1="88152" x2="39143" y2="99474"/>
                        <a14:foregroundMark x1="28508" y1="90012" x2="24990" y2="89325"/>
                        <a14:foregroundMark x1="24990" y1="89325" x2="23332" y2="98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96" y="0"/>
            <a:ext cx="5235953" cy="52359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F18548-3C3F-63C1-430D-F29685B476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49" r="737"/>
          <a:stretch/>
        </p:blipFill>
        <p:spPr>
          <a:xfrm>
            <a:off x="4325307" y="-1"/>
            <a:ext cx="7891320" cy="26460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FA397F-9BC1-40BB-6376-3E885E249A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77" t="37543" b="14371"/>
          <a:stretch/>
        </p:blipFill>
        <p:spPr>
          <a:xfrm>
            <a:off x="-56396" y="3609128"/>
            <a:ext cx="12273023" cy="3297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FECB04-72BD-0AC7-AE7B-625FF2368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3724" y="1210258"/>
            <a:ext cx="8265963" cy="390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1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1</Words>
  <Application>Microsoft Office PowerPoint</Application>
  <PresentationFormat>Custom</PresentationFormat>
  <Paragraphs>1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Tư Bùi</dc:creator>
  <cp:keywords>MĂNG NON TEAM</cp:keywords>
  <cp:lastModifiedBy>Admin</cp:lastModifiedBy>
  <cp:revision>56</cp:revision>
  <dcterms:created xsi:type="dcterms:W3CDTF">2024-06-03T14:24:44Z</dcterms:created>
  <dcterms:modified xsi:type="dcterms:W3CDTF">2025-02-05T03:22:28Z</dcterms:modified>
</cp:coreProperties>
</file>