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  <p:sldMasterId id="2147483719" r:id="rId4"/>
  </p:sldMasterIdLst>
  <p:notesMasterIdLst>
    <p:notesMasterId r:id="rId42"/>
  </p:notesMasterIdLst>
  <p:sldIdLst>
    <p:sldId id="2641" r:id="rId5"/>
    <p:sldId id="2642" r:id="rId6"/>
    <p:sldId id="262" r:id="rId7"/>
    <p:sldId id="263" r:id="rId8"/>
    <p:sldId id="2643" r:id="rId9"/>
    <p:sldId id="2644" r:id="rId10"/>
    <p:sldId id="2645" r:id="rId11"/>
    <p:sldId id="2646" r:id="rId12"/>
    <p:sldId id="2640" r:id="rId13"/>
    <p:sldId id="292" r:id="rId14"/>
    <p:sldId id="260" r:id="rId15"/>
    <p:sldId id="261" r:id="rId16"/>
    <p:sldId id="2648" r:id="rId17"/>
    <p:sldId id="2639" r:id="rId18"/>
    <p:sldId id="2647" r:id="rId19"/>
    <p:sldId id="264" r:id="rId20"/>
    <p:sldId id="2649" r:id="rId21"/>
    <p:sldId id="265" r:id="rId22"/>
    <p:sldId id="2650" r:id="rId23"/>
    <p:sldId id="266" r:id="rId24"/>
    <p:sldId id="283" r:id="rId25"/>
    <p:sldId id="282" r:id="rId26"/>
    <p:sldId id="2633" r:id="rId27"/>
    <p:sldId id="267" r:id="rId28"/>
    <p:sldId id="257" r:id="rId29"/>
    <p:sldId id="258" r:id="rId30"/>
    <p:sldId id="268" r:id="rId31"/>
    <p:sldId id="269" r:id="rId32"/>
    <p:sldId id="270" r:id="rId33"/>
    <p:sldId id="271" r:id="rId34"/>
    <p:sldId id="2652" r:id="rId35"/>
    <p:sldId id="303" r:id="rId36"/>
    <p:sldId id="272" r:id="rId37"/>
    <p:sldId id="273" r:id="rId38"/>
    <p:sldId id="2651" r:id="rId39"/>
    <p:sldId id="2653" r:id="rId40"/>
    <p:sldId id="263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10" autoAdjust="0"/>
  </p:normalViewPr>
  <p:slideViewPr>
    <p:cSldViewPr snapToGrid="0">
      <p:cViewPr varScale="1">
        <p:scale>
          <a:sx n="83" d="100"/>
          <a:sy n="83" d="100"/>
        </p:scale>
        <p:origin x="7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AC63-7F24-4AD4-8CED-9636636281D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80B42-5DCB-44DA-A4DD-B17920A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chon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qua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5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80B42-5DCB-44DA-A4DD-B17920AEF4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3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9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8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25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2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7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0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71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5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8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82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5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2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8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37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0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43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8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3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37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6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8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94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71546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369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3742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0847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4894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4949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42979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00994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472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856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73113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67519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35762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43985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5354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8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04227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1416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39173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83855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72037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22614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72442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42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0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4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6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07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705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1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7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46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5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5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8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4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5C7E41-CFF9-4D37-A1F3-42D7AF1D805C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7DC2C21-2F52-48DB-B328-1F3EEA6619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5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25273-92A7-40FC-8F04-322E9D72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9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microsoft.com/office/2007/relationships/hdphoto" Target="../media/hdphoto12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microsoft.com/office/2007/relationships/hdphoto" Target="../media/hdphoto1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microsoft.com/office/2007/relationships/hdphoto" Target="../media/hdphoto12.wdp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7.wdp"/><Relationship Id="rId3" Type="http://schemas.openxmlformats.org/officeDocument/2006/relationships/image" Target="../media/image48.png"/><Relationship Id="rId7" Type="http://schemas.microsoft.com/office/2007/relationships/hdphoto" Target="../media/hdphoto14.wdp"/><Relationship Id="rId12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6.wdp"/><Relationship Id="rId5" Type="http://schemas.openxmlformats.org/officeDocument/2006/relationships/image" Target="../media/image49.png"/><Relationship Id="rId15" Type="http://schemas.microsoft.com/office/2007/relationships/hdphoto" Target="../media/hdphoto18.wdp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microsoft.com/office/2007/relationships/hdphoto" Target="../media/hdphoto15.wdp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1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7.png"/><Relationship Id="rId5" Type="http://schemas.microsoft.com/office/2007/relationships/hdphoto" Target="../media/hdphoto19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9.xml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slide" Target="slide2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1.png"/><Relationship Id="rId11" Type="http://schemas.openxmlformats.org/officeDocument/2006/relationships/slide" Target="slide27.xml"/><Relationship Id="rId5" Type="http://schemas.openxmlformats.org/officeDocument/2006/relationships/image" Target="../media/image70.png"/><Relationship Id="rId15" Type="http://schemas.openxmlformats.org/officeDocument/2006/relationships/slide" Target="slide32.xml"/><Relationship Id="rId10" Type="http://schemas.microsoft.com/office/2007/relationships/hdphoto" Target="../media/hdphoto19.wdp"/><Relationship Id="rId4" Type="http://schemas.openxmlformats.org/officeDocument/2006/relationships/image" Target="../media/image69.png"/><Relationship Id="rId9" Type="http://schemas.openxmlformats.org/officeDocument/2006/relationships/image" Target="../media/image66.png"/><Relationship Id="rId1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slide" Target="slide2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2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11.jpg"/><Relationship Id="rId21" Type="http://schemas.openxmlformats.org/officeDocument/2006/relationships/slide" Target="slide9.xml"/><Relationship Id="rId7" Type="http://schemas.openxmlformats.org/officeDocument/2006/relationships/slide" Target="slide6.xml"/><Relationship Id="rId12" Type="http://schemas.microsoft.com/office/2007/relationships/hdphoto" Target="../media/hdphoto8.wdp"/><Relationship Id="rId1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microsoft.com/office/2007/relationships/hdphoto" Target="../media/hdphoto7.wdp"/><Relationship Id="rId15" Type="http://schemas.openxmlformats.org/officeDocument/2006/relationships/image" Target="../media/image15.png"/><Relationship Id="rId10" Type="http://schemas.openxmlformats.org/officeDocument/2006/relationships/slide" Target="slide8.xml"/><Relationship Id="rId19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2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83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0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3F02C7-A163-47CD-B89D-CB53C722F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" y="5440052"/>
            <a:ext cx="11788286" cy="148623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89BA73E-23BF-4EEC-94CC-DC389C0BD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284770" y="5395715"/>
            <a:ext cx="2228550" cy="912099"/>
          </a:xfrm>
          <a:prstGeom prst="rect">
            <a:avLst/>
          </a:prstGeom>
        </p:spPr>
      </p:pic>
      <p:pic>
        <p:nvPicPr>
          <p:cNvPr id="9" name="Picture 8" descr="A picture containing gauge&#10;&#10;Description automatically generated">
            <a:extLst>
              <a:ext uri="{FF2B5EF4-FFF2-40B4-BE49-F238E27FC236}">
                <a16:creationId xmlns:a16="http://schemas.microsoft.com/office/drawing/2014/main" id="{7536DD2A-28B8-4853-A24C-558445934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2621"/>
            <a:ext cx="12192000" cy="302351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36B848A-BC42-4C3E-A95B-3049C962C683}"/>
              </a:ext>
            </a:extLst>
          </p:cNvPr>
          <p:cNvGrpSpPr/>
          <p:nvPr/>
        </p:nvGrpSpPr>
        <p:grpSpPr>
          <a:xfrm>
            <a:off x="2421085" y="254413"/>
            <a:ext cx="7157324" cy="5644850"/>
            <a:chOff x="2421085" y="254413"/>
            <a:chExt cx="7157324" cy="5644850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9F9ADDF8-C31D-4DAA-8A0C-95C04E80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3ACC900-7594-45FD-8994-08AA10F0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1085" y="885911"/>
              <a:ext cx="7157324" cy="350550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8553B4A-AB72-4AC4-BCFD-7D9D5AE10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406" y="1478127"/>
            <a:ext cx="1924307" cy="23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85 -0.04074 C -0.06433 -0.03055 -0.03529 -0.02037 -0.02279 -0.00764 C -0.01003 0.00648 -0.00365 0.02315 0.00286 0.03959 C 0.00911 0.05625 0.00286 0.07037 -0.00365 0.08588 C -0.01003 0.09977 -0.0194 0.11505 -0.04193 0.12778 C -0.0612 0.14074 -0.09323 0.15093 -0.12839 0.15857 C -0.16029 0.16644 -0.19831 0.1713 -0.23672 0.17408 C -0.27513 0.17639 -0.31381 0.17639 -0.34857 0.17408 C -0.38698 0.1713 -0.42214 0.16528 -0.45117 0.15486 C -0.47943 0.14607 -0.50508 0.13449 -0.51797 0.12014 C -0.53425 0.10741 -0.5405 0.08982 -0.5405 0.07547 C -0.54388 0.06158 -0.5405 0.04468 -0.52396 0.03079 C -0.50847 0.01806 -0.47943 0.00764 -0.44115 0.00278 C -0.403 -0.00116 -0.36459 0.00394 -0.33933 0.01273 C -0.31654 0.02176 -0.30078 0.03588 -0.2974 0.05232 C -0.2974 0.06922 -0.30078 0.08426 -0.31654 0.09746 C -0.33256 0.11019 -0.3293 0.1125 -0.39349 0.1294 C -0.45117 0.14722 -0.50847 0.14213 -0.54388 0.14329 C -0.57865 0.14329 -0.60756 0.1382 -0.64258 0.13334 C -0.68086 0.12662 -0.71315 0.11505 -0.73503 0.10463 C -0.75756 0.09468 -0.76693 0.08195 -0.78021 0.06158 C -0.78894 0.04074 -0.78894 0.03079 -0.78894 0.01528 C -0.78894 -2.22222E-6 -0.78894 -0.01551 -0.78894 -0.03055 " pathEditMode="relative" rAng="0" ptsTypes="AAAAAAAAAAAAAAAAAAAAAAA">
                                      <p:cBhvr>
                                        <p:cTn id="12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9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FA85EFE-552D-44C8-AB16-729AD185D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3FF0CA2-11D9-4E57-A16A-D86788DF23AB}"/>
              </a:ext>
            </a:extLst>
          </p:cNvPr>
          <p:cNvGrpSpPr/>
          <p:nvPr/>
        </p:nvGrpSpPr>
        <p:grpSpPr>
          <a:xfrm>
            <a:off x="677236" y="741703"/>
            <a:ext cx="10288652" cy="3954393"/>
            <a:chOff x="701296" y="435458"/>
            <a:chExt cx="10288652" cy="395439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84098C-86B9-4934-83FF-0D0AAEBBDAFE}"/>
                </a:ext>
              </a:extLst>
            </p:cNvPr>
            <p:cNvGrpSpPr/>
            <p:nvPr/>
          </p:nvGrpSpPr>
          <p:grpSpPr>
            <a:xfrm>
              <a:off x="701296" y="2424091"/>
              <a:ext cx="3217192" cy="1965760"/>
              <a:chOff x="617263" y="2554858"/>
              <a:chExt cx="3328788" cy="187608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3DFE5C1-8C49-4E90-A48F-41F16EDF3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2B3615A-B784-445B-B5DE-38F12FC8B05D}"/>
                  </a:ext>
                </a:extLst>
              </p:cNvPr>
              <p:cNvSpPr txBox="1"/>
              <p:nvPr/>
            </p:nvSpPr>
            <p:spPr>
              <a:xfrm>
                <a:off x="617263" y="2991933"/>
                <a:ext cx="3328788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8B68E4D-3323-4441-B0F5-6E83D0F725DD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E86B80E-BEBF-4CBE-B7A4-2DA2E8999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26DC0A-68FB-4F69-AA67-CBB46B687671}"/>
                  </a:ext>
                </a:extLst>
              </p:cNvPr>
              <p:cNvSpPr txBox="1"/>
              <p:nvPr/>
            </p:nvSpPr>
            <p:spPr>
              <a:xfrm>
                <a:off x="4299784" y="1048918"/>
                <a:ext cx="3500931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6239AB-E1D4-465C-B7AC-8E21DC458572}"/>
                </a:ext>
              </a:extLst>
            </p:cNvPr>
            <p:cNvGrpSpPr/>
            <p:nvPr/>
          </p:nvGrpSpPr>
          <p:grpSpPr>
            <a:xfrm>
              <a:off x="8196250" y="2424091"/>
              <a:ext cx="2793698" cy="1965760"/>
              <a:chOff x="8116216" y="2554859"/>
              <a:chExt cx="2890604" cy="187608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7B02471-BB4A-4F6C-8C74-D8BF3349F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6B6824-49C8-4BEC-9F66-5DEC75C60154}"/>
                  </a:ext>
                </a:extLst>
              </p:cNvPr>
              <p:cNvSpPr txBox="1"/>
              <p:nvPr/>
            </p:nvSpPr>
            <p:spPr>
              <a:xfrm>
                <a:off x="8116216" y="3081672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919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ACBCAA-0252-4B61-8356-BFDC1DB1E584}"/>
              </a:ext>
            </a:extLst>
          </p:cNvPr>
          <p:cNvSpPr/>
          <p:nvPr/>
        </p:nvSpPr>
        <p:spPr>
          <a:xfrm>
            <a:off x="0" y="5942224"/>
            <a:ext cx="3533685" cy="849693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E8869E-C03B-4F13-8AF0-5B861C5DD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985"/>
            <a:ext cx="692938" cy="108271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A02CA19-8E6B-40F2-9A31-36ACA979A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51" y="3883281"/>
            <a:ext cx="803209" cy="9295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62F14F-45C6-48EC-A65F-10A327E50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85" y="1493393"/>
            <a:ext cx="821916" cy="960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E3715-50F0-425B-9EF7-4B652DB81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1" y="3852401"/>
            <a:ext cx="893208" cy="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2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424249" y="948242"/>
            <a:ext cx="11343502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UVN Sang Song" panose="020B0604020202020204"/>
                <a:ea typeface="+mn-ea"/>
                <a:cs typeface="+mn-cs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UVN Sang Song" panose="020B06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5A1D2F-82D6-4EEB-AC62-8F3C76CF1D42}"/>
              </a:ext>
            </a:extLst>
          </p:cNvPr>
          <p:cNvGrpSpPr/>
          <p:nvPr/>
        </p:nvGrpSpPr>
        <p:grpSpPr>
          <a:xfrm>
            <a:off x="1022601" y="1964291"/>
            <a:ext cx="3140373" cy="907375"/>
            <a:chOff x="391886" y="1433905"/>
            <a:chExt cx="6013910" cy="192884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F7056A-0C38-4F50-9B37-DA1FB204B02A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226E6B-1A2D-4DBD-95B3-C64E2A7FA252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800" b="1" dirty="0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AF76B8-5165-4BD0-9171-2129970FFC0E}"/>
              </a:ext>
            </a:extLst>
          </p:cNvPr>
          <p:cNvGrpSpPr/>
          <p:nvPr/>
        </p:nvGrpSpPr>
        <p:grpSpPr>
          <a:xfrm>
            <a:off x="4742298" y="1964577"/>
            <a:ext cx="3140373" cy="907375"/>
            <a:chOff x="391886" y="1433905"/>
            <a:chExt cx="6013910" cy="192884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2FEAF1-08B1-4044-8C9D-92AE293EF7D1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9402B5-CE06-4A08-AEBD-B736AC302781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en-US" sz="4800" b="1" dirty="0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tắp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AEF98B-57A4-4D07-A823-6850FDE18C00}"/>
              </a:ext>
            </a:extLst>
          </p:cNvPr>
          <p:cNvGrpSpPr/>
          <p:nvPr/>
        </p:nvGrpSpPr>
        <p:grpSpPr>
          <a:xfrm>
            <a:off x="8356827" y="1947576"/>
            <a:ext cx="3140373" cy="907375"/>
            <a:chOff x="391886" y="1433905"/>
            <a:chExt cx="6013910" cy="192884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22827DD-EB7F-407D-A8C0-F53C12829B73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3521A5-DD61-4E27-BE99-4ECBB52A5337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E9BB9D-D0C6-40BC-8305-CC670084F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7361772" y="3593055"/>
            <a:ext cx="4719113" cy="3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5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3C967C-EAB6-4DF6-8C08-07EDB0B1EF37}"/>
              </a:ext>
            </a:extLst>
          </p:cNvPr>
          <p:cNvSpPr/>
          <p:nvPr/>
        </p:nvSpPr>
        <p:spPr>
          <a:xfrm>
            <a:off x="4303962" y="298549"/>
            <a:ext cx="4319177" cy="72193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C96B5-62A4-4C6F-8603-4071718E8364}"/>
              </a:ext>
            </a:extLst>
          </p:cNvPr>
          <p:cNvSpPr txBox="1"/>
          <p:nvPr/>
        </p:nvSpPr>
        <p:spPr>
          <a:xfrm>
            <a:off x="3870025" y="195590"/>
            <a:ext cx="561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F3481-82C0-403A-ADD9-B371EA3A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4820" y="0"/>
            <a:ext cx="1066657" cy="10788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B99FA8-C302-49EA-9686-25A53BEFFE7D}"/>
              </a:ext>
            </a:extLst>
          </p:cNvPr>
          <p:cNvSpPr txBox="1"/>
          <p:nvPr/>
        </p:nvSpPr>
        <p:spPr>
          <a:xfrm>
            <a:off x="3495554" y="2083443"/>
            <a:ext cx="5903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xa tắp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6E162C-E1DE-4536-91C2-3F0005C29C94}"/>
              </a:ext>
            </a:extLst>
          </p:cNvPr>
          <p:cNvCxnSpPr/>
          <p:nvPr/>
        </p:nvCxnSpPr>
        <p:spPr>
          <a:xfrm flipH="1">
            <a:off x="5069711" y="2148543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0C345F-6537-40E9-81A1-A7E5AF4F6A9A}"/>
              </a:ext>
            </a:extLst>
          </p:cNvPr>
          <p:cNvCxnSpPr/>
          <p:nvPr/>
        </p:nvCxnSpPr>
        <p:spPr>
          <a:xfrm flipH="1">
            <a:off x="6643868" y="2738852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571956-C72A-492A-9C9C-82BCC2ACDBD7}"/>
              </a:ext>
            </a:extLst>
          </p:cNvPr>
          <p:cNvCxnSpPr/>
          <p:nvPr/>
        </p:nvCxnSpPr>
        <p:spPr>
          <a:xfrm flipH="1">
            <a:off x="4510535" y="3586196"/>
            <a:ext cx="92598" cy="590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090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3C967C-EAB6-4DF6-8C08-07EDB0B1EF37}"/>
              </a:ext>
            </a:extLst>
          </p:cNvPr>
          <p:cNvSpPr/>
          <p:nvPr/>
        </p:nvSpPr>
        <p:spPr>
          <a:xfrm>
            <a:off x="4303962" y="298549"/>
            <a:ext cx="5647346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C96B5-62A4-4C6F-8603-4071718E8364}"/>
              </a:ext>
            </a:extLst>
          </p:cNvPr>
          <p:cNvSpPr txBox="1"/>
          <p:nvPr/>
        </p:nvSpPr>
        <p:spPr>
          <a:xfrm>
            <a:off x="4334527" y="267771"/>
            <a:ext cx="5616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F3481-82C0-403A-ADD9-B371EA3A7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CBD57E-0CA3-44E4-BA00-B18D25C43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051" y="2427359"/>
            <a:ext cx="6194073" cy="2493480"/>
          </a:xfrm>
          <a:prstGeom prst="rect">
            <a:avLst/>
          </a:prstGeom>
        </p:spPr>
      </p:pic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7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8D59439-9D6A-4D68-A775-4C4663828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985"/>
            <a:ext cx="692938" cy="108271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00B1F30-A00E-4027-9816-A9D8C1417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51" y="3883281"/>
            <a:ext cx="803209" cy="929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969B1F-C498-403F-876B-464AA75FA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85" y="1493393"/>
            <a:ext cx="821916" cy="9604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924445-66BE-4037-BC02-816CCC32F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1" y="3852401"/>
            <a:ext cx="893208" cy="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937E2A-A126-4609-8AFE-9B455BDAC164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89F51-92D1-48B5-8215-DD8F981D19FB}"/>
              </a:ext>
            </a:extLst>
          </p:cNvPr>
          <p:cNvSpPr txBox="1"/>
          <p:nvPr/>
        </p:nvSpPr>
        <p:spPr>
          <a:xfrm>
            <a:off x="4134451" y="347131"/>
            <a:ext cx="462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2A7E7-398D-40FD-9055-D1E53CE5A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9DC87D-979E-4117-9C30-161739728C5B}"/>
              </a:ext>
            </a:extLst>
          </p:cNvPr>
          <p:cNvGrpSpPr/>
          <p:nvPr/>
        </p:nvGrpSpPr>
        <p:grpSpPr>
          <a:xfrm>
            <a:off x="2340965" y="1338918"/>
            <a:ext cx="7510071" cy="5084866"/>
            <a:chOff x="256031" y="1133735"/>
            <a:chExt cx="9242811" cy="53771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FD417E-0CB5-49D7-9AC0-D02B17BBD28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E89BB9-0579-401A-9F01-0D3F437AD4F8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BD047-71D9-4239-99EF-ED1CBE1B8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970" y="1576130"/>
            <a:ext cx="7134243" cy="2871954"/>
          </a:xfrm>
          <a:prstGeom prst="rect">
            <a:avLst/>
          </a:prstGeom>
        </p:spPr>
      </p:pic>
      <p:pic>
        <p:nvPicPr>
          <p:cNvPr id="12" name="Picture 1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8F79F01-7BF3-46E9-88BC-5D64663FC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DBE3BD58-3EE9-48A8-83AD-BA5510C45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50F1BA1-8EBF-4DF5-8B0D-C170015C8E54}"/>
              </a:ext>
            </a:extLst>
          </p:cNvPr>
          <p:cNvGrpSpPr/>
          <p:nvPr/>
        </p:nvGrpSpPr>
        <p:grpSpPr>
          <a:xfrm>
            <a:off x="3299377" y="4751589"/>
            <a:ext cx="5999553" cy="3138999"/>
            <a:chOff x="3299377" y="4751589"/>
            <a:chExt cx="5999553" cy="3138999"/>
          </a:xfrm>
        </p:grpSpPr>
        <p:pic>
          <p:nvPicPr>
            <p:cNvPr id="23" name="Picture 2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C83202A9-0B8C-43ED-913C-D01654F1F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377" y="4751589"/>
              <a:ext cx="386724" cy="2362723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9A784CB9-085A-4A6B-B116-AF72588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216" y="5644933"/>
              <a:ext cx="976720" cy="1383533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49904E-9414-453D-AC2E-C085FB708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850" y="4794295"/>
              <a:ext cx="899319" cy="2860044"/>
            </a:xfrm>
            <a:prstGeom prst="rect">
              <a:avLst/>
            </a:prstGeom>
          </p:spPr>
        </p:pic>
        <p:pic>
          <p:nvPicPr>
            <p:cNvPr id="29" name="Picture 2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1B44873-C1A7-486A-9053-B99ACFF68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215" y="5236498"/>
              <a:ext cx="614520" cy="2654090"/>
            </a:xfrm>
            <a:prstGeom prst="rect">
              <a:avLst/>
            </a:prstGeom>
          </p:spPr>
        </p:pic>
        <p:pic>
          <p:nvPicPr>
            <p:cNvPr id="30" name="Picture 2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43F18B4A-A00D-4AC3-A00D-2DCE16C35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194" y="5056968"/>
              <a:ext cx="386724" cy="2362723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CBE9EB2F-1F6C-4371-AFFD-1FC0811B0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210" y="5817877"/>
              <a:ext cx="976720" cy="1383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97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</p:spTree>
    <p:extLst>
      <p:ext uri="{BB962C8B-B14F-4D97-AF65-F5344CB8AC3E}">
        <p14:creationId xmlns:p14="http://schemas.microsoft.com/office/powerpoint/2010/main" val="272001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02D4AF-7CEE-4DCD-9F8F-4E0959585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07" y="-254413"/>
            <a:ext cx="5769637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C16241E-00E1-487B-90F7-B73AC228E029}"/>
              </a:ext>
            </a:extLst>
          </p:cNvPr>
          <p:cNvGrpSpPr/>
          <p:nvPr/>
        </p:nvGrpSpPr>
        <p:grpSpPr>
          <a:xfrm>
            <a:off x="2966120" y="254413"/>
            <a:ext cx="6151397" cy="5644850"/>
            <a:chOff x="2966120" y="254413"/>
            <a:chExt cx="6151397" cy="5644850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7402D574-7CD0-4957-A1A2-FF30F2EA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04DE10-9C29-430E-8F0A-10C9C4E5D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6120" y="1233819"/>
              <a:ext cx="6151397" cy="3188484"/>
            </a:xfrm>
            <a:prstGeom prst="rect">
              <a:avLst/>
            </a:prstGeom>
          </p:spPr>
        </p:pic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23F6B9-71C5-4AB0-B308-1F7675AE6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458190" y="5260718"/>
            <a:ext cx="2228550" cy="912099"/>
          </a:xfrm>
          <a:prstGeom prst="rect">
            <a:avLst/>
          </a:prstGeom>
        </p:spPr>
      </p:pic>
      <p:pic>
        <p:nvPicPr>
          <p:cNvPr id="1026" name="Picture 2" descr="Apple fruit Royalty Free Vector Image - VectorStock">
            <a:extLst>
              <a:ext uri="{FF2B5EF4-FFF2-40B4-BE49-F238E27FC236}">
                <a16:creationId xmlns:a16="http://schemas.microsoft.com/office/drawing/2014/main" id="{5037587F-E07A-4FB9-911B-0D98B20A4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9068156" y="192524"/>
            <a:ext cx="531548" cy="5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pple fruit Royalty Free Vector Image - VectorStock">
            <a:extLst>
              <a:ext uri="{FF2B5EF4-FFF2-40B4-BE49-F238E27FC236}">
                <a16:creationId xmlns:a16="http://schemas.microsoft.com/office/drawing/2014/main" id="{989D8E9A-77DA-4E4B-945C-B38D6AE1A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10340212" y="474705"/>
            <a:ext cx="479537" cy="5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pple fruit Royalty Free Vector Image - VectorStock">
            <a:extLst>
              <a:ext uri="{FF2B5EF4-FFF2-40B4-BE49-F238E27FC236}">
                <a16:creationId xmlns:a16="http://schemas.microsoft.com/office/drawing/2014/main" id="{658190DC-BB10-486F-8CA9-6DD39E0D4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9543121" y="1236233"/>
            <a:ext cx="494067" cy="5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pple fruit Royalty Free Vector Image - VectorStock">
            <a:extLst>
              <a:ext uri="{FF2B5EF4-FFF2-40B4-BE49-F238E27FC236}">
                <a16:creationId xmlns:a16="http://schemas.microsoft.com/office/drawing/2014/main" id="{7450E777-2763-46C3-B250-FC9101EA0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10933002" y="1406909"/>
            <a:ext cx="663803" cy="6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pple fruit Royalty Free Vector Image - VectorStock">
            <a:extLst>
              <a:ext uri="{FF2B5EF4-FFF2-40B4-BE49-F238E27FC236}">
                <a16:creationId xmlns:a16="http://schemas.microsoft.com/office/drawing/2014/main" id="{0AFDDB3B-D5E4-4A3C-B8D3-D6E09BBC6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9930860" y="2308066"/>
            <a:ext cx="494067" cy="5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pple fruit Royalty Free Vector Image - VectorStock">
            <a:extLst>
              <a:ext uri="{FF2B5EF4-FFF2-40B4-BE49-F238E27FC236}">
                <a16:creationId xmlns:a16="http://schemas.microsoft.com/office/drawing/2014/main" id="{A7749D33-EF40-4ED0-9F1F-6143A70CE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6022" r="10129" b="16344"/>
          <a:stretch/>
        </p:blipFill>
        <p:spPr bwMode="auto">
          <a:xfrm>
            <a:off x="11408006" y="2556843"/>
            <a:ext cx="494067" cy="5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39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427BAE-A285-457F-8B68-D613FCC11C41}"/>
              </a:ext>
            </a:extLst>
          </p:cNvPr>
          <p:cNvSpPr/>
          <p:nvPr/>
        </p:nvSpPr>
        <p:spPr>
          <a:xfrm>
            <a:off x="3701611" y="356082"/>
            <a:ext cx="4343431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8ABB4-EAB8-4920-9F13-BF1BEDE21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669506-21B6-4455-A846-75C36DF7642D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30502B-5AB2-4D89-AAC4-A889B4790B7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7FD6551-B02F-443F-B821-8C3D57E06484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6105-EE80-4F4C-B954-2676E5C0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546" y="1701906"/>
            <a:ext cx="10115446" cy="16860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có từ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CE8F9BE-9DEE-4919-9A7A-EE7E7CB0F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4" y="4454748"/>
            <a:ext cx="5486400" cy="1865984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F1F383B-6545-4D00-8C3F-D91217224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969">
            <a:off x="2241657" y="4278588"/>
            <a:ext cx="725932" cy="828321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0D29CF-BF36-4E08-95CE-1D2148A38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8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69" y="90262"/>
            <a:ext cx="737453" cy="8414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1470547" y="1581160"/>
            <a:ext cx="9250907" cy="4437503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1656908" y="3077803"/>
            <a:ext cx="2333767" cy="13101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38DB-2473-4431-AB4D-867A3632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224" y="3401759"/>
            <a:ext cx="2437341" cy="10389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3930881" y="1869020"/>
            <a:ext cx="6753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D6E653-64AD-4791-B8F4-D5A0808AE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171" y="3819097"/>
            <a:ext cx="3021266" cy="19033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264273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191D5F-2103-4B22-B0A7-8EF8341F69F1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499F9A-BA20-442D-A14B-F56AB63FD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69" y="90262"/>
            <a:ext cx="737453" cy="8414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CC8BE9-1213-429D-94E1-62C81B1F10F4}"/>
              </a:ext>
            </a:extLst>
          </p:cNvPr>
          <p:cNvGrpSpPr/>
          <p:nvPr/>
        </p:nvGrpSpPr>
        <p:grpSpPr>
          <a:xfrm>
            <a:off x="1470547" y="1581160"/>
            <a:ext cx="9250907" cy="5005686"/>
            <a:chOff x="256031" y="1133735"/>
            <a:chExt cx="9242811" cy="53771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B04A27D-35F5-4FA4-99AB-4A8AFE45AD56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5766B0-A32F-4BF0-92E7-D0F8E0666699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9DEC11-96F6-44F8-A223-963DA479467A}"/>
              </a:ext>
            </a:extLst>
          </p:cNvPr>
          <p:cNvSpPr/>
          <p:nvPr/>
        </p:nvSpPr>
        <p:spPr>
          <a:xfrm>
            <a:off x="2321227" y="2071020"/>
            <a:ext cx="2333767" cy="131018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38DB-2473-4431-AB4D-867A363278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83222" y="2353989"/>
            <a:ext cx="2009775" cy="10382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men</a:t>
            </a:r>
            <a:endParaRPr lang="en-US" sz="8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E855B-D6BA-4ED1-8038-6386C07F42C8}"/>
              </a:ext>
            </a:extLst>
          </p:cNvPr>
          <p:cNvSpPr txBox="1"/>
          <p:nvPr/>
        </p:nvSpPr>
        <p:spPr>
          <a:xfrm>
            <a:off x="4806892" y="2057766"/>
            <a:ext cx="547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682DE8-A2FB-4181-8B16-06EFC69EC269}"/>
              </a:ext>
            </a:extLst>
          </p:cNvPr>
          <p:cNvSpPr txBox="1"/>
          <p:nvPr/>
        </p:nvSpPr>
        <p:spPr>
          <a:xfrm>
            <a:off x="3930881" y="271154"/>
            <a:ext cx="435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1026" name="Picture 2" descr="ĐỨNG VỊN VÀ ĐI MEN - STAR - CƠ SỞ 2">
            <a:extLst>
              <a:ext uri="{FF2B5EF4-FFF2-40B4-BE49-F238E27FC236}">
                <a16:creationId xmlns:a16="http://schemas.microsoft.com/office/drawing/2014/main" id="{49BACF72-5C63-47AE-8F2C-96207FD8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73" y="3604224"/>
            <a:ext cx="3976566" cy="265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34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build="p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376672-F210-4F65-A597-3D59858E1946}"/>
              </a:ext>
            </a:extLst>
          </p:cNvPr>
          <p:cNvSpPr/>
          <p:nvPr/>
        </p:nvSpPr>
        <p:spPr>
          <a:xfrm>
            <a:off x="3701611" y="287841"/>
            <a:ext cx="5363515" cy="861773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3F7BF-88B3-4058-9BA6-2AA32D27227C}"/>
              </a:ext>
            </a:extLst>
          </p:cNvPr>
          <p:cNvSpPr txBox="1"/>
          <p:nvPr/>
        </p:nvSpPr>
        <p:spPr>
          <a:xfrm>
            <a:off x="3701611" y="303228"/>
            <a:ext cx="536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TÌM HIỂU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363DF1-4DF1-4D07-8FAE-9A4C90542A3F}"/>
              </a:ext>
            </a:extLst>
          </p:cNvPr>
          <p:cNvGrpSpPr/>
          <p:nvPr/>
        </p:nvGrpSpPr>
        <p:grpSpPr>
          <a:xfrm>
            <a:off x="497759" y="1733841"/>
            <a:ext cx="5278008" cy="1858934"/>
            <a:chOff x="245658" y="1570066"/>
            <a:chExt cx="5040575" cy="18589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B80CB4F-B400-466F-979E-CFFA1F867313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218F34-6240-4C52-9D20-FC2332E638F5}"/>
                </a:ext>
              </a:extLst>
            </p:cNvPr>
            <p:cNvSpPr txBox="1"/>
            <p:nvPr/>
          </p:nvSpPr>
          <p:spPr>
            <a:xfrm>
              <a:off x="1156561" y="1720339"/>
              <a:ext cx="40228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“Nơi ấy” trong bài thơ chỉ cái gì?</a:t>
              </a:r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437441E-1914-4B92-801A-A58983867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5FC6BCD-B8E6-41A5-A93E-9F49AD84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40" y="1944177"/>
              <a:ext cx="333786" cy="58863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C4BBE-D664-4967-908F-F320022BA070}"/>
              </a:ext>
            </a:extLst>
          </p:cNvPr>
          <p:cNvGrpSpPr/>
          <p:nvPr/>
        </p:nvGrpSpPr>
        <p:grpSpPr>
          <a:xfrm>
            <a:off x="6653666" y="1733841"/>
            <a:ext cx="5538334" cy="1858934"/>
            <a:chOff x="245658" y="1570066"/>
            <a:chExt cx="5040575" cy="185893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EC0526E-51D1-46C8-9A65-EFEEC83157F4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E356A-4F87-4270-9485-30E64B40D031}"/>
                </a:ext>
              </a:extLst>
            </p:cNvPr>
            <p:cNvSpPr txBox="1"/>
            <p:nvPr/>
          </p:nvSpPr>
          <p:spPr>
            <a:xfrm>
              <a:off x="1281303" y="1811987"/>
              <a:ext cx="39955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"Nơi ấy" đã chứng kiến những điều gì trong cuộc sống của bạn nhỏ?</a:t>
              </a:r>
            </a:p>
          </p:txBody>
        </p:sp>
        <p:pic>
          <p:nvPicPr>
            <p:cNvPr id="28" name="Picture 2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A5CA28F-8010-4539-8A73-4406D797B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48DCA3-BC21-45C0-A3A0-BFB10B279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644" y="1944177"/>
              <a:ext cx="423244" cy="5890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B09F4D-6EB7-4B25-AECD-949B956FF9D3}"/>
              </a:ext>
            </a:extLst>
          </p:cNvPr>
          <p:cNvGrpSpPr/>
          <p:nvPr/>
        </p:nvGrpSpPr>
        <p:grpSpPr>
          <a:xfrm>
            <a:off x="497759" y="4269984"/>
            <a:ext cx="5363515" cy="1858934"/>
            <a:chOff x="245658" y="1570066"/>
            <a:chExt cx="5040575" cy="185893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FEE87C9-1A2B-4EF6-97BB-9CB261C0CDEB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3479E7-891A-4FF9-9FE1-DB34C0979FF3}"/>
                </a:ext>
              </a:extLst>
            </p:cNvPr>
            <p:cNvSpPr txBox="1"/>
            <p:nvPr/>
          </p:nvSpPr>
          <p:spPr>
            <a:xfrm>
              <a:off x="1267361" y="1812124"/>
              <a:ext cx="38888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em, hình ảnh “con đường xa tắp” muốn nói đến điều gì?</a:t>
              </a:r>
            </a:p>
          </p:txBody>
        </p:sp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1E45195-D945-41C5-9312-BD56D6C8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99" y="2478608"/>
              <a:ext cx="544202" cy="69808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C73D07-E45A-4F0E-851E-3FC8B27E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587" y="1932482"/>
              <a:ext cx="407725" cy="53622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87440F-C04F-4E28-9FF3-4C498C77887A}"/>
              </a:ext>
            </a:extLst>
          </p:cNvPr>
          <p:cNvGrpSpPr/>
          <p:nvPr/>
        </p:nvGrpSpPr>
        <p:grpSpPr>
          <a:xfrm>
            <a:off x="6653665" y="4269984"/>
            <a:ext cx="5466934" cy="2455147"/>
            <a:chOff x="245658" y="1570066"/>
            <a:chExt cx="5040576" cy="1858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BD05429-AAC4-41EE-8702-35FF859D2C3E}"/>
                </a:ext>
              </a:extLst>
            </p:cNvPr>
            <p:cNvSpPr/>
            <p:nvPr/>
          </p:nvSpPr>
          <p:spPr>
            <a:xfrm>
              <a:off x="245658" y="1570066"/>
              <a:ext cx="5040575" cy="1858934"/>
            </a:xfrm>
            <a:prstGeom prst="roundRect">
              <a:avLst>
                <a:gd name="adj" fmla="val 25129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37B3AD-4D33-4305-B55F-923B4430359F}"/>
                </a:ext>
              </a:extLst>
            </p:cNvPr>
            <p:cNvSpPr txBox="1"/>
            <p:nvPr/>
          </p:nvSpPr>
          <p:spPr>
            <a:xfrm>
              <a:off x="975552" y="1694824"/>
              <a:ext cx="4310682" cy="1561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Ngưỡng cửa đã nhắc bạn nhỏ nhớ tới những ai, giúp bạn nhỏ cảm nhận điều gì về những người đó?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53B9A7-81DB-4870-A7AE-134D3266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49" y="2462439"/>
              <a:ext cx="544202" cy="69808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8FD434-BF73-4C32-A270-244B15DB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837" y="1873257"/>
              <a:ext cx="407725" cy="548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749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3.33333E-6 L -1.875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9386037" y="2761574"/>
            <a:ext cx="2357024" cy="3350350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A815B-F964-468F-B29F-E3498851C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15" y="4536819"/>
            <a:ext cx="838882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8"/>
            <a:ext cx="12192000" cy="683725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09" y="4561008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0" y="4561008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8FEBCFD8-9318-4507-A763-78E78F8CE269}"/>
              </a:ext>
            </a:extLst>
          </p:cNvPr>
          <p:cNvSpPr/>
          <p:nvPr/>
        </p:nvSpPr>
        <p:spPr>
          <a:xfrm>
            <a:off x="0" y="164432"/>
            <a:ext cx="1511166" cy="471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2C62CEF-FD01-4F55-9A09-69B6C45FA86C}"/>
              </a:ext>
            </a:extLst>
          </p:cNvPr>
          <p:cNvGrpSpPr/>
          <p:nvPr/>
        </p:nvGrpSpPr>
        <p:grpSpPr>
          <a:xfrm>
            <a:off x="1320075" y="2165289"/>
            <a:ext cx="9250907" cy="2230790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62C6397-C1F9-4CFC-B21B-8522DA5125B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AC63A2-6E21-448B-BCE6-21178EED6687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2EC0A0-735B-4B9C-8BE1-679D8FF2DC9E}"/>
              </a:ext>
            </a:extLst>
          </p:cNvPr>
          <p:cNvSpPr/>
          <p:nvPr/>
        </p:nvSpPr>
        <p:spPr>
          <a:xfrm>
            <a:off x="814978" y="62892"/>
            <a:ext cx="10930919" cy="1746340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DB41-04E7-4433-AA7C-CAB96AC282D1}"/>
              </a:ext>
            </a:extLst>
          </p:cNvPr>
          <p:cNvSpPr txBox="1"/>
          <p:nvPr/>
        </p:nvSpPr>
        <p:spPr>
          <a:xfrm>
            <a:off x="2126113" y="529773"/>
            <a:ext cx="9088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ấy” trong bài thơ chỉ cái gì?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97327DE-81A0-45CB-949F-01E906088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24" y="770158"/>
            <a:ext cx="645043" cy="827439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68CDD6C-4405-4D1F-B241-D8A5775B9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38" y="295706"/>
            <a:ext cx="399212" cy="704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83FDB-884A-4647-85C9-54B74873D10F}"/>
              </a:ext>
            </a:extLst>
          </p:cNvPr>
          <p:cNvSpPr txBox="1"/>
          <p:nvPr/>
        </p:nvSpPr>
        <p:spPr>
          <a:xfrm>
            <a:off x="1422839" y="2304863"/>
            <a:ext cx="6883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“Nơi ấy” trong bài thơ chỉ ngưỡng 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niệm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vi-VN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443D1-57E2-46A6-BCAC-53D605B4E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50" y="2931867"/>
            <a:ext cx="4019550" cy="38671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B1D8F3-1E54-4A00-8C43-FC446E32B9E5}"/>
              </a:ext>
            </a:extLst>
          </p:cNvPr>
          <p:cNvSpPr/>
          <p:nvPr/>
        </p:nvSpPr>
        <p:spPr>
          <a:xfrm>
            <a:off x="9838480" y="4097438"/>
            <a:ext cx="2353519" cy="22307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4">
            <a:hlinkClick r:id="rId6" action="ppaction://hlinksldjump"/>
            <a:extLst>
              <a:ext uri="{FF2B5EF4-FFF2-40B4-BE49-F238E27FC236}">
                <a16:creationId xmlns:a16="http://schemas.microsoft.com/office/drawing/2014/main" id="{DE2E6C1C-9CF0-4D39-B11A-1B786E34F444}"/>
              </a:ext>
            </a:extLst>
          </p:cNvPr>
          <p:cNvSpPr/>
          <p:nvPr/>
        </p:nvSpPr>
        <p:spPr>
          <a:xfrm>
            <a:off x="100722" y="5968187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0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1A231B6-0ACB-4CFA-896B-403539805005}"/>
              </a:ext>
            </a:extLst>
          </p:cNvPr>
          <p:cNvGrpSpPr/>
          <p:nvPr/>
        </p:nvGrpSpPr>
        <p:grpSpPr>
          <a:xfrm>
            <a:off x="1496576" y="1870070"/>
            <a:ext cx="9250907" cy="4834083"/>
            <a:chOff x="256031" y="1133735"/>
            <a:chExt cx="9242811" cy="53771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18F7BFD-6224-4DF1-BD2A-0C83D1B66AB8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46F542F-7D99-47FF-9334-B7F51E7FCE56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3D6EE2-3CC5-4A28-B4BD-2A255996D348}"/>
              </a:ext>
            </a:extLst>
          </p:cNvPr>
          <p:cNvSpPr/>
          <p:nvPr/>
        </p:nvSpPr>
        <p:spPr>
          <a:xfrm>
            <a:off x="1008999" y="222665"/>
            <a:ext cx="10226059" cy="1746340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B6C14-A667-480E-850C-ABCF30643D1B}"/>
              </a:ext>
            </a:extLst>
          </p:cNvPr>
          <p:cNvSpPr txBox="1"/>
          <p:nvPr/>
        </p:nvSpPr>
        <p:spPr>
          <a:xfrm>
            <a:off x="2437726" y="296145"/>
            <a:ext cx="8477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ấy" đã chứng kiến những điều gì trong cuộc sống của bạn nhỏ?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A00150D-A589-4A46-88E5-91B3A8230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41" y="1075188"/>
            <a:ext cx="645043" cy="827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3A576-DAA9-400B-A2E9-9408F45B8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794" y="422462"/>
            <a:ext cx="483854" cy="67337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012EE68-C44B-4A45-B259-0EEC1D438E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12" name="Left Arrow 4">
            <a:hlinkClick r:id="rId7" action="ppaction://hlinksldjump"/>
            <a:extLst>
              <a:ext uri="{FF2B5EF4-FFF2-40B4-BE49-F238E27FC236}">
                <a16:creationId xmlns:a16="http://schemas.microsoft.com/office/drawing/2014/main" id="{0143D7FD-CA84-430A-883F-619F4951B493}"/>
              </a:ext>
            </a:extLst>
          </p:cNvPr>
          <p:cNvSpPr/>
          <p:nvPr/>
        </p:nvSpPr>
        <p:spPr>
          <a:xfrm>
            <a:off x="100722" y="5968187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80D0B-0359-4CDA-AEE2-2F1ABF4B7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726" y="2220997"/>
            <a:ext cx="7227407" cy="3334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91FF0-78C4-442A-B68F-DC6965E04A5C}"/>
              </a:ext>
            </a:extLst>
          </p:cNvPr>
          <p:cNvSpPr txBox="1"/>
          <p:nvPr/>
        </p:nvSpPr>
        <p:spPr>
          <a:xfrm>
            <a:off x="2886628" y="5555848"/>
            <a:ext cx="201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5D0A5-4AF9-421E-A3C6-778C64AFD45D}"/>
              </a:ext>
            </a:extLst>
          </p:cNvPr>
          <p:cNvSpPr txBox="1"/>
          <p:nvPr/>
        </p:nvSpPr>
        <p:spPr>
          <a:xfrm>
            <a:off x="4974309" y="5445797"/>
            <a:ext cx="250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402E2-00FE-4FF8-8CC2-0677242BD4E9}"/>
              </a:ext>
            </a:extLst>
          </p:cNvPr>
          <p:cNvSpPr txBox="1"/>
          <p:nvPr/>
        </p:nvSpPr>
        <p:spPr>
          <a:xfrm>
            <a:off x="7405137" y="5504490"/>
            <a:ext cx="239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70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14FF6F-FD02-4BF8-82B1-CDDAEB6282EE}"/>
              </a:ext>
            </a:extLst>
          </p:cNvPr>
          <p:cNvSpPr/>
          <p:nvPr/>
        </p:nvSpPr>
        <p:spPr>
          <a:xfrm>
            <a:off x="1193803" y="355415"/>
            <a:ext cx="9983719" cy="3522104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CD01A-2592-4CED-BC64-EF7F465092F0}"/>
              </a:ext>
            </a:extLst>
          </p:cNvPr>
          <p:cNvSpPr txBox="1"/>
          <p:nvPr/>
        </p:nvSpPr>
        <p:spPr>
          <a:xfrm>
            <a:off x="2696902" y="628188"/>
            <a:ext cx="8562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hình ảnh “con đường xa tắp” muốn nói đến điều gì?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Hành trình học tập còn dài lâu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Nhiều điều mới mẻ chờ đón em ở phía trước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Đường đến tương lai còn xa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Nêu ý kiến khác của em.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67AA054-BEB6-4B06-999E-D31F1A105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5" y="1124188"/>
            <a:ext cx="645043" cy="827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55F6F-FC27-4FB7-8907-287407D18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973" y="545745"/>
            <a:ext cx="483854" cy="63634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494695" y="4345830"/>
            <a:ext cx="9452651" cy="2077923"/>
          </a:xfrm>
          <a:custGeom>
            <a:avLst/>
            <a:gdLst>
              <a:gd name="connsiteX0" fmla="*/ 0 w 9452651"/>
              <a:gd name="connsiteY0" fmla="*/ 103730 h 2077923"/>
              <a:gd name="connsiteX1" fmla="*/ 103730 w 9452651"/>
              <a:gd name="connsiteY1" fmla="*/ 0 h 2077923"/>
              <a:gd name="connsiteX2" fmla="*/ 9348921 w 9452651"/>
              <a:gd name="connsiteY2" fmla="*/ 0 h 2077923"/>
              <a:gd name="connsiteX3" fmla="*/ 9452651 w 9452651"/>
              <a:gd name="connsiteY3" fmla="*/ 103730 h 2077923"/>
              <a:gd name="connsiteX4" fmla="*/ 9452651 w 9452651"/>
              <a:gd name="connsiteY4" fmla="*/ 1974193 h 2077923"/>
              <a:gd name="connsiteX5" fmla="*/ 9348921 w 9452651"/>
              <a:gd name="connsiteY5" fmla="*/ 2077923 h 2077923"/>
              <a:gd name="connsiteX6" fmla="*/ 103730 w 9452651"/>
              <a:gd name="connsiteY6" fmla="*/ 2077923 h 2077923"/>
              <a:gd name="connsiteX7" fmla="*/ 0 w 9452651"/>
              <a:gd name="connsiteY7" fmla="*/ 1974193 h 2077923"/>
              <a:gd name="connsiteX8" fmla="*/ 0 w 9452651"/>
              <a:gd name="connsiteY8" fmla="*/ 103730 h 20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2077923" fill="none" extrusionOk="0">
                <a:moveTo>
                  <a:pt x="0" y="103730"/>
                </a:moveTo>
                <a:cubicBezTo>
                  <a:pt x="-1718" y="52553"/>
                  <a:pt x="41650" y="2348"/>
                  <a:pt x="103730" y="0"/>
                </a:cubicBezTo>
                <a:cubicBezTo>
                  <a:pt x="1633232" y="46004"/>
                  <a:pt x="6520294" y="-130779"/>
                  <a:pt x="9348921" y="0"/>
                </a:cubicBezTo>
                <a:cubicBezTo>
                  <a:pt x="9415538" y="-3305"/>
                  <a:pt x="9450693" y="47252"/>
                  <a:pt x="9452651" y="103730"/>
                </a:cubicBezTo>
                <a:cubicBezTo>
                  <a:pt x="9292250" y="843914"/>
                  <a:pt x="9531282" y="1591136"/>
                  <a:pt x="9452651" y="1974193"/>
                </a:cubicBezTo>
                <a:cubicBezTo>
                  <a:pt x="9448981" y="2025212"/>
                  <a:pt x="9408603" y="2072749"/>
                  <a:pt x="9348921" y="2077923"/>
                </a:cubicBezTo>
                <a:cubicBezTo>
                  <a:pt x="6835361" y="1934331"/>
                  <a:pt x="1798436" y="2129160"/>
                  <a:pt x="103730" y="2077923"/>
                </a:cubicBezTo>
                <a:cubicBezTo>
                  <a:pt x="44414" y="2075398"/>
                  <a:pt x="6807" y="2031036"/>
                  <a:pt x="0" y="1974193"/>
                </a:cubicBezTo>
                <a:cubicBezTo>
                  <a:pt x="32080" y="1166429"/>
                  <a:pt x="40385" y="965568"/>
                  <a:pt x="0" y="103730"/>
                </a:cubicBezTo>
                <a:close/>
              </a:path>
              <a:path w="9452651" h="2077923" stroke="0" extrusionOk="0">
                <a:moveTo>
                  <a:pt x="0" y="103730"/>
                </a:moveTo>
                <a:cubicBezTo>
                  <a:pt x="5712" y="46758"/>
                  <a:pt x="41247" y="-1363"/>
                  <a:pt x="103730" y="0"/>
                </a:cubicBezTo>
                <a:cubicBezTo>
                  <a:pt x="3322478" y="43276"/>
                  <a:pt x="4948358" y="12265"/>
                  <a:pt x="9348921" y="0"/>
                </a:cubicBezTo>
                <a:cubicBezTo>
                  <a:pt x="9411878" y="6002"/>
                  <a:pt x="9458282" y="37933"/>
                  <a:pt x="9452651" y="103730"/>
                </a:cubicBezTo>
                <a:cubicBezTo>
                  <a:pt x="9476417" y="791014"/>
                  <a:pt x="9383563" y="1213900"/>
                  <a:pt x="9452651" y="1974193"/>
                </a:cubicBezTo>
                <a:cubicBezTo>
                  <a:pt x="9453028" y="2035777"/>
                  <a:pt x="9411010" y="2074697"/>
                  <a:pt x="9348921" y="2077923"/>
                </a:cubicBezTo>
                <a:cubicBezTo>
                  <a:pt x="7085675" y="1913038"/>
                  <a:pt x="3766132" y="2175895"/>
                  <a:pt x="103730" y="2077923"/>
                </a:cubicBezTo>
                <a:cubicBezTo>
                  <a:pt x="49475" y="2073125"/>
                  <a:pt x="9526" y="2033164"/>
                  <a:pt x="0" y="1974193"/>
                </a:cubicBezTo>
                <a:cubicBezTo>
                  <a:pt x="-19750" y="1738532"/>
                  <a:pt x="129726" y="802917"/>
                  <a:pt x="0" y="1037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F77524-661F-4FE7-9DF0-8DBB38235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478" y="4543782"/>
            <a:ext cx="8306619" cy="168603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 dirty="0">
                <a:solidFill>
                  <a:srgbClr val="FB33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4000" dirty="0">
                <a:solidFill>
                  <a:srgbClr val="FB33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ảnh “con đường xa tắp” muốn nói: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điều mới mẻ chờ đón em ở phía trước</a:t>
            </a:r>
            <a:r>
              <a:rPr lang="vi-VN" sz="4000" dirty="0">
                <a:solidFill>
                  <a:srgbClr val="FB33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DB22F82-2181-4C09-A006-F6CB077198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14" name="Left Arrow 4">
            <a:hlinkClick r:id="rId7" action="ppaction://hlinksldjump"/>
            <a:extLst>
              <a:ext uri="{FF2B5EF4-FFF2-40B4-BE49-F238E27FC236}">
                <a16:creationId xmlns:a16="http://schemas.microsoft.com/office/drawing/2014/main" id="{8D7D3D29-480C-433D-8B75-1C63ADF119DF}"/>
              </a:ext>
            </a:extLst>
          </p:cNvPr>
          <p:cNvSpPr/>
          <p:nvPr/>
        </p:nvSpPr>
        <p:spPr>
          <a:xfrm>
            <a:off x="9998893" y="6072693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 animBg="1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6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7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8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9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10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1" action="ppaction://hlinksldjump"/>
            <a:extLst>
              <a:ext uri="{FF2B5EF4-FFF2-40B4-BE49-F238E27FC236}">
                <a16:creationId xmlns:a16="http://schemas.microsoft.com/office/drawing/2014/main" id="{981277F6-09AB-4EDB-A698-74C0040A613B}"/>
              </a:ext>
            </a:extLst>
          </p:cNvPr>
          <p:cNvSpPr/>
          <p:nvPr/>
        </p:nvSpPr>
        <p:spPr>
          <a:xfrm>
            <a:off x="9880998" y="6036729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91AFB5-2179-4C72-945C-B2958F42183F}"/>
              </a:ext>
            </a:extLst>
          </p:cNvPr>
          <p:cNvSpPr/>
          <p:nvPr/>
        </p:nvSpPr>
        <p:spPr>
          <a:xfrm>
            <a:off x="1193803" y="355414"/>
            <a:ext cx="9983719" cy="2156291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38229-C786-49D6-A052-175726971FB2}"/>
              </a:ext>
            </a:extLst>
          </p:cNvPr>
          <p:cNvSpPr txBox="1"/>
          <p:nvPr/>
        </p:nvSpPr>
        <p:spPr>
          <a:xfrm>
            <a:off x="2520830" y="415023"/>
            <a:ext cx="8742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 đã nhắc bạn nhỏ nhớ tới những ai, giúp bạn nhỏ cảm nhận điều gì về những người đó?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DA479E8-373A-4224-A469-6604B18E2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5" y="1124188"/>
            <a:ext cx="645043" cy="827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5F5CF-8839-44D4-B30A-B3D7B9598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54654">
            <a:off x="1683014" y="513234"/>
            <a:ext cx="527923" cy="7097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016D19-C5D5-4E03-B58E-7BE1B078503B}"/>
              </a:ext>
            </a:extLst>
          </p:cNvPr>
          <p:cNvSpPr/>
          <p:nvPr/>
        </p:nvSpPr>
        <p:spPr>
          <a:xfrm>
            <a:off x="393539" y="2882096"/>
            <a:ext cx="9646405" cy="3620490"/>
          </a:xfrm>
          <a:custGeom>
            <a:avLst/>
            <a:gdLst>
              <a:gd name="connsiteX0" fmla="*/ 0 w 9646405"/>
              <a:gd name="connsiteY0" fmla="*/ 180735 h 3620490"/>
              <a:gd name="connsiteX1" fmla="*/ 180735 w 9646405"/>
              <a:gd name="connsiteY1" fmla="*/ 0 h 3620490"/>
              <a:gd name="connsiteX2" fmla="*/ 9465670 w 9646405"/>
              <a:gd name="connsiteY2" fmla="*/ 0 h 3620490"/>
              <a:gd name="connsiteX3" fmla="*/ 9646405 w 9646405"/>
              <a:gd name="connsiteY3" fmla="*/ 180735 h 3620490"/>
              <a:gd name="connsiteX4" fmla="*/ 9646405 w 9646405"/>
              <a:gd name="connsiteY4" fmla="*/ 3439755 h 3620490"/>
              <a:gd name="connsiteX5" fmla="*/ 9465670 w 9646405"/>
              <a:gd name="connsiteY5" fmla="*/ 3620490 h 3620490"/>
              <a:gd name="connsiteX6" fmla="*/ 180735 w 9646405"/>
              <a:gd name="connsiteY6" fmla="*/ 3620490 h 3620490"/>
              <a:gd name="connsiteX7" fmla="*/ 0 w 9646405"/>
              <a:gd name="connsiteY7" fmla="*/ 3439755 h 3620490"/>
              <a:gd name="connsiteX8" fmla="*/ 0 w 9646405"/>
              <a:gd name="connsiteY8" fmla="*/ 180735 h 362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6405" h="3620490" fill="none" extrusionOk="0">
                <a:moveTo>
                  <a:pt x="0" y="180735"/>
                </a:moveTo>
                <a:cubicBezTo>
                  <a:pt x="-743" y="83560"/>
                  <a:pt x="63199" y="8684"/>
                  <a:pt x="180735" y="0"/>
                </a:cubicBezTo>
                <a:cubicBezTo>
                  <a:pt x="4102623" y="46004"/>
                  <a:pt x="7085743" y="-130779"/>
                  <a:pt x="9465670" y="0"/>
                </a:cubicBezTo>
                <a:cubicBezTo>
                  <a:pt x="9574144" y="-3067"/>
                  <a:pt x="9633967" y="86065"/>
                  <a:pt x="9646405" y="180735"/>
                </a:cubicBezTo>
                <a:cubicBezTo>
                  <a:pt x="9516509" y="840256"/>
                  <a:pt x="9572343" y="2675958"/>
                  <a:pt x="9646405" y="3439755"/>
                </a:cubicBezTo>
                <a:cubicBezTo>
                  <a:pt x="9642121" y="3532255"/>
                  <a:pt x="9570940" y="3608707"/>
                  <a:pt x="9465670" y="3620490"/>
                </a:cubicBezTo>
                <a:cubicBezTo>
                  <a:pt x="5593069" y="3476898"/>
                  <a:pt x="3767460" y="3671727"/>
                  <a:pt x="180735" y="3620490"/>
                </a:cubicBezTo>
                <a:cubicBezTo>
                  <a:pt x="79350" y="3618538"/>
                  <a:pt x="9643" y="3538942"/>
                  <a:pt x="0" y="3439755"/>
                </a:cubicBezTo>
                <a:cubicBezTo>
                  <a:pt x="-11777" y="2541211"/>
                  <a:pt x="73841" y="1432092"/>
                  <a:pt x="0" y="180735"/>
                </a:cubicBezTo>
                <a:close/>
              </a:path>
              <a:path w="9646405" h="3620490" stroke="0" extrusionOk="0">
                <a:moveTo>
                  <a:pt x="0" y="180735"/>
                </a:moveTo>
                <a:cubicBezTo>
                  <a:pt x="13614" y="81671"/>
                  <a:pt x="78570" y="-616"/>
                  <a:pt x="180735" y="0"/>
                </a:cubicBezTo>
                <a:cubicBezTo>
                  <a:pt x="2574490" y="43276"/>
                  <a:pt x="7745535" y="12265"/>
                  <a:pt x="9465670" y="0"/>
                </a:cubicBezTo>
                <a:cubicBezTo>
                  <a:pt x="9576000" y="11131"/>
                  <a:pt x="9655578" y="67057"/>
                  <a:pt x="9646405" y="180735"/>
                </a:cubicBezTo>
                <a:cubicBezTo>
                  <a:pt x="9672950" y="1760496"/>
                  <a:pt x="9772033" y="2053117"/>
                  <a:pt x="9646405" y="3439755"/>
                </a:cubicBezTo>
                <a:cubicBezTo>
                  <a:pt x="9647947" y="3557155"/>
                  <a:pt x="9581058" y="3610027"/>
                  <a:pt x="9465670" y="3620490"/>
                </a:cubicBezTo>
                <a:cubicBezTo>
                  <a:pt x="7013742" y="3455605"/>
                  <a:pt x="3010603" y="3718462"/>
                  <a:pt x="180735" y="3620490"/>
                </a:cubicBezTo>
                <a:cubicBezTo>
                  <a:pt x="82850" y="3617434"/>
                  <a:pt x="11361" y="3541579"/>
                  <a:pt x="0" y="3439755"/>
                </a:cubicBezTo>
                <a:cubicBezTo>
                  <a:pt x="-117259" y="2817919"/>
                  <a:pt x="18689" y="849383"/>
                  <a:pt x="0" y="18073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E34CC2-90AA-42B7-BABE-A240F251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49" y="3174421"/>
            <a:ext cx="8970380" cy="23529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3600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 đã nhắc bạn nhỏ nhớ tới:</a:t>
            </a:r>
          </a:p>
          <a:p>
            <a:pPr marL="0" indent="0" algn="just">
              <a:buNone/>
            </a:pPr>
            <a:r>
              <a:rPr lang="vi-VN" sz="3600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Bà, bố và mẹ: Giúp bạn ấy cảm nhận được tình yêu thương, sự chăm sóc mà gia đình dành cho mình</a:t>
            </a:r>
          </a:p>
          <a:p>
            <a:pPr marL="0" indent="0" algn="just">
              <a:buNone/>
            </a:pPr>
            <a:r>
              <a:rPr lang="vi-VN" sz="3600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bè: Giúp bạn ấy cảm nhận được niềm vui khi có các bạn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FCFCBFA-3C4D-4EAD-8617-9A63A7DD86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sp>
        <p:nvSpPr>
          <p:cNvPr id="13" name="Left Arrow 4">
            <a:hlinkClick r:id="rId7" action="ppaction://hlinksldjump"/>
            <a:extLst>
              <a:ext uri="{FF2B5EF4-FFF2-40B4-BE49-F238E27FC236}">
                <a16:creationId xmlns:a16="http://schemas.microsoft.com/office/drawing/2014/main" id="{486D9658-2858-45FE-A0B6-D3166D595FAD}"/>
              </a:ext>
            </a:extLst>
          </p:cNvPr>
          <p:cNvSpPr/>
          <p:nvPr/>
        </p:nvSpPr>
        <p:spPr>
          <a:xfrm>
            <a:off x="10316858" y="6151526"/>
            <a:ext cx="1721327" cy="70212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57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2C62CEF-FD01-4F55-9A09-69B6C45FA86C}"/>
              </a:ext>
            </a:extLst>
          </p:cNvPr>
          <p:cNvGrpSpPr/>
          <p:nvPr/>
        </p:nvGrpSpPr>
        <p:grpSpPr>
          <a:xfrm>
            <a:off x="1320075" y="1238491"/>
            <a:ext cx="10231459" cy="5243332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62C6397-C1F9-4CFC-B21B-8522DA5125B9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AC63A2-6E21-448B-BCE6-21178EED6687}"/>
                </a:ext>
              </a:extLst>
            </p:cNvPr>
            <p:cNvSpPr/>
            <p:nvPr/>
          </p:nvSpPr>
          <p:spPr>
            <a:xfrm>
              <a:off x="407796" y="1406139"/>
              <a:ext cx="8939281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2EC0A0-735B-4B9C-8BE1-679D8FF2DC9E}"/>
              </a:ext>
            </a:extLst>
          </p:cNvPr>
          <p:cNvSpPr/>
          <p:nvPr/>
        </p:nvSpPr>
        <p:spPr>
          <a:xfrm>
            <a:off x="814978" y="62892"/>
            <a:ext cx="10930919" cy="1013554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DDB41-04E7-4433-AA7C-CAB96AC282D1}"/>
              </a:ext>
            </a:extLst>
          </p:cNvPr>
          <p:cNvSpPr txBox="1"/>
          <p:nvPr/>
        </p:nvSpPr>
        <p:spPr>
          <a:xfrm>
            <a:off x="2126111" y="102891"/>
            <a:ext cx="9088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83FDB-884A-4647-85C9-54B74873D10F}"/>
              </a:ext>
            </a:extLst>
          </p:cNvPr>
          <p:cNvSpPr txBox="1"/>
          <p:nvPr/>
        </p:nvSpPr>
        <p:spPr>
          <a:xfrm>
            <a:off x="1836550" y="1771238"/>
            <a:ext cx="4483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lvl="0" algn="just"/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97F23-9659-44C5-A68A-70A67BD99A95}"/>
              </a:ext>
            </a:extLst>
          </p:cNvPr>
          <p:cNvSpPr txBox="1"/>
          <p:nvPr/>
        </p:nvSpPr>
        <p:spPr>
          <a:xfrm>
            <a:off x="6610042" y="1731562"/>
            <a:ext cx="4483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E4AA6-744D-48C5-BEC6-614AA2A833DD}"/>
              </a:ext>
            </a:extLst>
          </p:cNvPr>
          <p:cNvSpPr/>
          <p:nvPr/>
        </p:nvSpPr>
        <p:spPr>
          <a:xfrm>
            <a:off x="2983996" y="1731562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C400C7-F20A-4EAF-9840-1097A9A0E4F6}"/>
              </a:ext>
            </a:extLst>
          </p:cNvPr>
          <p:cNvSpPr/>
          <p:nvPr/>
        </p:nvSpPr>
        <p:spPr>
          <a:xfrm>
            <a:off x="3274260" y="2321559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AB4F7C-F0AD-477C-AE69-313932390D5C}"/>
              </a:ext>
            </a:extLst>
          </p:cNvPr>
          <p:cNvSpPr/>
          <p:nvPr/>
        </p:nvSpPr>
        <p:spPr>
          <a:xfrm>
            <a:off x="3143257" y="2789045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321994-F0DD-4870-AEFF-28943B4B07B3}"/>
              </a:ext>
            </a:extLst>
          </p:cNvPr>
          <p:cNvSpPr/>
          <p:nvPr/>
        </p:nvSpPr>
        <p:spPr>
          <a:xfrm>
            <a:off x="3042519" y="3267010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5A746B-E6EA-4621-8017-421993C299C9}"/>
              </a:ext>
            </a:extLst>
          </p:cNvPr>
          <p:cNvSpPr/>
          <p:nvPr/>
        </p:nvSpPr>
        <p:spPr>
          <a:xfrm>
            <a:off x="3106260" y="4167948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3FFC11-2CA3-4E7A-8232-AE51D927018B}"/>
              </a:ext>
            </a:extLst>
          </p:cNvPr>
          <p:cNvSpPr/>
          <p:nvPr/>
        </p:nvSpPr>
        <p:spPr>
          <a:xfrm>
            <a:off x="3274260" y="4724210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E079CB-6F2F-4160-85B3-DD3848CBC268}"/>
              </a:ext>
            </a:extLst>
          </p:cNvPr>
          <p:cNvSpPr/>
          <p:nvPr/>
        </p:nvSpPr>
        <p:spPr>
          <a:xfrm>
            <a:off x="3395255" y="5161685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B1820B-0F3B-4730-9FD7-CEDD32BDF264}"/>
              </a:ext>
            </a:extLst>
          </p:cNvPr>
          <p:cNvSpPr/>
          <p:nvPr/>
        </p:nvSpPr>
        <p:spPr>
          <a:xfrm>
            <a:off x="3824332" y="5645893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D1E13B-6671-4DA3-AEC8-B884FEFC4F60}"/>
              </a:ext>
            </a:extLst>
          </p:cNvPr>
          <p:cNvSpPr/>
          <p:nvPr/>
        </p:nvSpPr>
        <p:spPr>
          <a:xfrm>
            <a:off x="7756764" y="1632521"/>
            <a:ext cx="2415212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ECAA83C-FA7D-4153-95D3-ADED659D40C0}"/>
              </a:ext>
            </a:extLst>
          </p:cNvPr>
          <p:cNvSpPr/>
          <p:nvPr/>
        </p:nvSpPr>
        <p:spPr>
          <a:xfrm>
            <a:off x="8180581" y="2154964"/>
            <a:ext cx="2084891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62D5368-8CE2-4B84-93DE-93A357DE95C0}"/>
              </a:ext>
            </a:extLst>
          </p:cNvPr>
          <p:cNvSpPr/>
          <p:nvPr/>
        </p:nvSpPr>
        <p:spPr>
          <a:xfrm>
            <a:off x="8114167" y="2677407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A7A958-4A46-40C9-9716-02EA26441C8A}"/>
              </a:ext>
            </a:extLst>
          </p:cNvPr>
          <p:cNvSpPr/>
          <p:nvPr/>
        </p:nvSpPr>
        <p:spPr>
          <a:xfrm>
            <a:off x="8375666" y="3199262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876E1F7-5292-496D-9FC2-CAC9C9431125}"/>
              </a:ext>
            </a:extLst>
          </p:cNvPr>
          <p:cNvSpPr/>
          <p:nvPr/>
        </p:nvSpPr>
        <p:spPr>
          <a:xfrm>
            <a:off x="1741236" y="1744586"/>
            <a:ext cx="1769210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DD8D36D-1554-41F9-8050-D8E91847075F}"/>
              </a:ext>
            </a:extLst>
          </p:cNvPr>
          <p:cNvSpPr/>
          <p:nvPr/>
        </p:nvSpPr>
        <p:spPr>
          <a:xfrm>
            <a:off x="1548960" y="2345327"/>
            <a:ext cx="2243145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EFA1B9-8D63-449F-BEBA-F1F7FE3B0839}"/>
              </a:ext>
            </a:extLst>
          </p:cNvPr>
          <p:cNvSpPr/>
          <p:nvPr/>
        </p:nvSpPr>
        <p:spPr>
          <a:xfrm>
            <a:off x="1523582" y="2754517"/>
            <a:ext cx="2100526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54B7C01-06D9-45AB-9ACC-DF434397AD96}"/>
              </a:ext>
            </a:extLst>
          </p:cNvPr>
          <p:cNvSpPr/>
          <p:nvPr/>
        </p:nvSpPr>
        <p:spPr>
          <a:xfrm>
            <a:off x="1552719" y="3196587"/>
            <a:ext cx="2587864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4A157F0-ADA9-45B7-B9F3-CE45FF4FA8D0}"/>
              </a:ext>
            </a:extLst>
          </p:cNvPr>
          <p:cNvSpPr/>
          <p:nvPr/>
        </p:nvSpPr>
        <p:spPr>
          <a:xfrm>
            <a:off x="1513266" y="4157067"/>
            <a:ext cx="2311065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EBA3FDD-F77A-4AC6-AF44-AA4E5AC5BD4A}"/>
              </a:ext>
            </a:extLst>
          </p:cNvPr>
          <p:cNvSpPr/>
          <p:nvPr/>
        </p:nvSpPr>
        <p:spPr>
          <a:xfrm>
            <a:off x="1666807" y="4619243"/>
            <a:ext cx="2384523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64BE1C-3314-4AB6-A317-302ECE54E64C}"/>
              </a:ext>
            </a:extLst>
          </p:cNvPr>
          <p:cNvSpPr/>
          <p:nvPr/>
        </p:nvSpPr>
        <p:spPr>
          <a:xfrm>
            <a:off x="1523582" y="5171491"/>
            <a:ext cx="2554148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D1F67EA-5E58-4824-AC99-1B7F3F940474}"/>
              </a:ext>
            </a:extLst>
          </p:cNvPr>
          <p:cNvSpPr/>
          <p:nvPr/>
        </p:nvSpPr>
        <p:spPr>
          <a:xfrm>
            <a:off x="1609551" y="5715020"/>
            <a:ext cx="3048946" cy="4997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37B597B-2BD5-4A03-8DDB-082EB2A9CC1D}"/>
              </a:ext>
            </a:extLst>
          </p:cNvPr>
          <p:cNvSpPr/>
          <p:nvPr/>
        </p:nvSpPr>
        <p:spPr>
          <a:xfrm>
            <a:off x="6256943" y="1725656"/>
            <a:ext cx="2678712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58FF093-5FA4-4AC7-97AF-7AE890D92C25}"/>
              </a:ext>
            </a:extLst>
          </p:cNvPr>
          <p:cNvSpPr/>
          <p:nvPr/>
        </p:nvSpPr>
        <p:spPr>
          <a:xfrm>
            <a:off x="6396864" y="2207161"/>
            <a:ext cx="2419109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614610C-E6A0-4804-80D4-17F58DB11F91}"/>
              </a:ext>
            </a:extLst>
          </p:cNvPr>
          <p:cNvSpPr/>
          <p:nvPr/>
        </p:nvSpPr>
        <p:spPr>
          <a:xfrm>
            <a:off x="6490360" y="2738868"/>
            <a:ext cx="2687850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09EA64D-68BA-40D4-BF8D-D15E2DA3C4A6}"/>
              </a:ext>
            </a:extLst>
          </p:cNvPr>
          <p:cNvSpPr/>
          <p:nvPr/>
        </p:nvSpPr>
        <p:spPr>
          <a:xfrm>
            <a:off x="6516546" y="3178265"/>
            <a:ext cx="2632935" cy="58999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/>
      <p:bldP spid="13" grpId="0"/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55CD97-C525-46CA-BA83-0B3DB222ED8E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879C09-71AD-4173-B759-9F8680987C01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BF95D-AE8D-49AE-BEAE-DE0447BF608D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34CEE2D-3911-4111-AD26-53139E13D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6CC754-864D-46B2-AF05-E6B03E749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43" y="2440351"/>
            <a:ext cx="8203408" cy="327649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gưỡng cửa ngôi nhà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nơi chứng kiến tất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mọi hoạt động của gia đình. Từ khi con lớn lên, con học tập, vui chơi cho tới cả khi vào giấc ngủ, ngưỡng cửa vẫn ở cạnh, song hành cùng gia đình mình.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2344E119-D315-43B9-820C-58A286CE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4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6" grpId="1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100875-AA2C-4E90-88C9-AE7120B16744}"/>
              </a:ext>
            </a:extLst>
          </p:cNvPr>
          <p:cNvSpPr/>
          <p:nvPr/>
        </p:nvSpPr>
        <p:spPr>
          <a:xfrm>
            <a:off x="823782" y="2816654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F412F6-9214-4E8E-8ACC-DD23CD663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930" y="3281746"/>
            <a:ext cx="6820384" cy="15338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4800" dirty="0">
                <a:solidFill>
                  <a:srgbClr val="FB33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cảm nghĩ của em khi đọc bài thơ?</a:t>
            </a:r>
            <a:endParaRPr lang="en-US" sz="4800" dirty="0">
              <a:solidFill>
                <a:srgbClr val="FB334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883910CA-7CF8-4F4B-97D5-CC19F0088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5B73CC-C3FC-484A-BC8F-BB7195FB71CF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6D632-9B3D-4FC6-85EB-512DABC2FC29}"/>
              </a:ext>
            </a:extLst>
          </p:cNvPr>
          <p:cNvSpPr txBox="1"/>
          <p:nvPr/>
        </p:nvSpPr>
        <p:spPr>
          <a:xfrm>
            <a:off x="4207603" y="356082"/>
            <a:ext cx="435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BẢN 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24F5E0-4B42-4C14-8CA0-E70323827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3149FFF-FF05-438D-AC3F-44B19B5E1C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855718" y="2693847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7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13" grpId="0" build="p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A15C3B6-992D-4ACC-A967-B29BEFEB15B2}"/>
              </a:ext>
            </a:extLst>
          </p:cNvPr>
          <p:cNvGrpSpPr/>
          <p:nvPr/>
        </p:nvGrpSpPr>
        <p:grpSpPr>
          <a:xfrm>
            <a:off x="2433260" y="254413"/>
            <a:ext cx="7157324" cy="5644850"/>
            <a:chOff x="2433260" y="254413"/>
            <a:chExt cx="7157324" cy="564485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8EAC5D-8861-4196-A543-1991D27F7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C1064AA-2C7E-460A-9A28-13EFB7156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3260" y="1156426"/>
              <a:ext cx="7157324" cy="3188484"/>
            </a:xfrm>
            <a:prstGeom prst="rect">
              <a:avLst/>
            </a:prstGeom>
          </p:spPr>
        </p:pic>
      </p:grp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0A94D9-2D38-4729-B32F-546D6FB47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651" y="592664"/>
            <a:ext cx="804041" cy="791765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7DA56-8CA0-49B5-8672-CFC34F0083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8" y="508851"/>
            <a:ext cx="889153" cy="875578"/>
          </a:xfrm>
          <a:prstGeom prst="rect">
            <a:avLst/>
          </a:prstGeom>
        </p:spPr>
      </p:pic>
      <p:pic>
        <p:nvPicPr>
          <p:cNvPr id="13" name="Picture 12" descr="A picture containing text, domestic cat, night sky&#10;&#10;Description automatically generated">
            <a:extLst>
              <a:ext uri="{FF2B5EF4-FFF2-40B4-BE49-F238E27FC236}">
                <a16:creationId xmlns:a16="http://schemas.microsoft.com/office/drawing/2014/main" id="{2B839CD6-1552-426F-9047-A10150B2D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17"/>
          <a:stretch/>
        </p:blipFill>
        <p:spPr>
          <a:xfrm>
            <a:off x="5454868" y="5388689"/>
            <a:ext cx="1939159" cy="708015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8F42F3-7517-4D84-83DE-CDD66D07C1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79" y="4069836"/>
            <a:ext cx="563722" cy="555116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EF4CB0-0F5B-408A-B031-7D2B1A7905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27" y="2753117"/>
            <a:ext cx="563722" cy="555116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01394F-CD90-4143-B6B4-FBABA38FF5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67" y="5317806"/>
            <a:ext cx="563722" cy="555116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7A93BD-DD07-4F3D-A6CD-B7AB34F0A9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97" y="533045"/>
            <a:ext cx="864583" cy="851384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1FE9837-8D78-4C36-A84E-EB48871A7C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82" y="4172452"/>
            <a:ext cx="563722" cy="555116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0E0501-C54C-49F3-A724-48A456C1AB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92" y="2527950"/>
            <a:ext cx="563722" cy="5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0.5338 C -0.04792 -0.5338 -0.06315 -0.36852 -0.06315 -0.1669 C -0.06315 0.04028 -0.04792 0.20625 -0.02825 0.20625 C -0.00859 0.20625 0.00664 0.37153 0.00664 0.57893 C 0.00664 0.78032 -0.00859 0.94629 -0.02825 0.94629 " pathEditMode="relative" rAng="5400000" ptsTypes="AAAAA">
                                      <p:cBhvr>
                                        <p:cTn id="1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-0.19328 C -0.04544 -0.19328 -0.06067 -0.06342 -0.06067 0.09468 C -0.06067 0.25741 -0.04544 0.3875 -0.02578 0.3875 C -0.00612 0.3875 0.00912 0.51736 0.00912 0.6801 C 0.00912 0.8382 -0.00612 0.96829 -0.02578 0.96829 " pathEditMode="relative" rAng="5400000" ptsTypes="AAAAA">
                                      <p:cBhvr>
                                        <p:cTn id="14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-0.75672 C 0.07318 -0.75672 0.05795 -0.56736 0.05795 -0.33704 C 0.05795 -0.10047 0.07318 0.08935 0.09284 0.08935 C 0.1125 0.08935 0.12774 0.27847 0.12774 0.51551 C 0.12774 0.74583 0.1125 0.93541 0.09284 0.93541 " pathEditMode="relative" rAng="5400000" ptsTypes="AAAAA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0.9125 C -0.04792 -0.9125 -0.06315 -0.70486 -0.06315 -0.45185 C -0.06315 -0.19143 -0.04792 0.0169 -0.02826 0.0169 C -0.0086 0.0169 0.00664 0.22454 0.00664 0.48495 C 0.00664 0.73796 -0.0086 0.9463 -0.02826 0.9463 " pathEditMode="relative" rAng="5400000" ptsTypes="AAAAA">
                                      <p:cBhvr>
                                        <p:cTn id="18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-0.91342 C -0.0474 -0.91342 -0.06263 -0.70578 -0.06263 -0.45278 C -0.06263 -0.19236 -0.0474 0.01597 -0.02774 0.01597 C -0.00807 0.01597 0.00716 0.22361 0.00716 0.48403 C 0.00716 0.73704 -0.00807 0.94537 -0.02774 0.94537 " pathEditMode="relative" rAng="5400000" ptsTypes="AAAAA">
                                      <p:cBhvr>
                                        <p:cTn id="2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1 -0.91366 C -0.04727 -0.91366 -0.0625 -0.70602 -0.0625 -0.45301 C -0.0625 -0.19259 -0.04727 0.01574 -0.02761 0.01574 C -0.00795 0.01574 0.00729 0.22338 0.00729 0.48379 C 0.00729 0.7368 -0.00795 0.94514 -0.02761 0.94514 " pathEditMode="relative" rAng="5400000" ptsTypes="AAAAA">
                                      <p:cBhvr>
                                        <p:cTn id="2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-0.44189 C 0.00639 -0.44513 -0.01171 -0.39884 -0.01523 -0.33865 C -0.01888 -0.27685 -0.00651 -0.22453 0.0129 -0.22083 C 0.03243 -0.21712 0.04467 -0.16435 0.04102 -0.10254 C 0.03724 -0.04236 0.01941 0.00394 -0.00013 0.00024 " pathEditMode="relative" rAng="5760000" ptsTypes="AAA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977127"/>
            <a:ext cx="11713579" cy="5533742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74B44-6E80-4232-8897-448A70A6D562}"/>
              </a:ext>
            </a:extLst>
          </p:cNvPr>
          <p:cNvSpPr txBox="1"/>
          <p:nvPr/>
        </p:nvSpPr>
        <p:spPr>
          <a:xfrm>
            <a:off x="636337" y="1392444"/>
            <a:ext cx="48608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ai cũng quen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từ thời tấm bé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tay bà, tay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dắt vòng đi men.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bố mẹ ngày đêm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nào qua cũng vội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bạn bè chạy tới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lúc nào cũng vui.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3973684" y="240356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 cửa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4D78B-0DB9-4AB0-A4C8-F5D9C4B3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57" y="1366979"/>
            <a:ext cx="2829340" cy="4970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32D4F-8F6F-47A0-8F7D-050A0E34857D}"/>
              </a:ext>
            </a:extLst>
          </p:cNvPr>
          <p:cNvSpPr txBox="1"/>
          <p:nvPr/>
        </p:nvSpPr>
        <p:spPr>
          <a:xfrm>
            <a:off x="5368632" y="1366979"/>
            <a:ext cx="4620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đã đưa tôi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đầu tiên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con đường xa tắp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đang chờ tôi đi.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ấy ngôi sao khuya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vào trong giấc ngủ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đèn khuya bóng mẹ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một vầng trên sân.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(Vũ Quần Phương)</a:t>
            </a:r>
          </a:p>
        </p:txBody>
      </p:sp>
    </p:spTree>
    <p:extLst>
      <p:ext uri="{BB962C8B-B14F-4D97-AF65-F5344CB8AC3E}">
        <p14:creationId xmlns:p14="http://schemas.microsoft.com/office/powerpoint/2010/main" val="329227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266218" y="88135"/>
            <a:ext cx="11713579" cy="6422734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2B619EB-AEBE-490B-BC32-7AD0E2317A0B}"/>
              </a:ext>
            </a:extLst>
          </p:cNvPr>
          <p:cNvSpPr txBox="1">
            <a:spLocks/>
          </p:cNvSpPr>
          <p:nvPr/>
        </p:nvSpPr>
        <p:spPr>
          <a:xfrm>
            <a:off x="1437298" y="6281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0972115126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4DF0F-89DB-459E-B84A-5E53D1AB7DBE}"/>
              </a:ext>
            </a:extLst>
          </p:cNvPr>
          <p:cNvSpPr txBox="1"/>
          <p:nvPr/>
        </p:nvSpPr>
        <p:spPr>
          <a:xfrm>
            <a:off x="585729" y="2275546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265438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C82E19-D9D7-47BC-AFB9-60EC24286E30}"/>
              </a:ext>
            </a:extLst>
          </p:cNvPr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DA80E0-7FD5-4DAF-86C0-8326107D719F}"/>
                </a:ext>
              </a:extLst>
            </p:cNvPr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321B415-E946-4606-A4D8-579E0025699A}"/>
                </a:ext>
              </a:extLst>
            </p:cNvPr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73A94-38AF-43A7-A0C6-EDBAE4B63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772" y="1175193"/>
            <a:ext cx="7592936" cy="3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1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763929" y="-21628"/>
            <a:ext cx="8452716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để tránh nắng mưa, Đêm được an giấc xưa nay vẫn cần - Là cái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286000" y="3733800"/>
            <a:ext cx="6019801" cy="2252091"/>
          </a:xfrm>
          <a:prstGeom prst="cloudCallout">
            <a:avLst>
              <a:gd name="adj1" fmla="val 54882"/>
              <a:gd name="adj2" fmla="val -486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309501" y="-59195"/>
            <a:ext cx="8684332" cy="3068613"/>
          </a:xfrm>
          <a:prstGeom prst="cloudCallout">
            <a:avLst>
              <a:gd name="adj1" fmla="val -15356"/>
              <a:gd name="adj2" fmla="val 5477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</a:t>
            </a:r>
          </a:p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265934" y="4147819"/>
            <a:ext cx="4327706" cy="1826925"/>
          </a:xfrm>
          <a:prstGeom prst="cloudCallout">
            <a:avLst>
              <a:gd name="adj1" fmla="val 71025"/>
              <a:gd name="adj2" fmla="val -6960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142040" y="1"/>
            <a:ext cx="7938601" cy="3032566"/>
          </a:xfrm>
          <a:prstGeom prst="cloudCallout">
            <a:avLst>
              <a:gd name="adj1" fmla="val -32766"/>
              <a:gd name="adj2" fmla="val 4682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-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00945" y="34290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574157" y="1"/>
            <a:ext cx="7434265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nếu phải xa ngôi nhà của mình nhiều ngày?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835797" y="3276600"/>
            <a:ext cx="4920910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00647" y="-247742"/>
            <a:ext cx="4840066" cy="2436845"/>
          </a:xfrm>
          <a:prstGeom prst="cloudCallout">
            <a:avLst>
              <a:gd name="adj1" fmla="val 6807"/>
              <a:gd name="adj2" fmla="val 7198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0861D-B442-421B-83EA-26408D54E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804" y="-690726"/>
            <a:ext cx="3244770" cy="51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3F02C7-A163-47CD-B89D-CB53C722F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" y="5440052"/>
            <a:ext cx="11788286" cy="148623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89BA73E-23BF-4EEC-94CC-DC389C0BDD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>
          <a:xfrm>
            <a:off x="5284770" y="5395715"/>
            <a:ext cx="2228550" cy="9120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A44984-8B9F-42D3-AB7C-92638A756B69}"/>
              </a:ext>
            </a:extLst>
          </p:cNvPr>
          <p:cNvGrpSpPr/>
          <p:nvPr/>
        </p:nvGrpSpPr>
        <p:grpSpPr>
          <a:xfrm>
            <a:off x="1605280" y="550186"/>
            <a:ext cx="8946154" cy="4748982"/>
            <a:chOff x="256031" y="1133735"/>
            <a:chExt cx="9242811" cy="53771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CCB0DE3-95CA-4213-9CA0-3F64E252ED6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58B474-33F0-4C48-AA4F-6B69F26E65D2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5">
            <a:extLst>
              <a:ext uri="{FF2B5EF4-FFF2-40B4-BE49-F238E27FC236}">
                <a16:creationId xmlns:a16="http://schemas.microsoft.com/office/drawing/2014/main" id="{2FFB6DAA-215C-4647-B97C-D31944E3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32" y="3334291"/>
            <a:ext cx="3639352" cy="3639352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EA04F7F7-7991-411C-B757-A7CF96C4F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3330" y="3485005"/>
            <a:ext cx="3446002" cy="37248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3F3D3D-48D7-4BF9-981A-2230B23BBCBE}"/>
              </a:ext>
            </a:extLst>
          </p:cNvPr>
          <p:cNvSpPr txBox="1"/>
          <p:nvPr/>
        </p:nvSpPr>
        <p:spPr>
          <a:xfrm>
            <a:off x="1780177" y="703682"/>
            <a:ext cx="907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C84B0-6931-48F5-AE51-4E51DDED5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182" y="1177981"/>
            <a:ext cx="3938357" cy="101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B0980F-794A-4354-8540-8DAF85934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974" y="1947451"/>
            <a:ext cx="724877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1F2C0-B068-48B2-8672-BECFDEE59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786" y="2750969"/>
            <a:ext cx="6767147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2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1456</Words>
  <Application>Microsoft Office PowerPoint</Application>
  <PresentationFormat>Widescreen</PresentationFormat>
  <Paragraphs>240</Paragraphs>
  <Slides>37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Arial-Rounded</vt:lpstr>
      <vt:lpstr>Calibri</vt:lpstr>
      <vt:lpstr>Calibri Light</vt:lpstr>
      <vt:lpstr>Times New Roman</vt:lpstr>
      <vt:lpstr>UVN Sang Song</vt:lpstr>
      <vt:lpstr>1_Office Theme</vt:lpstr>
      <vt:lpstr>2_Office Theme</vt:lpstr>
      <vt:lpstr>3_Office Theme</vt:lpstr>
      <vt:lpstr>Office Theme</vt:lpstr>
      <vt:lpstr>1. Ôn tập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53</cp:revision>
  <dcterms:created xsi:type="dcterms:W3CDTF">2022-07-26T22:49:08Z</dcterms:created>
  <dcterms:modified xsi:type="dcterms:W3CDTF">2023-11-06T03:29:47Z</dcterms:modified>
</cp:coreProperties>
</file>