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3"/>
  </p:notesMasterIdLst>
  <p:sldIdLst>
    <p:sldId id="378" r:id="rId4"/>
    <p:sldId id="379" r:id="rId5"/>
    <p:sldId id="370" r:id="rId6"/>
    <p:sldId id="259" r:id="rId7"/>
    <p:sldId id="268" r:id="rId8"/>
    <p:sldId id="367" r:id="rId9"/>
    <p:sldId id="368" r:id="rId10"/>
    <p:sldId id="371" r:id="rId11"/>
    <p:sldId id="372" r:id="rId12"/>
    <p:sldId id="373" r:id="rId13"/>
    <p:sldId id="369" r:id="rId14"/>
    <p:sldId id="285" r:id="rId15"/>
    <p:sldId id="366" r:id="rId16"/>
    <p:sldId id="270" r:id="rId17"/>
    <p:sldId id="374" r:id="rId18"/>
    <p:sldId id="377" r:id="rId19"/>
    <p:sldId id="375" r:id="rId20"/>
    <p:sldId id="376"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14</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slideLayout" Target="../slideLayouts/slideLayout9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76" Type="http://schemas.openxmlformats.org/officeDocument/2006/relationships/slideLayout" Target="../slideLayouts/slideLayout168.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9" Type="http://schemas.openxmlformats.org/officeDocument/2006/relationships/slideLayout" Target="../slideLayouts/slideLayout121.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66" Type="http://schemas.openxmlformats.org/officeDocument/2006/relationships/slideLayout" Target="../slideLayouts/slideLayout158.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87" Type="http://schemas.openxmlformats.org/officeDocument/2006/relationships/slideLayout" Target="../slideLayouts/slideLayout179.xml"/><Relationship Id="rId5" Type="http://schemas.openxmlformats.org/officeDocument/2006/relationships/slideLayout" Target="../slideLayouts/slideLayout97.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90" Type="http://schemas.openxmlformats.org/officeDocument/2006/relationships/slideLayout" Target="../slideLayouts/slideLayout182.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1054DFC-4D37-4CCC-B383-311FBF4DCF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800E45E-C608-4257-96D0-9E35558A10E5}"/>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9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1.png"/><Relationship Id="rId9"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3"/>
          <a:stretch>
            <a:fillRect/>
          </a:stretch>
        </p:blipFill>
        <p:spPr>
          <a:xfrm>
            <a:off x="5446068" y="1104548"/>
            <a:ext cx="6285521" cy="3103133"/>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4"/>
          <a:srcRect t="19122" b="25793"/>
          <a:stretch/>
        </p:blipFill>
        <p:spPr>
          <a:xfrm flipH="1">
            <a:off x="233008" y="3875315"/>
            <a:ext cx="3827649" cy="2982686"/>
          </a:xfrm>
          <a:prstGeom prst="rect">
            <a:avLst/>
          </a:prstGeom>
        </p:spPr>
      </p:pic>
    </p:spTree>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E707F12-3EF4-4C27-840F-5D64511DC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cửa sổ</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2443996" y="2183961"/>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5A6D3F05-978F-4F92-AE60-5195E99431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EBBE4CE-4241-4FF6-9D51-F969975A6FB5}"/>
              </a:ext>
            </a:extLst>
          </p:cNvPr>
          <p:cNvSpPr txBox="1"/>
          <p:nvPr/>
        </p:nvSpPr>
        <p:spPr>
          <a:xfrm>
            <a:off x="3840010" y="10886"/>
            <a:ext cx="648065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Thứ</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ngày</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tháng</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năm</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4" name="Picture 3" descr="Shape&#10;&#10;Description automatically generated with medium confidence">
            <a:extLst>
              <a:ext uri="{FF2B5EF4-FFF2-40B4-BE49-F238E27FC236}">
                <a16:creationId xmlns:a16="http://schemas.microsoft.com/office/drawing/2014/main" id="{52FC1DE5-455D-43BF-9E37-40C102D28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9248" y="-12681"/>
            <a:ext cx="1542752" cy="1542752"/>
          </a:xfrm>
          <a:prstGeom prst="rect">
            <a:avLst/>
          </a:prstGeom>
        </p:spPr>
      </p:pic>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4"/>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274865" y="1860671"/>
            <a:ext cx="4734037"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788</Words>
  <Application>Microsoft Office PowerPoint</Application>
  <PresentationFormat>Widescreen</PresentationFormat>
  <Paragraphs>81</Paragraphs>
  <Slides>19</Slides>
  <Notes>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等线</vt:lpstr>
      <vt:lpstr>Helvetica Light</vt:lpstr>
      <vt:lpstr>Ikaros-Regular</vt:lpstr>
      <vt:lpstr>OpenSans</vt:lpstr>
      <vt:lpstr>仓耳玄三M W05</vt:lpstr>
      <vt:lpstr>Arial</vt:lpstr>
      <vt:lpstr>Arial-Rounded</vt:lpstr>
      <vt:lpstr>Calibri</vt:lpstr>
      <vt:lpstr>Coiny</vt:lpstr>
      <vt:lpstr>Helvetica</vt:lpstr>
      <vt:lpstr>SVN-Nexa Rush Slab Black Shadow</vt:lpstr>
      <vt:lpstr>SVN-Standly</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2022-08-16T02:59:53Z</dcterms:created>
  <dcterms:modified xsi:type="dcterms:W3CDTF">2022-09-30T07:52:29Z</dcterms:modified>
</cp:coreProperties>
</file>