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72" r:id="rId4"/>
    <p:sldId id="279" r:id="rId5"/>
    <p:sldId id="263" r:id="rId6"/>
    <p:sldId id="264" r:id="rId7"/>
    <p:sldId id="278" r:id="rId8"/>
    <p:sldId id="280" r:id="rId9"/>
    <p:sldId id="267" r:id="rId10"/>
    <p:sldId id="266" r:id="rId11"/>
    <p:sldId id="281" r:id="rId12"/>
    <p:sldId id="268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rimo" panose="020B0604020202020204" charset="0"/>
      <p:regular r:id="rId19"/>
    </p:embeddedFont>
    <p:embeddedFont>
      <p:font typeface="Nunito Bold Italics" panose="020B0604020202020204" charset="0"/>
      <p:regular r:id="rId20"/>
    </p:embeddedFont>
    <p:embeddedFont>
      <p:font typeface="Arimo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22" autoAdjust="0"/>
  </p:normalViewPr>
  <p:slideViewPr>
    <p:cSldViewPr>
      <p:cViewPr varScale="1">
        <p:scale>
          <a:sx n="50" d="100"/>
          <a:sy n="50" d="100"/>
        </p:scale>
        <p:origin x="32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8B865-F344-45B9-BF3F-9919822E7A8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6A38A-56A6-4196-9418-6299513B1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0" Type="http://schemas.openxmlformats.org/officeDocument/2006/relationships/image" Target="../media/image19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34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471244" y="5642198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1" y="0"/>
                </a:lnTo>
                <a:lnTo>
                  <a:pt x="2379471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52486" y="232307"/>
            <a:ext cx="7670953" cy="4497096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01670" y="0"/>
            <a:ext cx="6211207" cy="3804364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7" y="0"/>
                </a:lnTo>
                <a:lnTo>
                  <a:pt x="6211207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5811367"/>
            <a:ext cx="5064366" cy="4475633"/>
          </a:xfrm>
          <a:custGeom>
            <a:avLst/>
            <a:gdLst/>
            <a:ahLst/>
            <a:cxnLst/>
            <a:rect l="l" t="t" r="r" b="b"/>
            <a:pathLst>
              <a:path w="5064366" h="4475633">
                <a:moveTo>
                  <a:pt x="0" y="0"/>
                </a:moveTo>
                <a:lnTo>
                  <a:pt x="5064366" y="0"/>
                </a:lnTo>
                <a:lnTo>
                  <a:pt x="5064366" y="4475633"/>
                </a:lnTo>
                <a:lnTo>
                  <a:pt x="0" y="44756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84487" y="6072390"/>
            <a:ext cx="5771952" cy="2938448"/>
          </a:xfrm>
          <a:custGeom>
            <a:avLst/>
            <a:gdLst/>
            <a:ahLst/>
            <a:cxnLst/>
            <a:rect l="l" t="t" r="r" b="b"/>
            <a:pathLst>
              <a:path w="5771952" h="2938448">
                <a:moveTo>
                  <a:pt x="0" y="0"/>
                </a:moveTo>
                <a:lnTo>
                  <a:pt x="5771951" y="0"/>
                </a:lnTo>
                <a:lnTo>
                  <a:pt x="5771951" y="2938448"/>
                </a:lnTo>
                <a:lnTo>
                  <a:pt x="0" y="2938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80758" y="5483252"/>
            <a:ext cx="7557084" cy="5211239"/>
          </a:xfrm>
          <a:custGeom>
            <a:avLst/>
            <a:gdLst/>
            <a:ahLst/>
            <a:cxnLst/>
            <a:rect l="l" t="t" r="r" b="b"/>
            <a:pathLst>
              <a:path w="7557084" h="5211239">
                <a:moveTo>
                  <a:pt x="0" y="0"/>
                </a:moveTo>
                <a:lnTo>
                  <a:pt x="7557084" y="0"/>
                </a:lnTo>
                <a:lnTo>
                  <a:pt x="7557084" y="5211240"/>
                </a:lnTo>
                <a:lnTo>
                  <a:pt x="0" y="5211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53294" y="-39321"/>
            <a:ext cx="1397421" cy="1241767"/>
          </a:xfrm>
          <a:custGeom>
            <a:avLst/>
            <a:gdLst/>
            <a:ahLst/>
            <a:cxnLst/>
            <a:rect l="l" t="t" r="r" b="b"/>
            <a:pathLst>
              <a:path w="936959" h="936959">
                <a:moveTo>
                  <a:pt x="0" y="0"/>
                </a:moveTo>
                <a:lnTo>
                  <a:pt x="936958" y="0"/>
                </a:lnTo>
                <a:lnTo>
                  <a:pt x="936958" y="936959"/>
                </a:lnTo>
                <a:lnTo>
                  <a:pt x="0" y="936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603300" y="1091522"/>
            <a:ext cx="7534324" cy="57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5"/>
              </a:lnSpc>
              <a:spcBef>
                <a:spcPct val="0"/>
              </a:spcBef>
            </a:pPr>
            <a:r>
              <a:rPr lang="en-US" sz="354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TRƯỜNG TIỂU HỌC NGÔ GIA TỰ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17685" y="3626708"/>
            <a:ext cx="1098958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  <a:spcBef>
                <a:spcPct val="0"/>
              </a:spcBef>
            </a:pPr>
            <a:r>
              <a:rPr lang="en-US" sz="6399" b="1" dirty="0">
                <a:solidFill>
                  <a:srgbClr val="E42725"/>
                </a:solidFill>
                <a:latin typeface="Arimo Bold"/>
                <a:ea typeface="Arimo Bold"/>
                <a:cs typeface="Arimo Bold"/>
                <a:sym typeface="Arimo Bold"/>
              </a:rPr>
              <a:t>MÔN GDTC LỚP </a:t>
            </a:r>
            <a:r>
              <a:rPr lang="en-US" sz="6399" b="1" dirty="0" smtClean="0">
                <a:solidFill>
                  <a:srgbClr val="E42725"/>
                </a:solidFill>
                <a:latin typeface="Arimo Bold"/>
                <a:ea typeface="Arimo Bold"/>
                <a:cs typeface="Arimo Bold"/>
                <a:sym typeface="Arimo Bold"/>
              </a:rPr>
              <a:t>4A4</a:t>
            </a:r>
            <a:endParaRPr lang="en-US" sz="6399" b="1" dirty="0">
              <a:solidFill>
                <a:srgbClr val="E42725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7540" y="2106602"/>
            <a:ext cx="17905844" cy="223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5"/>
              </a:lnSpc>
              <a:spcBef>
                <a:spcPct val="0"/>
              </a:spcBef>
            </a:pPr>
            <a:r>
              <a:rPr lang="en-US" sz="6300" b="1" dirty="0">
                <a:solidFill>
                  <a:srgbClr val="E42725"/>
                </a:solidFill>
                <a:latin typeface="Arimo Bold"/>
                <a:ea typeface="Arimo Bold"/>
                <a:cs typeface="Arimo Bold"/>
                <a:sym typeface="Arimo Bold"/>
              </a:rPr>
              <a:t>CHÀO MỪNG CÁC THẦY CÔ GIÁO VỀ DỰ GIỜ </a:t>
            </a:r>
          </a:p>
        </p:txBody>
      </p:sp>
      <p:sp>
        <p:nvSpPr>
          <p:cNvPr id="27" name="Freeform 11"/>
          <p:cNvSpPr/>
          <p:nvPr/>
        </p:nvSpPr>
        <p:spPr>
          <a:xfrm>
            <a:off x="11135235" y="6797110"/>
            <a:ext cx="2645846" cy="3114048"/>
          </a:xfrm>
          <a:custGeom>
            <a:avLst/>
            <a:gdLst/>
            <a:ahLst/>
            <a:cxnLst/>
            <a:rect l="l" t="t" r="r" b="b"/>
            <a:pathLst>
              <a:path w="4831461" h="8229600">
                <a:moveTo>
                  <a:pt x="0" y="0"/>
                </a:moveTo>
                <a:lnTo>
                  <a:pt x="4831460" y="0"/>
                </a:lnTo>
                <a:lnTo>
                  <a:pt x="4831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8560" y="342900"/>
            <a:ext cx="19278599" cy="10901677"/>
            <a:chOff x="-556039" y="-703757"/>
            <a:chExt cx="5093798" cy="2871224"/>
          </a:xfrm>
        </p:grpSpPr>
        <p:sp>
          <p:nvSpPr>
            <p:cNvPr id="5" name="Freeform 5"/>
            <p:cNvSpPr/>
            <p:nvPr/>
          </p:nvSpPr>
          <p:spPr>
            <a:xfrm>
              <a:off x="-556039" y="-703757"/>
              <a:ext cx="5093798" cy="2789610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 sz="400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85056">
            <a:off x="628061" y="8858490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7153107" y="1439047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65750" y="3151604"/>
            <a:ext cx="6528470" cy="191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22"/>
              </a:lnSpc>
            </a:pPr>
            <a:r>
              <a:rPr lang="en-US" sz="15544" b="1" dirty="0">
                <a:solidFill>
                  <a:srgbClr val="889D75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1C3CE7-E252-4BD8-0BCD-DEF0BB7AA511}"/>
              </a:ext>
            </a:extLst>
          </p:cNvPr>
          <p:cNvSpPr txBox="1"/>
          <p:nvPr/>
        </p:nvSpPr>
        <p:spPr>
          <a:xfrm>
            <a:off x="2811249" y="1056175"/>
            <a:ext cx="1189482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770"/>
              </a:lnSpc>
            </a:pPr>
            <a:r>
              <a:rPr lang="en-US" sz="8000" b="1" dirty="0">
                <a:solidFill>
                  <a:srgbClr val="30374A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VẬN DỤNG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BF53B3-B7BD-BE4B-CB37-FD141ED28FC2}"/>
              </a:ext>
            </a:extLst>
          </p:cNvPr>
          <p:cNvSpPr txBox="1"/>
          <p:nvPr/>
        </p:nvSpPr>
        <p:spPr>
          <a:xfrm>
            <a:off x="1677315" y="3597400"/>
            <a:ext cx="106912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Freeform 12"/>
          <p:cNvSpPr/>
          <p:nvPr/>
        </p:nvSpPr>
        <p:spPr>
          <a:xfrm>
            <a:off x="14426848" y="2067426"/>
            <a:ext cx="3038094" cy="8229600"/>
          </a:xfrm>
          <a:custGeom>
            <a:avLst/>
            <a:gdLst/>
            <a:ahLst/>
            <a:cxnLst/>
            <a:rect l="l" t="t" r="r" b="b"/>
            <a:pathLst>
              <a:path w="3038094" h="8229600">
                <a:moveTo>
                  <a:pt x="0" y="0"/>
                </a:moveTo>
                <a:lnTo>
                  <a:pt x="3038094" y="0"/>
                </a:lnTo>
                <a:lnTo>
                  <a:pt x="30380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ỎE KHOÁN (1)">
            <a:hlinkClick r:id="" action="ppaction://media"/>
            <a:extLst>
              <a:ext uri="{FF2B5EF4-FFF2-40B4-BE49-F238E27FC236}">
                <a16:creationId xmlns:a16="http://schemas.microsoft.com/office/drawing/2014/main" id="{B64AC152-02C7-37B6-13F0-1ADDF19A64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8" end="27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2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7499" y="9927635"/>
            <a:ext cx="19324030" cy="1429992"/>
            <a:chOff x="0" y="0"/>
            <a:chExt cx="5089456" cy="3766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456" cy="376623"/>
            </a:xfrm>
            <a:custGeom>
              <a:avLst/>
              <a:gdLst/>
              <a:ahLst/>
              <a:cxnLst/>
              <a:rect l="l" t="t" r="r" b="b"/>
              <a:pathLst>
                <a:path w="5089456" h="376623">
                  <a:moveTo>
                    <a:pt x="0" y="0"/>
                  </a:moveTo>
                  <a:lnTo>
                    <a:pt x="5089456" y="0"/>
                  </a:lnTo>
                  <a:lnTo>
                    <a:pt x="5089456" y="376623"/>
                  </a:lnTo>
                  <a:lnTo>
                    <a:pt x="0" y="376623"/>
                  </a:lnTo>
                  <a:close/>
                </a:path>
              </a:pathLst>
            </a:custGeom>
            <a:solidFill>
              <a:srgbClr val="6E9D2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9456" cy="4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126704" y="5495155"/>
            <a:ext cx="7708390" cy="4454807"/>
          </a:xfrm>
          <a:custGeom>
            <a:avLst/>
            <a:gdLst/>
            <a:ahLst/>
            <a:cxnLst/>
            <a:rect l="l" t="t" r="r" b="b"/>
            <a:pathLst>
              <a:path w="7708390" h="4454807">
                <a:moveTo>
                  <a:pt x="0" y="0"/>
                </a:moveTo>
                <a:lnTo>
                  <a:pt x="7708389" y="0"/>
                </a:lnTo>
                <a:lnTo>
                  <a:pt x="7708389" y="4454807"/>
                </a:lnTo>
                <a:lnTo>
                  <a:pt x="0" y="4454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363823"/>
            <a:ext cx="3196921" cy="4586138"/>
          </a:xfrm>
          <a:custGeom>
            <a:avLst/>
            <a:gdLst/>
            <a:ahLst/>
            <a:cxnLst/>
            <a:rect l="l" t="t" r="r" b="b"/>
            <a:pathLst>
              <a:path w="3196921" h="4586138">
                <a:moveTo>
                  <a:pt x="0" y="0"/>
                </a:moveTo>
                <a:lnTo>
                  <a:pt x="3196921" y="0"/>
                </a:lnTo>
                <a:lnTo>
                  <a:pt x="3196921" y="4586139"/>
                </a:lnTo>
                <a:lnTo>
                  <a:pt x="0" y="4586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570311"/>
            <a:ext cx="16230600" cy="478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 dirty="0">
                <a:solidFill>
                  <a:srgbClr val="EC3152"/>
                </a:solidFill>
                <a:latin typeface="Arimo Bold"/>
                <a:ea typeface="Arimo Bold"/>
                <a:cs typeface="Arimo Bold"/>
                <a:sym typeface="Arimo Bold"/>
              </a:rPr>
              <a:t>CHÚC CÁC CON CÓ NHỮNG GIỜ HỌC THẬT VUI VẺ VÀ BỔ ÍCH</a:t>
            </a:r>
          </a:p>
          <a:p>
            <a:pPr algn="ctr">
              <a:lnSpc>
                <a:spcPts val="9520"/>
              </a:lnSpc>
            </a:pPr>
            <a:endParaRPr lang="en-US" sz="6800" b="1" dirty="0">
              <a:solidFill>
                <a:srgbClr val="EC3152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9520"/>
              </a:lnSpc>
            </a:pPr>
            <a:r>
              <a:rPr lang="en-US" sz="6800" b="1" dirty="0">
                <a:solidFill>
                  <a:srgbClr val="EC3152"/>
                </a:solidFill>
                <a:latin typeface="Arimo Bold"/>
                <a:ea typeface="Arimo Bold"/>
                <a:cs typeface="Arimo Bold"/>
                <a:sym typeface="Arimo Bold"/>
              </a:rPr>
              <a:t>HẸN GẶP LẠI !</a:t>
            </a:r>
          </a:p>
        </p:txBody>
      </p:sp>
      <p:sp>
        <p:nvSpPr>
          <p:cNvPr id="8" name="Freeform 8"/>
          <p:cNvSpPr/>
          <p:nvPr/>
        </p:nvSpPr>
        <p:spPr>
          <a:xfrm>
            <a:off x="15091079" y="5341497"/>
            <a:ext cx="3196921" cy="4586138"/>
          </a:xfrm>
          <a:custGeom>
            <a:avLst/>
            <a:gdLst/>
            <a:ahLst/>
            <a:cxnLst/>
            <a:rect l="l" t="t" r="r" b="b"/>
            <a:pathLst>
              <a:path w="3196921" h="4586138">
                <a:moveTo>
                  <a:pt x="0" y="0"/>
                </a:moveTo>
                <a:lnTo>
                  <a:pt x="3196921" y="0"/>
                </a:lnTo>
                <a:lnTo>
                  <a:pt x="3196921" y="4586138"/>
                </a:lnTo>
                <a:lnTo>
                  <a:pt x="0" y="4586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2099990">
            <a:off x="17722373" y="22266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03479">
            <a:off x="16499241" y="2463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5390">
            <a:off x="463333" y="50145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03479">
            <a:off x="771695" y="169646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368825" y="106186"/>
            <a:ext cx="8415955" cy="15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45"/>
              </a:lnSpc>
            </a:pPr>
            <a:r>
              <a:rPr lang="en-US" sz="9747" b="1" dirty="0">
                <a:solidFill>
                  <a:srgbClr val="F0762C"/>
                </a:solidFill>
                <a:latin typeface="Arimo"/>
                <a:ea typeface="Arimo"/>
                <a:cs typeface="Arimo"/>
                <a:sym typeface="Arimo"/>
              </a:rPr>
              <a:t>KHỞI ĐỘNG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90815" y="1843110"/>
            <a:ext cx="7602761" cy="59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899" b="1" i="1" spc="38" dirty="0">
                <a:solidFill>
                  <a:srgbClr val="F0762C"/>
                </a:solidFill>
                <a:latin typeface="Nunito Bold Italics"/>
                <a:ea typeface="Nunito Bold Italics"/>
                <a:cs typeface="Nunito Bold Italics"/>
                <a:sym typeface="Nunito Bold Italics"/>
              </a:rPr>
              <a:t>BÀI: “VỖ CÁI TAY” </a:t>
            </a:r>
          </a:p>
        </p:txBody>
      </p:sp>
      <p:sp>
        <p:nvSpPr>
          <p:cNvPr id="10" name="Freeform 7"/>
          <p:cNvSpPr/>
          <p:nvPr/>
        </p:nvSpPr>
        <p:spPr>
          <a:xfrm>
            <a:off x="4563381" y="4457700"/>
            <a:ext cx="9085038" cy="4944420"/>
          </a:xfrm>
          <a:custGeom>
            <a:avLst/>
            <a:gdLst/>
            <a:ahLst/>
            <a:cxnLst/>
            <a:rect l="l" t="t" r="r" b="b"/>
            <a:pathLst>
              <a:path w="6457648" h="3357977">
                <a:moveTo>
                  <a:pt x="0" y="0"/>
                </a:moveTo>
                <a:lnTo>
                  <a:pt x="6457648" y="0"/>
                </a:lnTo>
                <a:lnTo>
                  <a:pt x="6457648" y="3357977"/>
                </a:lnTo>
                <a:lnTo>
                  <a:pt x="0" y="33579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17D514-7DCA-B2FA-9046-1661394911A6}"/>
              </a:ext>
            </a:extLst>
          </p:cNvPr>
          <p:cNvSpPr txBox="1"/>
          <p:nvPr/>
        </p:nvSpPr>
        <p:spPr>
          <a:xfrm>
            <a:off x="4267200" y="723900"/>
            <a:ext cx="9144000" cy="1494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mo Italics"/>
              </a:rPr>
              <a:t>TRÒ CHƠI KHỞI ĐỘNG</a:t>
            </a:r>
          </a:p>
          <a:p>
            <a:pPr algn="ctr">
              <a:lnSpc>
                <a:spcPts val="3569"/>
              </a:lnSpc>
            </a:pPr>
            <a:endParaRPr lang="en-US" sz="4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mo Italics"/>
            </a:endParaRPr>
          </a:p>
          <a:p>
            <a:pPr algn="ctr">
              <a:lnSpc>
                <a:spcPts val="3569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mo Italics"/>
              </a:rPr>
              <a:t>“NHÓM BA, NHÓM BẢY”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722A1-F184-BB2E-06CB-0BBF82B4E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4955" y="2696308"/>
            <a:ext cx="14918089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1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ỎE KHOÁN">
            <a:hlinkClick r:id="" action="ppaction://media"/>
            <a:extLst>
              <a:ext uri="{FF2B5EF4-FFF2-40B4-BE49-F238E27FC236}">
                <a16:creationId xmlns:a16="http://schemas.microsoft.com/office/drawing/2014/main" id="{2EB19CEE-DF1D-2B5B-0B5A-4DDD203AE2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" end="63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0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80"/>
    </mc:Choice>
    <mc:Fallback xmlns="">
      <p:transition spd="slow" advClick="0" advTm="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253529" y="8076369"/>
            <a:ext cx="22092048" cy="1181931"/>
          </a:xfrm>
          <a:custGeom>
            <a:avLst/>
            <a:gdLst/>
            <a:ahLst/>
            <a:cxnLst/>
            <a:rect l="l" t="t" r="r" b="b"/>
            <a:pathLst>
              <a:path w="22092048" h="1181931">
                <a:moveTo>
                  <a:pt x="0" y="0"/>
                </a:moveTo>
                <a:lnTo>
                  <a:pt x="22092048" y="0"/>
                </a:lnTo>
                <a:lnTo>
                  <a:pt x="22092048" y="1181931"/>
                </a:lnTo>
                <a:lnTo>
                  <a:pt x="0" y="118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60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2504" y="9791737"/>
            <a:ext cx="19555748" cy="684451"/>
          </a:xfrm>
          <a:custGeom>
            <a:avLst/>
            <a:gdLst/>
            <a:ahLst/>
            <a:cxnLst/>
            <a:rect l="l" t="t" r="r" b="b"/>
            <a:pathLst>
              <a:path w="19555748" h="684451">
                <a:moveTo>
                  <a:pt x="0" y="0"/>
                </a:moveTo>
                <a:lnTo>
                  <a:pt x="19555748" y="0"/>
                </a:lnTo>
                <a:lnTo>
                  <a:pt x="19555748" y="684451"/>
                </a:lnTo>
                <a:lnTo>
                  <a:pt x="0" y="684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605363" y="1287407"/>
            <a:ext cx="2241925" cy="2026139"/>
          </a:xfrm>
          <a:custGeom>
            <a:avLst/>
            <a:gdLst/>
            <a:ahLst/>
            <a:cxnLst/>
            <a:rect l="l" t="t" r="r" b="b"/>
            <a:pathLst>
              <a:path w="2241925" h="2026139">
                <a:moveTo>
                  <a:pt x="2241925" y="0"/>
                </a:moveTo>
                <a:lnTo>
                  <a:pt x="0" y="0"/>
                </a:lnTo>
                <a:lnTo>
                  <a:pt x="0" y="2026140"/>
                </a:lnTo>
                <a:lnTo>
                  <a:pt x="2241925" y="2026140"/>
                </a:lnTo>
                <a:lnTo>
                  <a:pt x="224192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73997" y="1287407"/>
            <a:ext cx="3091288" cy="3037191"/>
          </a:xfrm>
          <a:custGeom>
            <a:avLst/>
            <a:gdLst/>
            <a:ahLst/>
            <a:cxnLst/>
            <a:rect l="l" t="t" r="r" b="b"/>
            <a:pathLst>
              <a:path w="3091288" h="3037191">
                <a:moveTo>
                  <a:pt x="0" y="0"/>
                </a:moveTo>
                <a:lnTo>
                  <a:pt x="3091288" y="0"/>
                </a:lnTo>
                <a:lnTo>
                  <a:pt x="3091288" y="3037191"/>
                </a:lnTo>
                <a:lnTo>
                  <a:pt x="0" y="30371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36992" y="-466309"/>
            <a:ext cx="20235191" cy="1753717"/>
          </a:xfrm>
          <a:custGeom>
            <a:avLst/>
            <a:gdLst/>
            <a:ahLst/>
            <a:cxnLst/>
            <a:rect l="l" t="t" r="r" b="b"/>
            <a:pathLst>
              <a:path w="20235191" h="1753717">
                <a:moveTo>
                  <a:pt x="0" y="0"/>
                </a:moveTo>
                <a:lnTo>
                  <a:pt x="20235191" y="0"/>
                </a:lnTo>
                <a:lnTo>
                  <a:pt x="20235191" y="1753716"/>
                </a:lnTo>
                <a:lnTo>
                  <a:pt x="0" y="175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19814" y="4937866"/>
            <a:ext cx="1909305" cy="3409474"/>
          </a:xfrm>
          <a:custGeom>
            <a:avLst/>
            <a:gdLst/>
            <a:ahLst/>
            <a:cxnLst/>
            <a:rect l="l" t="t" r="r" b="b"/>
            <a:pathLst>
              <a:path w="1909305" h="3409474">
                <a:moveTo>
                  <a:pt x="0" y="0"/>
                </a:moveTo>
                <a:lnTo>
                  <a:pt x="1909305" y="0"/>
                </a:lnTo>
                <a:lnTo>
                  <a:pt x="1909305" y="3409473"/>
                </a:lnTo>
                <a:lnTo>
                  <a:pt x="0" y="3409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77368" y="5188205"/>
            <a:ext cx="1855991" cy="3159134"/>
          </a:xfrm>
          <a:custGeom>
            <a:avLst/>
            <a:gdLst/>
            <a:ahLst/>
            <a:cxnLst/>
            <a:rect l="l" t="t" r="r" b="b"/>
            <a:pathLst>
              <a:path w="1855991" h="3159134">
                <a:moveTo>
                  <a:pt x="0" y="0"/>
                </a:moveTo>
                <a:lnTo>
                  <a:pt x="1855991" y="0"/>
                </a:lnTo>
                <a:lnTo>
                  <a:pt x="1855991" y="3159134"/>
                </a:lnTo>
                <a:lnTo>
                  <a:pt x="0" y="3159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55987" y="5555956"/>
            <a:ext cx="1981882" cy="2791383"/>
          </a:xfrm>
          <a:custGeom>
            <a:avLst/>
            <a:gdLst/>
            <a:ahLst/>
            <a:cxnLst/>
            <a:rect l="l" t="t" r="r" b="b"/>
            <a:pathLst>
              <a:path w="1981882" h="2791383">
                <a:moveTo>
                  <a:pt x="0" y="0"/>
                </a:moveTo>
                <a:lnTo>
                  <a:pt x="1981882" y="0"/>
                </a:lnTo>
                <a:lnTo>
                  <a:pt x="1981882" y="2791383"/>
                </a:lnTo>
                <a:lnTo>
                  <a:pt x="0" y="2791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533053" y="3487833"/>
            <a:ext cx="11157936" cy="1010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54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8674"/>
                </a:solidFill>
                <a:latin typeface="Arimo Bold"/>
                <a:ea typeface="Arimo Bold"/>
                <a:cs typeface="Arimo Bold"/>
                <a:sym typeface="Arimo Bold"/>
              </a:rPr>
              <a:t>HOẠT ĐỘNG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371" y="695542"/>
            <a:ext cx="18113258" cy="1579188"/>
            <a:chOff x="0" y="0"/>
            <a:chExt cx="4427690" cy="386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7690" cy="386024"/>
            </a:xfrm>
            <a:custGeom>
              <a:avLst/>
              <a:gdLst/>
              <a:ahLst/>
              <a:cxnLst/>
              <a:rect l="l" t="t" r="r" b="b"/>
              <a:pathLst>
                <a:path w="4427690" h="386024">
                  <a:moveTo>
                    <a:pt x="21798" y="0"/>
                  </a:moveTo>
                  <a:lnTo>
                    <a:pt x="4405892" y="0"/>
                  </a:lnTo>
                  <a:cubicBezTo>
                    <a:pt x="4417930" y="0"/>
                    <a:pt x="4427690" y="9759"/>
                    <a:pt x="4427690" y="21798"/>
                  </a:cubicBezTo>
                  <a:lnTo>
                    <a:pt x="4427690" y="364226"/>
                  </a:lnTo>
                  <a:cubicBezTo>
                    <a:pt x="4427690" y="376265"/>
                    <a:pt x="4417930" y="386024"/>
                    <a:pt x="4405892" y="386024"/>
                  </a:cubicBezTo>
                  <a:lnTo>
                    <a:pt x="21798" y="386024"/>
                  </a:lnTo>
                  <a:cubicBezTo>
                    <a:pt x="9759" y="386024"/>
                    <a:pt x="0" y="376265"/>
                    <a:pt x="0" y="364226"/>
                  </a:cubicBezTo>
                  <a:lnTo>
                    <a:pt x="0" y="21798"/>
                  </a:lnTo>
                  <a:cubicBezTo>
                    <a:pt x="0" y="9759"/>
                    <a:pt x="9759" y="0"/>
                    <a:pt x="21798" y="0"/>
                  </a:cubicBezTo>
                  <a:close/>
                </a:path>
              </a:pathLst>
            </a:custGeom>
            <a:solidFill>
              <a:srgbClr val="FFFFFF">
                <a:alpha val="56863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27690" cy="424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323388" y="3604734"/>
            <a:ext cx="13169682" cy="6886646"/>
          </a:xfrm>
          <a:custGeom>
            <a:avLst/>
            <a:gdLst/>
            <a:ahLst/>
            <a:cxnLst/>
            <a:rect l="l" t="t" r="r" b="b"/>
            <a:pathLst>
              <a:path w="13169682" h="6886646">
                <a:moveTo>
                  <a:pt x="0" y="0"/>
                </a:moveTo>
                <a:lnTo>
                  <a:pt x="13169682" y="0"/>
                </a:lnTo>
                <a:lnTo>
                  <a:pt x="13169682" y="6886646"/>
                </a:lnTo>
                <a:lnTo>
                  <a:pt x="0" y="6886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79321" y="1049001"/>
            <a:ext cx="18446642" cy="122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7"/>
              </a:lnSpc>
            </a:pPr>
            <a:r>
              <a:rPr lang="en-US" sz="98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THI ĐUA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435167C4-5D7B-C422-7FDC-37567BDAD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8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BE91CFD-4E65-5EA2-C611-AD22920A932A}"/>
              </a:ext>
            </a:extLst>
          </p:cNvPr>
          <p:cNvSpPr/>
          <p:nvPr/>
        </p:nvSpPr>
        <p:spPr>
          <a:xfrm>
            <a:off x="2362200" y="1943100"/>
            <a:ext cx="13169682" cy="6886646"/>
          </a:xfrm>
          <a:custGeom>
            <a:avLst/>
            <a:gdLst/>
            <a:ahLst/>
            <a:cxnLst/>
            <a:rect l="l" t="t" r="r" b="b"/>
            <a:pathLst>
              <a:path w="13169682" h="6886646">
                <a:moveTo>
                  <a:pt x="0" y="0"/>
                </a:moveTo>
                <a:lnTo>
                  <a:pt x="13169682" y="0"/>
                </a:lnTo>
                <a:lnTo>
                  <a:pt x="13169682" y="6886646"/>
                </a:lnTo>
                <a:lnTo>
                  <a:pt x="0" y="6886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224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80306" y="767154"/>
            <a:ext cx="11517818" cy="105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0"/>
              </a:lnSpc>
            </a:pPr>
            <a:r>
              <a:rPr lang="en-US" sz="7400" b="1" dirty="0">
                <a:solidFill>
                  <a:srgbClr val="30374A"/>
                </a:solidFill>
                <a:latin typeface="Arimo Bold"/>
                <a:ea typeface="Arimo Bold"/>
                <a:cs typeface="Arimo Bold"/>
                <a:sym typeface="Arimo Bold"/>
              </a:rPr>
              <a:t>HỒI TĨNH</a:t>
            </a:r>
          </a:p>
        </p:txBody>
      </p:sp>
      <p:sp>
        <p:nvSpPr>
          <p:cNvPr id="3" name="Freeform 3"/>
          <p:cNvSpPr/>
          <p:nvPr/>
        </p:nvSpPr>
        <p:spPr>
          <a:xfrm>
            <a:off x="5516641" y="3364643"/>
            <a:ext cx="7845148" cy="6860939"/>
          </a:xfrm>
          <a:custGeom>
            <a:avLst/>
            <a:gdLst/>
            <a:ahLst/>
            <a:cxnLst/>
            <a:rect l="l" t="t" r="r" b="b"/>
            <a:pathLst>
              <a:path w="7845148" h="6860939">
                <a:moveTo>
                  <a:pt x="0" y="0"/>
                </a:moveTo>
                <a:lnTo>
                  <a:pt x="7845148" y="0"/>
                </a:lnTo>
                <a:lnTo>
                  <a:pt x="7845148" y="6860939"/>
                </a:lnTo>
                <a:lnTo>
                  <a:pt x="0" y="6860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88</Words>
  <Application>Microsoft Office PowerPoint</Application>
  <PresentationFormat>Custom</PresentationFormat>
  <Paragraphs>17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Arimo</vt:lpstr>
      <vt:lpstr>Nunito Bold Italics</vt:lpstr>
      <vt:lpstr>Arimo Bold</vt:lpstr>
      <vt:lpstr>Times New Roman</vt:lpstr>
      <vt:lpstr>Arial</vt:lpstr>
      <vt:lpstr>Arimo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NGÔ GIA TỰ</dc:title>
  <dc:creator>DELL</dc:creator>
  <cp:lastModifiedBy>ADMIN</cp:lastModifiedBy>
  <cp:revision>54</cp:revision>
  <dcterms:created xsi:type="dcterms:W3CDTF">2006-08-16T00:00:00Z</dcterms:created>
  <dcterms:modified xsi:type="dcterms:W3CDTF">2025-11-21T06:15:46Z</dcterms:modified>
  <dc:identifier>DAGStlJ4udM</dc:identifier>
</cp:coreProperties>
</file>