
<file path=[Content_Types].xml><?xml version="1.0" encoding="utf-8"?>
<Types xmlns="http://schemas.openxmlformats.org/package/2006/content-types">
  <Default Extension="png" ContentType="image/png"/>
  <Default Extension="mp3" ContentType="audio/mpeg"/>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3" r:id="rId2"/>
    <p:sldMasterId id="2147484950" r:id="rId3"/>
    <p:sldMasterId id="2147484964" r:id="rId4"/>
    <p:sldMasterId id="2147484988" r:id="rId5"/>
    <p:sldMasterId id="2147485006" r:id="rId6"/>
  </p:sldMasterIdLst>
  <p:notesMasterIdLst>
    <p:notesMasterId r:id="rId64"/>
  </p:notesMasterIdLst>
  <p:sldIdLst>
    <p:sldId id="256" r:id="rId7"/>
    <p:sldId id="344" r:id="rId8"/>
    <p:sldId id="345" r:id="rId9"/>
    <p:sldId id="346" r:id="rId10"/>
    <p:sldId id="347" r:id="rId11"/>
    <p:sldId id="348" r:id="rId12"/>
    <p:sldId id="349" r:id="rId13"/>
    <p:sldId id="350" r:id="rId14"/>
    <p:sldId id="351" r:id="rId15"/>
    <p:sldId id="352" r:id="rId16"/>
    <p:sldId id="353" r:id="rId17"/>
    <p:sldId id="438" r:id="rId18"/>
    <p:sldId id="354" r:id="rId19"/>
    <p:sldId id="355" r:id="rId20"/>
    <p:sldId id="426" r:id="rId21"/>
    <p:sldId id="428" r:id="rId22"/>
    <p:sldId id="314" r:id="rId23"/>
    <p:sldId id="257" r:id="rId24"/>
    <p:sldId id="358" r:id="rId25"/>
    <p:sldId id="258" r:id="rId26"/>
    <p:sldId id="315" r:id="rId27"/>
    <p:sldId id="435" r:id="rId28"/>
    <p:sldId id="316" r:id="rId29"/>
    <p:sldId id="356" r:id="rId30"/>
    <p:sldId id="265" r:id="rId31"/>
    <p:sldId id="266" r:id="rId32"/>
    <p:sldId id="280" r:id="rId33"/>
    <p:sldId id="282" r:id="rId34"/>
    <p:sldId id="267" r:id="rId35"/>
    <p:sldId id="268" r:id="rId36"/>
    <p:sldId id="269" r:id="rId37"/>
    <p:sldId id="287" r:id="rId38"/>
    <p:sldId id="285" r:id="rId39"/>
    <p:sldId id="286" r:id="rId40"/>
    <p:sldId id="270" r:id="rId41"/>
    <p:sldId id="288" r:id="rId42"/>
    <p:sldId id="275" r:id="rId43"/>
    <p:sldId id="327" r:id="rId44"/>
    <p:sldId id="263" r:id="rId45"/>
    <p:sldId id="283" r:id="rId46"/>
    <p:sldId id="272" r:id="rId47"/>
    <p:sldId id="434" r:id="rId48"/>
    <p:sldId id="432" r:id="rId49"/>
    <p:sldId id="326" r:id="rId50"/>
    <p:sldId id="436" r:id="rId51"/>
    <p:sldId id="340" r:id="rId52"/>
    <p:sldId id="328" r:id="rId53"/>
    <p:sldId id="341" r:id="rId54"/>
    <p:sldId id="329" r:id="rId55"/>
    <p:sldId id="330" r:id="rId56"/>
    <p:sldId id="331" r:id="rId57"/>
    <p:sldId id="342" r:id="rId58"/>
    <p:sldId id="332" r:id="rId59"/>
    <p:sldId id="290" r:id="rId60"/>
    <p:sldId id="337" r:id="rId61"/>
    <p:sldId id="357" r:id="rId62"/>
    <p:sldId id="437" r:id="rId6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7" autoAdjust="0"/>
    <p:restoredTop sz="94316" autoAdjust="0"/>
  </p:normalViewPr>
  <p:slideViewPr>
    <p:cSldViewPr>
      <p:cViewPr varScale="1">
        <p:scale>
          <a:sx n="83" d="100"/>
          <a:sy n="83" d="100"/>
        </p:scale>
        <p:origin x="638"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11/12/2024</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82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57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30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c0ca46d13b_0_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c0ca46d1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f7f698039_0_2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bf7f69803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78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4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3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24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20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84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49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B2D461-C008-4085-BCC8-2F67E6C0B382}"/>
              </a:ext>
            </a:extLst>
          </p:cNvPr>
          <p:cNvSpPr>
            <a:spLocks noGrp="1"/>
          </p:cNvSpPr>
          <p:nvPr>
            <p:ph type="dt" sz="half" idx="10"/>
          </p:nvPr>
        </p:nvSpPr>
        <p:spPr/>
        <p:txBody>
          <a:bodyPr/>
          <a:lstStyle>
            <a:lvl1pPr>
              <a:defRPr/>
            </a:lvl1pPr>
          </a:lstStyle>
          <a:p>
            <a:pPr>
              <a:defRPr/>
            </a:pPr>
            <a:fld id="{EF564E90-CD92-4FFF-AB11-1B9E09FF5C82}" type="datetimeFigureOut">
              <a:rPr lang="en-US"/>
              <a:pPr>
                <a:defRPr/>
              </a:pPr>
              <a:t>11/12/2024</a:t>
            </a:fld>
            <a:endParaRPr lang="en-US"/>
          </a:p>
        </p:txBody>
      </p:sp>
      <p:sp>
        <p:nvSpPr>
          <p:cNvPr id="5" name="Footer Placeholder 4">
            <a:extLst>
              <a:ext uri="{FF2B5EF4-FFF2-40B4-BE49-F238E27FC236}">
                <a16:creationId xmlns:a16="http://schemas.microsoft.com/office/drawing/2014/main" id="{42389E72-5EFD-4321-9CFA-4DD9B87C86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DA96CB-CCD1-4BCA-BCCF-C7791B0C6D33}"/>
              </a:ext>
            </a:extLst>
          </p:cNvPr>
          <p:cNvSpPr>
            <a:spLocks noGrp="1"/>
          </p:cNvSpPr>
          <p:nvPr>
            <p:ph type="sldNum" sz="quarter" idx="12"/>
          </p:nvPr>
        </p:nvSpPr>
        <p:spPr/>
        <p:txBody>
          <a:bodyPr/>
          <a:lstStyle>
            <a:lvl1pPr>
              <a:defRPr/>
            </a:lvl1pPr>
          </a:lstStyle>
          <a:p>
            <a:fld id="{471F4338-01B9-482B-911E-79C1227CBC7A}" type="slidenum">
              <a:rPr lang="en-US" altLang="en-US"/>
              <a:pPr/>
              <a:t>‹#›</a:t>
            </a:fld>
            <a:endParaRPr lang="en-US" altLang="en-US"/>
          </a:p>
        </p:txBody>
      </p:sp>
    </p:spTree>
    <p:extLst>
      <p:ext uri="{BB962C8B-B14F-4D97-AF65-F5344CB8AC3E}">
        <p14:creationId xmlns:p14="http://schemas.microsoft.com/office/powerpoint/2010/main" val="18071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6B0B-8B4F-494E-8D4C-891044B1E78D}"/>
              </a:ext>
            </a:extLst>
          </p:cNvPr>
          <p:cNvSpPr>
            <a:spLocks noGrp="1"/>
          </p:cNvSpPr>
          <p:nvPr>
            <p:ph type="dt" sz="half" idx="10"/>
          </p:nvPr>
        </p:nvSpPr>
        <p:spPr/>
        <p:txBody>
          <a:bodyPr/>
          <a:lstStyle>
            <a:lvl1pPr>
              <a:defRPr/>
            </a:lvl1pPr>
          </a:lstStyle>
          <a:p>
            <a:pPr>
              <a:defRPr/>
            </a:pPr>
            <a:fld id="{C9B187DE-89D6-45A8-83BA-98B42208E27A}" type="datetimeFigureOut">
              <a:rPr lang="en-US"/>
              <a:pPr>
                <a:defRPr/>
              </a:pPr>
              <a:t>11/12/2024</a:t>
            </a:fld>
            <a:endParaRPr lang="en-US"/>
          </a:p>
        </p:txBody>
      </p:sp>
      <p:sp>
        <p:nvSpPr>
          <p:cNvPr id="5" name="Footer Placeholder 4">
            <a:extLst>
              <a:ext uri="{FF2B5EF4-FFF2-40B4-BE49-F238E27FC236}">
                <a16:creationId xmlns:a16="http://schemas.microsoft.com/office/drawing/2014/main" id="{675324A0-EB8B-42F9-A478-5986939F59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FCE1EE-E757-41C6-85F5-B47B0CED1E86}"/>
              </a:ext>
            </a:extLst>
          </p:cNvPr>
          <p:cNvSpPr>
            <a:spLocks noGrp="1"/>
          </p:cNvSpPr>
          <p:nvPr>
            <p:ph type="sldNum" sz="quarter" idx="12"/>
          </p:nvPr>
        </p:nvSpPr>
        <p:spPr/>
        <p:txBody>
          <a:bodyPr/>
          <a:lstStyle>
            <a:lvl1pPr>
              <a:defRPr/>
            </a:lvl1pPr>
          </a:lstStyle>
          <a:p>
            <a:fld id="{BB8CA554-31F3-473E-A7D5-74DAFD3698AE}" type="slidenum">
              <a:rPr lang="en-US" altLang="en-US"/>
              <a:pPr/>
              <a:t>‹#›</a:t>
            </a:fld>
            <a:endParaRPr lang="en-US" altLang="en-US"/>
          </a:p>
        </p:txBody>
      </p:sp>
    </p:spTree>
    <p:extLst>
      <p:ext uri="{BB962C8B-B14F-4D97-AF65-F5344CB8AC3E}">
        <p14:creationId xmlns:p14="http://schemas.microsoft.com/office/powerpoint/2010/main" val="258339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21B3-859F-483A-A263-C1B4AD2F97F8}"/>
              </a:ext>
            </a:extLst>
          </p:cNvPr>
          <p:cNvSpPr>
            <a:spLocks noGrp="1"/>
          </p:cNvSpPr>
          <p:nvPr>
            <p:ph type="dt" sz="half" idx="10"/>
          </p:nvPr>
        </p:nvSpPr>
        <p:spPr/>
        <p:txBody>
          <a:bodyPr/>
          <a:lstStyle>
            <a:lvl1pPr>
              <a:defRPr/>
            </a:lvl1pPr>
          </a:lstStyle>
          <a:p>
            <a:pPr>
              <a:defRPr/>
            </a:pPr>
            <a:fld id="{D45EF345-53E3-4B2E-BC9C-8B8DCD45F45C}" type="datetimeFigureOut">
              <a:rPr lang="en-US"/>
              <a:pPr>
                <a:defRPr/>
              </a:pPr>
              <a:t>11/12/2024</a:t>
            </a:fld>
            <a:endParaRPr lang="en-US"/>
          </a:p>
        </p:txBody>
      </p:sp>
      <p:sp>
        <p:nvSpPr>
          <p:cNvPr id="5" name="Footer Placeholder 4">
            <a:extLst>
              <a:ext uri="{FF2B5EF4-FFF2-40B4-BE49-F238E27FC236}">
                <a16:creationId xmlns:a16="http://schemas.microsoft.com/office/drawing/2014/main" id="{0E25CF3F-93F1-4247-966F-2FA741B1D8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386278-56DE-4A0A-AFEF-6BE5B2EFDFBA}"/>
              </a:ext>
            </a:extLst>
          </p:cNvPr>
          <p:cNvSpPr>
            <a:spLocks noGrp="1"/>
          </p:cNvSpPr>
          <p:nvPr>
            <p:ph type="sldNum" sz="quarter" idx="12"/>
          </p:nvPr>
        </p:nvSpPr>
        <p:spPr/>
        <p:txBody>
          <a:bodyPr/>
          <a:lstStyle>
            <a:lvl1pPr>
              <a:defRPr/>
            </a:lvl1pPr>
          </a:lstStyle>
          <a:p>
            <a:fld id="{780D9E20-10EC-4C71-9036-26B2D238B9F2}" type="slidenum">
              <a:rPr lang="en-US" altLang="en-US"/>
              <a:pPr/>
              <a:t>‹#›</a:t>
            </a:fld>
            <a:endParaRPr lang="en-US" altLang="en-US"/>
          </a:p>
        </p:txBody>
      </p:sp>
    </p:spTree>
    <p:extLst>
      <p:ext uri="{BB962C8B-B14F-4D97-AF65-F5344CB8AC3E}">
        <p14:creationId xmlns:p14="http://schemas.microsoft.com/office/powerpoint/2010/main" val="390406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A5456382-407A-4D2D-9C9B-BBDAECD5A20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CDF927A-6D1C-4903-B470-55D57C28051A}"/>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4AB7839-B64A-4EEB-BAC5-025F48509DD9}"/>
              </a:ext>
            </a:extLst>
          </p:cNvPr>
          <p:cNvSpPr>
            <a:spLocks noGrp="1" noChangeArrowheads="1"/>
          </p:cNvSpPr>
          <p:nvPr>
            <p:ph type="sldNum" sz="quarter" idx="12"/>
          </p:nvPr>
        </p:nvSpPr>
        <p:spPr/>
        <p:txBody>
          <a:bodyPr/>
          <a:lstStyle>
            <a:lvl1pPr>
              <a:defRPr/>
            </a:lvl1pPr>
          </a:lstStyle>
          <a:p>
            <a:fld id="{591394AD-C888-41F0-8FC8-597FCDC0CC62}" type="slidenum">
              <a:rPr lang="en-US" altLang="en-US"/>
              <a:pPr/>
              <a:t>‹#›</a:t>
            </a:fld>
            <a:endParaRPr lang="en-US" altLang="en-US"/>
          </a:p>
        </p:txBody>
      </p:sp>
    </p:spTree>
    <p:extLst>
      <p:ext uri="{BB962C8B-B14F-4D97-AF65-F5344CB8AC3E}">
        <p14:creationId xmlns:p14="http://schemas.microsoft.com/office/powerpoint/2010/main" val="99525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B5F661F-1128-4058-BB7F-F9A33506BCA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8D11EB5-DB13-4E51-AC37-0CF67C8F90B7}"/>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D3156EA-17A3-49BF-8337-D0F5CAF2C46B}"/>
              </a:ext>
            </a:extLst>
          </p:cNvPr>
          <p:cNvSpPr>
            <a:spLocks noGrp="1" noChangeArrowheads="1"/>
          </p:cNvSpPr>
          <p:nvPr>
            <p:ph type="sldNum" sz="quarter" idx="12"/>
          </p:nvPr>
        </p:nvSpPr>
        <p:spPr/>
        <p:txBody>
          <a:bodyPr/>
          <a:lstStyle>
            <a:lvl1pPr>
              <a:defRPr/>
            </a:lvl1pPr>
          </a:lstStyle>
          <a:p>
            <a:fld id="{37A36B9B-DD74-4894-9BE2-CCE897BE2A1F}" type="slidenum">
              <a:rPr lang="en-US" altLang="en-US"/>
              <a:pPr/>
              <a:t>‹#›</a:t>
            </a:fld>
            <a:endParaRPr lang="en-US" altLang="en-US"/>
          </a:p>
        </p:txBody>
      </p:sp>
    </p:spTree>
    <p:extLst>
      <p:ext uri="{BB962C8B-B14F-4D97-AF65-F5344CB8AC3E}">
        <p14:creationId xmlns:p14="http://schemas.microsoft.com/office/powerpoint/2010/main" val="203585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F021EC-4411-49E4-AE8A-6D0414109F0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F593976-0C42-4880-8152-5C18475F2E34}"/>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AF789CE-0C2F-415C-938B-B4383606D991}"/>
              </a:ext>
            </a:extLst>
          </p:cNvPr>
          <p:cNvSpPr>
            <a:spLocks noGrp="1" noChangeArrowheads="1"/>
          </p:cNvSpPr>
          <p:nvPr>
            <p:ph type="sldNum" sz="quarter" idx="12"/>
          </p:nvPr>
        </p:nvSpPr>
        <p:spPr/>
        <p:txBody>
          <a:bodyPr/>
          <a:lstStyle>
            <a:lvl1pPr>
              <a:defRPr/>
            </a:lvl1pPr>
          </a:lstStyle>
          <a:p>
            <a:fld id="{A495A997-BA2E-488A-92B8-466DF081A2D7}" type="slidenum">
              <a:rPr lang="en-US" altLang="en-US"/>
              <a:pPr/>
              <a:t>‹#›</a:t>
            </a:fld>
            <a:endParaRPr lang="en-US" altLang="en-US"/>
          </a:p>
        </p:txBody>
      </p:sp>
    </p:spTree>
    <p:extLst>
      <p:ext uri="{BB962C8B-B14F-4D97-AF65-F5344CB8AC3E}">
        <p14:creationId xmlns:p14="http://schemas.microsoft.com/office/powerpoint/2010/main" val="275568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F2A4B2-CB8B-4630-B91D-B70F31F12C0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BB42DB6-82E7-447E-90AF-F1E50CB3BA1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461772E-0B4F-4853-B446-60EF1B1DDA26}"/>
              </a:ext>
            </a:extLst>
          </p:cNvPr>
          <p:cNvSpPr>
            <a:spLocks noGrp="1" noChangeArrowheads="1"/>
          </p:cNvSpPr>
          <p:nvPr>
            <p:ph type="sldNum" sz="quarter" idx="12"/>
          </p:nvPr>
        </p:nvSpPr>
        <p:spPr/>
        <p:txBody>
          <a:bodyPr/>
          <a:lstStyle>
            <a:lvl1pPr>
              <a:defRPr/>
            </a:lvl1pPr>
          </a:lstStyle>
          <a:p>
            <a:fld id="{A327D86B-B20D-405B-AECB-60898E0D9E82}" type="slidenum">
              <a:rPr lang="en-US" altLang="en-US"/>
              <a:pPr/>
              <a:t>‹#›</a:t>
            </a:fld>
            <a:endParaRPr lang="en-US" altLang="en-US"/>
          </a:p>
        </p:txBody>
      </p:sp>
    </p:spTree>
    <p:extLst>
      <p:ext uri="{BB962C8B-B14F-4D97-AF65-F5344CB8AC3E}">
        <p14:creationId xmlns:p14="http://schemas.microsoft.com/office/powerpoint/2010/main" val="111937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C8545296-61B5-486C-BCA7-A54AF81BB62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FA330300-77AA-4389-B874-DCED194FB9AF}"/>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8BA71632-25FE-4BBB-B761-CED093043004}"/>
              </a:ext>
            </a:extLst>
          </p:cNvPr>
          <p:cNvSpPr>
            <a:spLocks noGrp="1" noChangeArrowheads="1"/>
          </p:cNvSpPr>
          <p:nvPr>
            <p:ph type="sldNum" sz="quarter" idx="12"/>
          </p:nvPr>
        </p:nvSpPr>
        <p:spPr/>
        <p:txBody>
          <a:bodyPr/>
          <a:lstStyle>
            <a:lvl1pPr>
              <a:defRPr/>
            </a:lvl1pPr>
          </a:lstStyle>
          <a:p>
            <a:fld id="{8D904480-A2AB-4B06-9467-9DE82017D750}" type="slidenum">
              <a:rPr lang="en-US" altLang="en-US"/>
              <a:pPr/>
              <a:t>‹#›</a:t>
            </a:fld>
            <a:endParaRPr lang="en-US" altLang="en-US"/>
          </a:p>
        </p:txBody>
      </p:sp>
    </p:spTree>
    <p:extLst>
      <p:ext uri="{BB962C8B-B14F-4D97-AF65-F5344CB8AC3E}">
        <p14:creationId xmlns:p14="http://schemas.microsoft.com/office/powerpoint/2010/main" val="980523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A4F0A60-C284-4EC8-8B03-75267BCAB08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AA088779-BC37-434E-98EB-096FD60FB147}"/>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41E64FE4-F98C-431D-9E05-BE7A15FADB6D}"/>
              </a:ext>
            </a:extLst>
          </p:cNvPr>
          <p:cNvSpPr>
            <a:spLocks noGrp="1" noChangeArrowheads="1"/>
          </p:cNvSpPr>
          <p:nvPr>
            <p:ph type="sldNum" sz="quarter" idx="12"/>
          </p:nvPr>
        </p:nvSpPr>
        <p:spPr/>
        <p:txBody>
          <a:bodyPr/>
          <a:lstStyle>
            <a:lvl1pPr>
              <a:defRPr/>
            </a:lvl1pPr>
          </a:lstStyle>
          <a:p>
            <a:fld id="{6061D1AF-34C1-4150-B12C-E29309A64778}" type="slidenum">
              <a:rPr lang="en-US" altLang="en-US"/>
              <a:pPr/>
              <a:t>‹#›</a:t>
            </a:fld>
            <a:endParaRPr lang="en-US" altLang="en-US"/>
          </a:p>
        </p:txBody>
      </p:sp>
    </p:spTree>
    <p:extLst>
      <p:ext uri="{BB962C8B-B14F-4D97-AF65-F5344CB8AC3E}">
        <p14:creationId xmlns:p14="http://schemas.microsoft.com/office/powerpoint/2010/main" val="2941476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F4FD80-2624-460C-8F26-A420E58464E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EE1608AF-1232-46D0-9A21-790C031ADB78}"/>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2477194E-F842-421F-8C19-7055BF37F651}"/>
              </a:ext>
            </a:extLst>
          </p:cNvPr>
          <p:cNvSpPr>
            <a:spLocks noGrp="1" noChangeArrowheads="1"/>
          </p:cNvSpPr>
          <p:nvPr>
            <p:ph type="sldNum" sz="quarter" idx="12"/>
          </p:nvPr>
        </p:nvSpPr>
        <p:spPr/>
        <p:txBody>
          <a:bodyPr/>
          <a:lstStyle>
            <a:lvl1pPr>
              <a:defRPr/>
            </a:lvl1pPr>
          </a:lstStyle>
          <a:p>
            <a:fld id="{73ABA557-E947-49E0-BDA9-9516D8C8A2BA}" type="slidenum">
              <a:rPr lang="en-US" altLang="en-US"/>
              <a:pPr/>
              <a:t>‹#›</a:t>
            </a:fld>
            <a:endParaRPr lang="en-US" altLang="en-US"/>
          </a:p>
        </p:txBody>
      </p:sp>
    </p:spTree>
    <p:extLst>
      <p:ext uri="{BB962C8B-B14F-4D97-AF65-F5344CB8AC3E}">
        <p14:creationId xmlns:p14="http://schemas.microsoft.com/office/powerpoint/2010/main" val="378419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9628AE0-7B0C-4D4C-8642-6E8F7B5B65E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88C7846-CB2B-426C-83BD-53A1BA5D9ACD}"/>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7F580AA-4EB8-4F67-A789-887B4EE3528A}"/>
              </a:ext>
            </a:extLst>
          </p:cNvPr>
          <p:cNvSpPr>
            <a:spLocks noGrp="1" noChangeArrowheads="1"/>
          </p:cNvSpPr>
          <p:nvPr>
            <p:ph type="sldNum" sz="quarter" idx="12"/>
          </p:nvPr>
        </p:nvSpPr>
        <p:spPr/>
        <p:txBody>
          <a:bodyPr/>
          <a:lstStyle>
            <a:lvl1pPr>
              <a:defRPr/>
            </a:lvl1pPr>
          </a:lstStyle>
          <a:p>
            <a:fld id="{CB03DAFF-07E4-4D31-8819-E0FCF7C09B1A}" type="slidenum">
              <a:rPr lang="en-US" altLang="en-US"/>
              <a:pPr/>
              <a:t>‹#›</a:t>
            </a:fld>
            <a:endParaRPr lang="en-US" altLang="en-US"/>
          </a:p>
        </p:txBody>
      </p:sp>
    </p:spTree>
    <p:extLst>
      <p:ext uri="{BB962C8B-B14F-4D97-AF65-F5344CB8AC3E}">
        <p14:creationId xmlns:p14="http://schemas.microsoft.com/office/powerpoint/2010/main" val="15877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F3E29-91F2-4E5D-8E46-7074715FA79E}"/>
              </a:ext>
            </a:extLst>
          </p:cNvPr>
          <p:cNvSpPr>
            <a:spLocks noGrp="1"/>
          </p:cNvSpPr>
          <p:nvPr>
            <p:ph type="dt" sz="half" idx="10"/>
          </p:nvPr>
        </p:nvSpPr>
        <p:spPr/>
        <p:txBody>
          <a:bodyPr/>
          <a:lstStyle>
            <a:lvl1pPr>
              <a:defRPr/>
            </a:lvl1pPr>
          </a:lstStyle>
          <a:p>
            <a:pPr>
              <a:defRPr/>
            </a:pPr>
            <a:fld id="{3CE92E69-6A63-4FC6-AAEF-4DE508724AD7}" type="datetimeFigureOut">
              <a:rPr lang="en-US"/>
              <a:pPr>
                <a:defRPr/>
              </a:pPr>
              <a:t>11/12/2024</a:t>
            </a:fld>
            <a:endParaRPr lang="en-US"/>
          </a:p>
        </p:txBody>
      </p:sp>
      <p:sp>
        <p:nvSpPr>
          <p:cNvPr id="5" name="Footer Placeholder 4">
            <a:extLst>
              <a:ext uri="{FF2B5EF4-FFF2-40B4-BE49-F238E27FC236}">
                <a16:creationId xmlns:a16="http://schemas.microsoft.com/office/drawing/2014/main" id="{AB889F6F-A233-4F69-BB0D-1B49E1BE0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7BD60-CBBB-4646-B6CC-B5AE0D1C0FC9}"/>
              </a:ext>
            </a:extLst>
          </p:cNvPr>
          <p:cNvSpPr>
            <a:spLocks noGrp="1"/>
          </p:cNvSpPr>
          <p:nvPr>
            <p:ph type="sldNum" sz="quarter" idx="12"/>
          </p:nvPr>
        </p:nvSpPr>
        <p:spPr/>
        <p:txBody>
          <a:bodyPr/>
          <a:lstStyle>
            <a:lvl1pPr>
              <a:defRPr/>
            </a:lvl1pPr>
          </a:lstStyle>
          <a:p>
            <a:fld id="{B7FF5B0A-71F3-4497-B7EB-6EAE2BF39571}" type="slidenum">
              <a:rPr lang="en-US" altLang="en-US"/>
              <a:pPr/>
              <a:t>‹#›</a:t>
            </a:fld>
            <a:endParaRPr lang="en-US" altLang="en-US"/>
          </a:p>
        </p:txBody>
      </p:sp>
    </p:spTree>
    <p:extLst>
      <p:ext uri="{BB962C8B-B14F-4D97-AF65-F5344CB8AC3E}">
        <p14:creationId xmlns:p14="http://schemas.microsoft.com/office/powerpoint/2010/main" val="3521076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40BBA1-255D-438E-8051-92C4EA2FDCE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6A07ECA-298A-4D45-AD14-82F7EFC2BFFF}"/>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3C1EA0D-BCEB-4E25-9224-5C7869A1791D}"/>
              </a:ext>
            </a:extLst>
          </p:cNvPr>
          <p:cNvSpPr>
            <a:spLocks noGrp="1" noChangeArrowheads="1"/>
          </p:cNvSpPr>
          <p:nvPr>
            <p:ph type="sldNum" sz="quarter" idx="12"/>
          </p:nvPr>
        </p:nvSpPr>
        <p:spPr/>
        <p:txBody>
          <a:bodyPr/>
          <a:lstStyle>
            <a:lvl1pPr>
              <a:defRPr/>
            </a:lvl1pPr>
          </a:lstStyle>
          <a:p>
            <a:fld id="{9B163A82-B517-4797-BB6F-9F1B1A51C717}" type="slidenum">
              <a:rPr lang="en-US" altLang="en-US"/>
              <a:pPr/>
              <a:t>‹#›</a:t>
            </a:fld>
            <a:endParaRPr lang="en-US" altLang="en-US"/>
          </a:p>
        </p:txBody>
      </p:sp>
    </p:spTree>
    <p:extLst>
      <p:ext uri="{BB962C8B-B14F-4D97-AF65-F5344CB8AC3E}">
        <p14:creationId xmlns:p14="http://schemas.microsoft.com/office/powerpoint/2010/main" val="130875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9558BDC-81AC-4526-97D6-8305587E7FC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D2C5D7EA-126C-4B03-BD54-B4053FC5A71E}"/>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8ECE892-4DDE-44FD-801A-EBDFC261DB13}"/>
              </a:ext>
            </a:extLst>
          </p:cNvPr>
          <p:cNvSpPr>
            <a:spLocks noGrp="1" noChangeArrowheads="1"/>
          </p:cNvSpPr>
          <p:nvPr>
            <p:ph type="sldNum" sz="quarter" idx="12"/>
          </p:nvPr>
        </p:nvSpPr>
        <p:spPr/>
        <p:txBody>
          <a:bodyPr/>
          <a:lstStyle>
            <a:lvl1pPr>
              <a:defRPr/>
            </a:lvl1pPr>
          </a:lstStyle>
          <a:p>
            <a:fld id="{719551E9-991F-40D8-9025-57B6C86F18CA}" type="slidenum">
              <a:rPr lang="en-US" altLang="en-US"/>
              <a:pPr/>
              <a:t>‹#›</a:t>
            </a:fld>
            <a:endParaRPr lang="en-US" altLang="en-US"/>
          </a:p>
        </p:txBody>
      </p:sp>
    </p:spTree>
    <p:extLst>
      <p:ext uri="{BB962C8B-B14F-4D97-AF65-F5344CB8AC3E}">
        <p14:creationId xmlns:p14="http://schemas.microsoft.com/office/powerpoint/2010/main" val="309696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A8D9338-DBF0-4DCE-A477-A78C360D8E6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75EC9355-0C38-415C-B88D-C5CB77596C70}"/>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2B6A5CC-3559-4E0B-8C06-BEAAC98967A6}"/>
              </a:ext>
            </a:extLst>
          </p:cNvPr>
          <p:cNvSpPr>
            <a:spLocks noGrp="1" noChangeArrowheads="1"/>
          </p:cNvSpPr>
          <p:nvPr>
            <p:ph type="sldNum" sz="quarter" idx="12"/>
          </p:nvPr>
        </p:nvSpPr>
        <p:spPr/>
        <p:txBody>
          <a:bodyPr/>
          <a:lstStyle>
            <a:lvl1pPr>
              <a:defRPr/>
            </a:lvl1pPr>
          </a:lstStyle>
          <a:p>
            <a:fld id="{7F053C05-7753-4631-BD27-D9D01C3652B1}" type="slidenum">
              <a:rPr lang="en-US" altLang="en-US"/>
              <a:pPr/>
              <a:t>‹#›</a:t>
            </a:fld>
            <a:endParaRPr lang="en-US" altLang="en-US"/>
          </a:p>
        </p:txBody>
      </p:sp>
    </p:spTree>
    <p:extLst>
      <p:ext uri="{BB962C8B-B14F-4D97-AF65-F5344CB8AC3E}">
        <p14:creationId xmlns:p14="http://schemas.microsoft.com/office/powerpoint/2010/main" val="2586911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4C63A033-50AF-4C28-BAAB-415CA001B6D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14923E91-E519-4EB6-B729-28D47C71C54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8" name="Rectangle 6">
            <a:extLst>
              <a:ext uri="{FF2B5EF4-FFF2-40B4-BE49-F238E27FC236}">
                <a16:creationId xmlns:a16="http://schemas.microsoft.com/office/drawing/2014/main" id="{378216E1-36CF-4BC3-8DD9-F44EE5E90034}"/>
              </a:ext>
            </a:extLst>
          </p:cNvPr>
          <p:cNvSpPr>
            <a:spLocks noGrp="1" noChangeArrowheads="1"/>
          </p:cNvSpPr>
          <p:nvPr>
            <p:ph type="sldNum" sz="quarter" idx="12"/>
          </p:nvPr>
        </p:nvSpPr>
        <p:spPr/>
        <p:txBody>
          <a:bodyPr/>
          <a:lstStyle>
            <a:lvl1pPr>
              <a:defRPr/>
            </a:lvl1pPr>
          </a:lstStyle>
          <a:p>
            <a:fld id="{57806954-3CF6-4BCD-AD16-C89613BF479E}" type="slidenum">
              <a:rPr lang="en-US" altLang="en-US"/>
              <a:pPr/>
              <a:t>‹#›</a:t>
            </a:fld>
            <a:endParaRPr lang="en-US" altLang="en-US"/>
          </a:p>
        </p:txBody>
      </p:sp>
    </p:spTree>
    <p:extLst>
      <p:ext uri="{BB962C8B-B14F-4D97-AF65-F5344CB8AC3E}">
        <p14:creationId xmlns:p14="http://schemas.microsoft.com/office/powerpoint/2010/main" val="353873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0049EC98-1586-437B-BB8E-DC3ECA98E2D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7D160B4C-5521-4E66-BB1B-E43593FB7794}"/>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C5932CF0-6B88-498D-8842-7BDC9409F406}"/>
              </a:ext>
            </a:extLst>
          </p:cNvPr>
          <p:cNvSpPr>
            <a:spLocks noGrp="1" noChangeArrowheads="1"/>
          </p:cNvSpPr>
          <p:nvPr>
            <p:ph type="sldNum" sz="quarter" idx="12"/>
          </p:nvPr>
        </p:nvSpPr>
        <p:spPr/>
        <p:txBody>
          <a:bodyPr/>
          <a:lstStyle>
            <a:lvl1pPr>
              <a:defRPr/>
            </a:lvl1pPr>
          </a:lstStyle>
          <a:p>
            <a:fld id="{2CBAE688-F84A-47C4-B346-F728FC188171}" type="slidenum">
              <a:rPr lang="en-US" altLang="en-US"/>
              <a:pPr/>
              <a:t>‹#›</a:t>
            </a:fld>
            <a:endParaRPr lang="en-US" altLang="en-US"/>
          </a:p>
        </p:txBody>
      </p:sp>
    </p:spTree>
    <p:extLst>
      <p:ext uri="{BB962C8B-B14F-4D97-AF65-F5344CB8AC3E}">
        <p14:creationId xmlns:p14="http://schemas.microsoft.com/office/powerpoint/2010/main" val="2181614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03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1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48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124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031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CE7F0-D5C2-4324-9A6C-62846BCC69D3}"/>
              </a:ext>
            </a:extLst>
          </p:cNvPr>
          <p:cNvSpPr>
            <a:spLocks noGrp="1"/>
          </p:cNvSpPr>
          <p:nvPr>
            <p:ph type="dt" sz="half" idx="10"/>
          </p:nvPr>
        </p:nvSpPr>
        <p:spPr/>
        <p:txBody>
          <a:bodyPr/>
          <a:lstStyle>
            <a:lvl1pPr>
              <a:defRPr/>
            </a:lvl1pPr>
          </a:lstStyle>
          <a:p>
            <a:pPr>
              <a:defRPr/>
            </a:pPr>
            <a:fld id="{B2DC947E-A0C4-4719-990A-A7E03DED8685}" type="datetimeFigureOut">
              <a:rPr lang="en-US"/>
              <a:pPr>
                <a:defRPr/>
              </a:pPr>
              <a:t>11/12/2024</a:t>
            </a:fld>
            <a:endParaRPr lang="en-US"/>
          </a:p>
        </p:txBody>
      </p:sp>
      <p:sp>
        <p:nvSpPr>
          <p:cNvPr id="5" name="Footer Placeholder 4">
            <a:extLst>
              <a:ext uri="{FF2B5EF4-FFF2-40B4-BE49-F238E27FC236}">
                <a16:creationId xmlns:a16="http://schemas.microsoft.com/office/drawing/2014/main" id="{D3492F4C-1BFD-4299-BC6A-618DA7C35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3DADC-4CFE-4F5E-98C5-7630EEC86D21}"/>
              </a:ext>
            </a:extLst>
          </p:cNvPr>
          <p:cNvSpPr>
            <a:spLocks noGrp="1"/>
          </p:cNvSpPr>
          <p:nvPr>
            <p:ph type="sldNum" sz="quarter" idx="12"/>
          </p:nvPr>
        </p:nvSpPr>
        <p:spPr/>
        <p:txBody>
          <a:bodyPr/>
          <a:lstStyle>
            <a:lvl1pPr>
              <a:defRPr/>
            </a:lvl1pPr>
          </a:lstStyle>
          <a:p>
            <a:fld id="{F1891DAB-9A3F-4155-A076-0AAEAEDA2067}" type="slidenum">
              <a:rPr lang="en-US" altLang="en-US"/>
              <a:pPr/>
              <a:t>‹#›</a:t>
            </a:fld>
            <a:endParaRPr lang="en-US" altLang="en-US"/>
          </a:p>
        </p:txBody>
      </p:sp>
    </p:spTree>
    <p:extLst>
      <p:ext uri="{BB962C8B-B14F-4D97-AF65-F5344CB8AC3E}">
        <p14:creationId xmlns:p14="http://schemas.microsoft.com/office/powerpoint/2010/main" val="25014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60049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7965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136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88882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972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3780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578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96732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17983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BED9C1-5439-4155-B448-03FCD7D211E2}"/>
              </a:ext>
            </a:extLst>
          </p:cNvPr>
          <p:cNvSpPr>
            <a:spLocks noGrp="1"/>
          </p:cNvSpPr>
          <p:nvPr>
            <p:ph type="dt" sz="half" idx="10"/>
          </p:nvPr>
        </p:nvSpPr>
        <p:spPr/>
        <p:txBody>
          <a:bodyPr/>
          <a:lstStyle>
            <a:lvl1pPr>
              <a:defRPr/>
            </a:lvl1pPr>
          </a:lstStyle>
          <a:p>
            <a:pPr>
              <a:defRPr/>
            </a:pPr>
            <a:fld id="{98003E73-2AE3-4AEC-9774-73BA9C5405CB}" type="datetimeFigureOut">
              <a:rPr lang="en-US"/>
              <a:pPr>
                <a:defRPr/>
              </a:pPr>
              <a:t>11/12/2024</a:t>
            </a:fld>
            <a:endParaRPr lang="en-US"/>
          </a:p>
        </p:txBody>
      </p:sp>
      <p:sp>
        <p:nvSpPr>
          <p:cNvPr id="6" name="Footer Placeholder 4">
            <a:extLst>
              <a:ext uri="{FF2B5EF4-FFF2-40B4-BE49-F238E27FC236}">
                <a16:creationId xmlns:a16="http://schemas.microsoft.com/office/drawing/2014/main" id="{3EFF2AE3-6214-4321-AFC3-5DE8718114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17541-AE22-4EA4-B575-B4465FEDD7DB}"/>
              </a:ext>
            </a:extLst>
          </p:cNvPr>
          <p:cNvSpPr>
            <a:spLocks noGrp="1"/>
          </p:cNvSpPr>
          <p:nvPr>
            <p:ph type="sldNum" sz="quarter" idx="12"/>
          </p:nvPr>
        </p:nvSpPr>
        <p:spPr/>
        <p:txBody>
          <a:bodyPr/>
          <a:lstStyle>
            <a:lvl1pPr>
              <a:defRPr/>
            </a:lvl1pPr>
          </a:lstStyle>
          <a:p>
            <a:fld id="{EE0CB8F6-3C58-477A-8866-23560CA08CDD}" type="slidenum">
              <a:rPr lang="en-US" altLang="en-US"/>
              <a:pPr/>
              <a:t>‹#›</a:t>
            </a:fld>
            <a:endParaRPr lang="en-US" altLang="en-US"/>
          </a:p>
        </p:txBody>
      </p:sp>
    </p:spTree>
    <p:extLst>
      <p:ext uri="{BB962C8B-B14F-4D97-AF65-F5344CB8AC3E}">
        <p14:creationId xmlns:p14="http://schemas.microsoft.com/office/powerpoint/2010/main" val="3360850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21596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2334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61289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52527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98964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77346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20731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63067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2024/11/12</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71180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B835D5E-1249-4A01-8582-31146B821782}"/>
              </a:ext>
            </a:extLst>
          </p:cNvPr>
          <p:cNvSpPr>
            <a:spLocks noGrp="1"/>
          </p:cNvSpPr>
          <p:nvPr>
            <p:ph type="dt" sz="half" idx="10"/>
          </p:nvPr>
        </p:nvSpPr>
        <p:spPr/>
        <p:txBody>
          <a:bodyPr/>
          <a:lstStyle>
            <a:lvl1pPr>
              <a:defRPr/>
            </a:lvl1pPr>
          </a:lstStyle>
          <a:p>
            <a:pPr>
              <a:defRPr/>
            </a:pPr>
            <a:fld id="{154A04BF-6304-446B-BDCF-AAA79C3418CC}" type="datetimeFigureOut">
              <a:rPr lang="en-US"/>
              <a:pPr>
                <a:defRPr/>
              </a:pPr>
              <a:t>11/12/2024</a:t>
            </a:fld>
            <a:endParaRPr lang="en-US"/>
          </a:p>
        </p:txBody>
      </p:sp>
      <p:sp>
        <p:nvSpPr>
          <p:cNvPr id="8" name="Footer Placeholder 4">
            <a:extLst>
              <a:ext uri="{FF2B5EF4-FFF2-40B4-BE49-F238E27FC236}">
                <a16:creationId xmlns:a16="http://schemas.microsoft.com/office/drawing/2014/main" id="{8BB5E93C-D783-43A2-A7B1-AE50BE0657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EBD0B-6F95-465B-B475-6D6A60F7AFFE}"/>
              </a:ext>
            </a:extLst>
          </p:cNvPr>
          <p:cNvSpPr>
            <a:spLocks noGrp="1"/>
          </p:cNvSpPr>
          <p:nvPr>
            <p:ph type="sldNum" sz="quarter" idx="12"/>
          </p:nvPr>
        </p:nvSpPr>
        <p:spPr/>
        <p:txBody>
          <a:bodyPr/>
          <a:lstStyle>
            <a:lvl1pPr>
              <a:defRPr/>
            </a:lvl1pPr>
          </a:lstStyle>
          <a:p>
            <a:fld id="{A32F5852-7CE7-4B65-B65B-D2F6B57861A7}" type="slidenum">
              <a:rPr lang="en-US" altLang="en-US"/>
              <a:pPr/>
              <a:t>‹#›</a:t>
            </a:fld>
            <a:endParaRPr lang="en-US" altLang="en-US"/>
          </a:p>
        </p:txBody>
      </p:sp>
    </p:spTree>
    <p:extLst>
      <p:ext uri="{BB962C8B-B14F-4D97-AF65-F5344CB8AC3E}">
        <p14:creationId xmlns:p14="http://schemas.microsoft.com/office/powerpoint/2010/main" val="3970649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4556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8569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931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B9E97D6-F87A-4978-9FA7-504AC5E9F2BB}"/>
              </a:ext>
            </a:extLst>
          </p:cNvPr>
          <p:cNvSpPr>
            <a:spLocks noGrp="1"/>
          </p:cNvSpPr>
          <p:nvPr>
            <p:ph type="dt" sz="half" idx="10"/>
          </p:nvPr>
        </p:nvSpPr>
        <p:spPr/>
        <p:txBody>
          <a:bodyPr/>
          <a:lstStyle>
            <a:lvl1pPr>
              <a:defRPr/>
            </a:lvl1pPr>
          </a:lstStyle>
          <a:p>
            <a:pPr>
              <a:defRPr/>
            </a:pPr>
            <a:fld id="{2C24C82B-00C5-4B4A-A909-F7FB7DEE4940}" type="datetimeFigureOut">
              <a:rPr lang="en-US"/>
              <a:pPr>
                <a:defRPr/>
              </a:pPr>
              <a:t>11/12/2024</a:t>
            </a:fld>
            <a:endParaRPr lang="en-US"/>
          </a:p>
        </p:txBody>
      </p:sp>
      <p:sp>
        <p:nvSpPr>
          <p:cNvPr id="4" name="Footer Placeholder 4">
            <a:extLst>
              <a:ext uri="{FF2B5EF4-FFF2-40B4-BE49-F238E27FC236}">
                <a16:creationId xmlns:a16="http://schemas.microsoft.com/office/drawing/2014/main" id="{D123C457-C286-4BE4-8323-815601E504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B802E3-9D7D-4983-B3A7-4A115426149A}"/>
              </a:ext>
            </a:extLst>
          </p:cNvPr>
          <p:cNvSpPr>
            <a:spLocks noGrp="1"/>
          </p:cNvSpPr>
          <p:nvPr>
            <p:ph type="sldNum" sz="quarter" idx="12"/>
          </p:nvPr>
        </p:nvSpPr>
        <p:spPr/>
        <p:txBody>
          <a:bodyPr/>
          <a:lstStyle>
            <a:lvl1pPr>
              <a:defRPr/>
            </a:lvl1pPr>
          </a:lstStyle>
          <a:p>
            <a:fld id="{35FE368A-E32C-49E3-B1F4-CDE723754AD0}" type="slidenum">
              <a:rPr lang="en-US" altLang="en-US"/>
              <a:pPr/>
              <a:t>‹#›</a:t>
            </a:fld>
            <a:endParaRPr lang="en-US" altLang="en-US"/>
          </a:p>
        </p:txBody>
      </p:sp>
    </p:spTree>
    <p:extLst>
      <p:ext uri="{BB962C8B-B14F-4D97-AF65-F5344CB8AC3E}">
        <p14:creationId xmlns:p14="http://schemas.microsoft.com/office/powerpoint/2010/main" val="850525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11/12/2024</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11/12/2024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461F45-57FB-4B49-8438-536CA170F4CC}"/>
              </a:ext>
            </a:extLst>
          </p:cNvPr>
          <p:cNvSpPr>
            <a:spLocks noGrp="1"/>
          </p:cNvSpPr>
          <p:nvPr>
            <p:ph type="dt" sz="half" idx="10"/>
          </p:nvPr>
        </p:nvSpPr>
        <p:spPr/>
        <p:txBody>
          <a:bodyPr/>
          <a:lstStyle>
            <a:lvl1pPr>
              <a:defRPr/>
            </a:lvl1pPr>
          </a:lstStyle>
          <a:p>
            <a:pPr>
              <a:defRPr/>
            </a:pPr>
            <a:fld id="{4E9E1C5F-4A6C-4275-8AA3-25E69D0D80EB}" type="datetimeFigureOut">
              <a:rPr lang="en-US"/>
              <a:pPr>
                <a:defRPr/>
              </a:pPr>
              <a:t>11/12/2024</a:t>
            </a:fld>
            <a:endParaRPr lang="en-US"/>
          </a:p>
        </p:txBody>
      </p:sp>
      <p:sp>
        <p:nvSpPr>
          <p:cNvPr id="3" name="Footer Placeholder 4">
            <a:extLst>
              <a:ext uri="{FF2B5EF4-FFF2-40B4-BE49-F238E27FC236}">
                <a16:creationId xmlns:a16="http://schemas.microsoft.com/office/drawing/2014/main" id="{D7779F67-A02D-408F-94BA-F991C76F66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BEFC32-7BA2-4B32-B223-2073543C0358}"/>
              </a:ext>
            </a:extLst>
          </p:cNvPr>
          <p:cNvSpPr>
            <a:spLocks noGrp="1"/>
          </p:cNvSpPr>
          <p:nvPr>
            <p:ph type="sldNum" sz="quarter" idx="12"/>
          </p:nvPr>
        </p:nvSpPr>
        <p:spPr/>
        <p:txBody>
          <a:bodyPr/>
          <a:lstStyle>
            <a:lvl1pPr>
              <a:defRPr/>
            </a:lvl1pPr>
          </a:lstStyle>
          <a:p>
            <a:fld id="{F67A9553-F6BC-4148-BDF1-1418770976A4}" type="slidenum">
              <a:rPr lang="en-US" altLang="en-US"/>
              <a:pPr/>
              <a:t>‹#›</a:t>
            </a:fld>
            <a:endParaRPr lang="en-US" altLang="en-US"/>
          </a:p>
        </p:txBody>
      </p:sp>
    </p:spTree>
    <p:extLst>
      <p:ext uri="{BB962C8B-B14F-4D97-AF65-F5344CB8AC3E}">
        <p14:creationId xmlns:p14="http://schemas.microsoft.com/office/powerpoint/2010/main" val="258561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F0F6CF-E277-4ABE-8ED8-4C3876035B68}"/>
              </a:ext>
            </a:extLst>
          </p:cNvPr>
          <p:cNvSpPr>
            <a:spLocks noGrp="1"/>
          </p:cNvSpPr>
          <p:nvPr>
            <p:ph type="dt" sz="half" idx="10"/>
          </p:nvPr>
        </p:nvSpPr>
        <p:spPr/>
        <p:txBody>
          <a:bodyPr/>
          <a:lstStyle>
            <a:lvl1pPr>
              <a:defRPr/>
            </a:lvl1pPr>
          </a:lstStyle>
          <a:p>
            <a:pPr>
              <a:defRPr/>
            </a:pPr>
            <a:fld id="{D49A729B-8D7F-418C-8867-B6D0837995E1}" type="datetimeFigureOut">
              <a:rPr lang="en-US"/>
              <a:pPr>
                <a:defRPr/>
              </a:pPr>
              <a:t>11/12/2024</a:t>
            </a:fld>
            <a:endParaRPr lang="en-US"/>
          </a:p>
        </p:txBody>
      </p:sp>
      <p:sp>
        <p:nvSpPr>
          <p:cNvPr id="6" name="Footer Placeholder 4">
            <a:extLst>
              <a:ext uri="{FF2B5EF4-FFF2-40B4-BE49-F238E27FC236}">
                <a16:creationId xmlns:a16="http://schemas.microsoft.com/office/drawing/2014/main" id="{C8A63720-C9B1-49F2-8A89-46398FEB2E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6D29F-4B6A-4EAF-9D5C-BE3DA88D71F7}"/>
              </a:ext>
            </a:extLst>
          </p:cNvPr>
          <p:cNvSpPr>
            <a:spLocks noGrp="1"/>
          </p:cNvSpPr>
          <p:nvPr>
            <p:ph type="sldNum" sz="quarter" idx="12"/>
          </p:nvPr>
        </p:nvSpPr>
        <p:spPr/>
        <p:txBody>
          <a:bodyPr/>
          <a:lstStyle>
            <a:lvl1pPr>
              <a:defRPr/>
            </a:lvl1pPr>
          </a:lstStyle>
          <a:p>
            <a:fld id="{5AF5847B-A995-44F5-A622-ED108B90E7D4}" type="slidenum">
              <a:rPr lang="en-US" altLang="en-US"/>
              <a:pPr/>
              <a:t>‹#›</a:t>
            </a:fld>
            <a:endParaRPr lang="en-US" altLang="en-US"/>
          </a:p>
        </p:txBody>
      </p:sp>
    </p:spTree>
    <p:extLst>
      <p:ext uri="{BB962C8B-B14F-4D97-AF65-F5344CB8AC3E}">
        <p14:creationId xmlns:p14="http://schemas.microsoft.com/office/powerpoint/2010/main" val="36575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6EC97B-B16B-463E-B49F-F2E58304CF87}"/>
              </a:ext>
            </a:extLst>
          </p:cNvPr>
          <p:cNvSpPr>
            <a:spLocks noGrp="1"/>
          </p:cNvSpPr>
          <p:nvPr>
            <p:ph type="dt" sz="half" idx="10"/>
          </p:nvPr>
        </p:nvSpPr>
        <p:spPr/>
        <p:txBody>
          <a:bodyPr/>
          <a:lstStyle>
            <a:lvl1pPr>
              <a:defRPr/>
            </a:lvl1pPr>
          </a:lstStyle>
          <a:p>
            <a:pPr>
              <a:defRPr/>
            </a:pPr>
            <a:fld id="{B8687240-05A1-429E-B50F-9C843CE71C5E}" type="datetimeFigureOut">
              <a:rPr lang="en-US"/>
              <a:pPr>
                <a:defRPr/>
              </a:pPr>
              <a:t>11/12/2024</a:t>
            </a:fld>
            <a:endParaRPr lang="en-US"/>
          </a:p>
        </p:txBody>
      </p:sp>
      <p:sp>
        <p:nvSpPr>
          <p:cNvPr id="6" name="Footer Placeholder 4">
            <a:extLst>
              <a:ext uri="{FF2B5EF4-FFF2-40B4-BE49-F238E27FC236}">
                <a16:creationId xmlns:a16="http://schemas.microsoft.com/office/drawing/2014/main" id="{4B1F0FCE-5EFA-4AA7-A8E4-6C73D3B9B2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ACB3DF-C3BA-4B73-A324-DB6AB4AD1D0B}"/>
              </a:ext>
            </a:extLst>
          </p:cNvPr>
          <p:cNvSpPr>
            <a:spLocks noGrp="1"/>
          </p:cNvSpPr>
          <p:nvPr>
            <p:ph type="sldNum" sz="quarter" idx="12"/>
          </p:nvPr>
        </p:nvSpPr>
        <p:spPr/>
        <p:txBody>
          <a:bodyPr/>
          <a:lstStyle>
            <a:lvl1pPr>
              <a:defRPr/>
            </a:lvl1pPr>
          </a:lstStyle>
          <a:p>
            <a:fld id="{AA948D9D-F48E-4B1C-B91A-B367096F9F45}" type="slidenum">
              <a:rPr lang="en-US" altLang="en-US"/>
              <a:pPr/>
              <a:t>‹#›</a:t>
            </a:fld>
            <a:endParaRPr lang="en-US" altLang="en-US"/>
          </a:p>
        </p:txBody>
      </p:sp>
    </p:spTree>
    <p:extLst>
      <p:ext uri="{BB962C8B-B14F-4D97-AF65-F5344CB8AC3E}">
        <p14:creationId xmlns:p14="http://schemas.microsoft.com/office/powerpoint/2010/main" val="4495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5.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43D829-4FA5-49E9-AD33-D3DA194E4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FF2056-2391-4E3C-8F6E-CD192B2875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720031-25A6-4B3A-9B3E-65DC173358C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383BEA-261E-4B4F-8ED2-A3EFF9B0E342}" type="datetimeFigureOut">
              <a:rPr lang="en-US"/>
              <a:pPr>
                <a:defRPr/>
              </a:pPr>
              <a:t>11/12/2024</a:t>
            </a:fld>
            <a:endParaRPr lang="en-US"/>
          </a:p>
        </p:txBody>
      </p:sp>
      <p:sp>
        <p:nvSpPr>
          <p:cNvPr id="5" name="Footer Placeholder 4">
            <a:extLst>
              <a:ext uri="{FF2B5EF4-FFF2-40B4-BE49-F238E27FC236}">
                <a16:creationId xmlns:a16="http://schemas.microsoft.com/office/drawing/2014/main" id="{7CDABA85-3F46-4524-AFBF-BCE3E3EF17D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A656D3-3610-4B32-BB0E-AEE838C39B8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9ADE0A5-75B0-4301-AF55-1E854E33F9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B3C4370-B35E-4397-BD14-34DDF7CCC5D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E803ADA-752A-46DF-95F5-52EB88CC45E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A7F4EB0-9475-4FF3-8295-1DF36253A8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0C8E3AC-E505-4C5C-866B-DFA0F1BD5C0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CEDDBD58-22B6-4F24-9CAB-5E8B07E27FF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B8DF7F0-06F0-4553-A021-3187DD50CD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 id="2147484930" r:id="rId12"/>
    <p:sldLayoutId id="2147484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638391"/>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81700"/>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 id="2147485018" r:id="rId12"/>
    <p:sldLayoutId id="2147485019" r:id="rId13"/>
    <p:sldLayoutId id="2147485020" r:id="rId14"/>
    <p:sldLayoutId id="2147485021" r:id="rId15"/>
    <p:sldLayoutId id="214748502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Layout" Target="../slideLayouts/slideLayout25.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audio" Target="../media/media1.m4a"/><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14.xml"/><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audio" Target="file:///D:\giao%20an%20dt\hanh%20on%20an\Ru%20con-da%20cat.wa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48.jpeg"/><Relationship Id="rId3" Type="http://schemas.openxmlformats.org/officeDocument/2006/relationships/image" Target="../media/image51.png"/><Relationship Id="rId7" Type="http://schemas.openxmlformats.org/officeDocument/2006/relationships/image" Target="../media/image55.emf"/><Relationship Id="rId12" Type="http://schemas.openxmlformats.org/officeDocument/2006/relationships/image" Target="../media/image60.em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emf"/><Relationship Id="rId5" Type="http://schemas.openxmlformats.org/officeDocument/2006/relationships/image" Target="../media/image53.png"/><Relationship Id="rId10" Type="http://schemas.openxmlformats.org/officeDocument/2006/relationships/image" Target="../media/image58.emf"/><Relationship Id="rId4" Type="http://schemas.openxmlformats.org/officeDocument/2006/relationships/image" Target="../media/image52.png"/><Relationship Id="rId9" Type="http://schemas.openxmlformats.org/officeDocument/2006/relationships/image" Target="../media/image57.emf"/><Relationship Id="rId1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8.xml"/><Relationship Id="rId7" Type="http://schemas.openxmlformats.org/officeDocument/2006/relationships/image" Target="../media/image6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6.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32"/>
          <p:cNvGrpSpPr/>
          <p:nvPr/>
        </p:nvGrpSpPr>
        <p:grpSpPr>
          <a:xfrm>
            <a:off x="337096" y="3003952"/>
            <a:ext cx="3732950" cy="3976860"/>
            <a:chOff x="165910" y="2278662"/>
            <a:chExt cx="2806656" cy="2982645"/>
          </a:xfrm>
        </p:grpSpPr>
        <p:sp>
          <p:nvSpPr>
            <p:cNvPr id="1018" name="Google Shape;1018;p32"/>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19" name="Google Shape;1019;p32"/>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0" name="Google Shape;1020;p32"/>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1" name="Google Shape;1021;p32"/>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2" name="Google Shape;1022;p32"/>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3" name="Google Shape;1023;p32"/>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4" name="Google Shape;1024;p32"/>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5" name="Google Shape;1025;p32"/>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6" name="Google Shape;1026;p32"/>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7" name="Google Shape;1027;p32"/>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8" name="Google Shape;1028;p32"/>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9" name="Google Shape;1029;p32"/>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0" name="Google Shape;1030;p32"/>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1" name="Google Shape;1031;p32"/>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2" name="Google Shape;1032;p32"/>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3" name="Google Shape;1033;p32"/>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4" name="Google Shape;1034;p32"/>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5" name="Google Shape;1035;p32"/>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6" name="Google Shape;1036;p32"/>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7" name="Google Shape;1037;p32"/>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8" name="Google Shape;1038;p32"/>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9" name="Google Shape;1039;p32"/>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0" name="Google Shape;1040;p32"/>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1" name="Google Shape;1041;p32"/>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2" name="Google Shape;1042;p32"/>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3" name="Google Shape;1043;p32"/>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4" name="Google Shape;1044;p32"/>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5" name="Google Shape;1045;p32"/>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6" name="Google Shape;1046;p32"/>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7" name="Google Shape;1047;p32"/>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8" name="Google Shape;1048;p32"/>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9" name="Google Shape;1049;p32"/>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0" name="Google Shape;1050;p32"/>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1" name="Google Shape;1051;p32"/>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2" name="Google Shape;1052;p32"/>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3" name="Google Shape;1053;p32"/>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4" name="Google Shape;1054;p32"/>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5" name="Google Shape;1055;p32"/>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6" name="Google Shape;1056;p32"/>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7" name="Google Shape;1057;p32"/>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8" name="Google Shape;1058;p32"/>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9" name="Google Shape;1059;p32"/>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0" name="Google Shape;1060;p32"/>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1" name="Google Shape;1061;p32"/>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2" name="Google Shape;1062;p32"/>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3" name="Google Shape;1063;p32"/>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4" name="Google Shape;1064;p32"/>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5" name="Google Shape;1065;p32"/>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6" name="Google Shape;1066;p32"/>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7" name="Google Shape;1067;p32"/>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8" name="Google Shape;1068;p32"/>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9" name="Google Shape;1069;p32"/>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0" name="Google Shape;1070;p32"/>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1" name="Google Shape;1071;p32"/>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2" name="Google Shape;1072;p32"/>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3" name="Google Shape;1073;p32"/>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4" name="Google Shape;1074;p32"/>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5" name="Google Shape;1075;p32"/>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6" name="Google Shape;1076;p32"/>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7" name="Google Shape;1077;p32"/>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8" name="Google Shape;1078;p32"/>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9" name="Google Shape;1079;p32"/>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0" name="Google Shape;1080;p32"/>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1" name="Google Shape;1081;p32"/>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2" name="Google Shape;1082;p32"/>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3" name="Google Shape;1083;p32"/>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4" name="Google Shape;1084;p32"/>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5" name="Google Shape;1085;p32"/>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6" name="Google Shape;1086;p32"/>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7" name="Google Shape;1087;p32"/>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088" name="Google Shape;1088;p32"/>
          <p:cNvGrpSpPr/>
          <p:nvPr/>
        </p:nvGrpSpPr>
        <p:grpSpPr>
          <a:xfrm>
            <a:off x="7672987" y="3296259"/>
            <a:ext cx="3934946" cy="3641737"/>
            <a:chOff x="5681470" y="2472193"/>
            <a:chExt cx="2958529" cy="2731303"/>
          </a:xfrm>
        </p:grpSpPr>
        <p:sp>
          <p:nvSpPr>
            <p:cNvPr id="1089" name="Google Shape;1089;p32"/>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0" name="Google Shape;1090;p32"/>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1" name="Google Shape;1091;p32"/>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2" name="Google Shape;1092;p32"/>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3" name="Google Shape;1093;p32"/>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4" name="Google Shape;1094;p32"/>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5" name="Google Shape;1095;p32"/>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6" name="Google Shape;1096;p32"/>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7" name="Google Shape;1097;p32"/>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8" name="Google Shape;1098;p32"/>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9" name="Google Shape;1099;p32"/>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0" name="Google Shape;1100;p32"/>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1" name="Google Shape;1101;p32"/>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2" name="Google Shape;1102;p32"/>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3" name="Google Shape;1103;p32"/>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4" name="Google Shape;1104;p32"/>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5" name="Google Shape;1105;p32"/>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6" name="Google Shape;1106;p32"/>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7" name="Google Shape;1107;p32"/>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8" name="Google Shape;1108;p32"/>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9" name="Google Shape;1109;p32"/>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0" name="Google Shape;1110;p32"/>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1" name="Google Shape;1111;p32"/>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2" name="Google Shape;1112;p32"/>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3" name="Google Shape;1113;p32"/>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4" name="Google Shape;1114;p32"/>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5" name="Google Shape;1115;p32"/>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6" name="Google Shape;1116;p32"/>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7" name="Google Shape;1117;p32"/>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8" name="Google Shape;1118;p32"/>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9" name="Google Shape;1119;p32"/>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0" name="Google Shape;1120;p32"/>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1" name="Google Shape;1121;p32"/>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2" name="Google Shape;1122;p32"/>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3" name="Google Shape;1123;p32"/>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4" name="Google Shape;1124;p32"/>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5" name="Google Shape;1125;p32"/>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6" name="Google Shape;1126;p32"/>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7" name="Google Shape;1127;p32"/>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8" name="Google Shape;1128;p32"/>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9" name="Google Shape;1129;p32"/>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0" name="Google Shape;1130;p32"/>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1" name="Google Shape;1131;p32"/>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2" name="Google Shape;1132;p32"/>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3" name="Google Shape;1133;p32"/>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4" name="Google Shape;1134;p32"/>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5" name="Google Shape;1135;p32"/>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6" name="Google Shape;1136;p32"/>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7" name="Google Shape;1137;p32"/>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8" name="Google Shape;1138;p32"/>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9" name="Google Shape;1139;p32"/>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0" name="Google Shape;1140;p32"/>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7" name="Group 126"/>
          <p:cNvGrpSpPr/>
          <p:nvPr/>
        </p:nvGrpSpPr>
        <p:grpSpPr>
          <a:xfrm>
            <a:off x="3234000" y="1929997"/>
            <a:ext cx="5383242" cy="1138834"/>
            <a:chOff x="143293" y="1429216"/>
            <a:chExt cx="2513144" cy="705889"/>
          </a:xfrm>
        </p:grpSpPr>
        <p:sp>
          <p:nvSpPr>
            <p:cNvPr id="128" name="Rounded Rectangle 127"/>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5400" kern="0">
                  <a:solidFill>
                    <a:srgbClr val="FFF6E5"/>
                  </a:solidFill>
                  <a:latin typeface="Arial-Rounded" pitchFamily="34" charset="0"/>
                  <a:ea typeface="Arial-Rounded" pitchFamily="34" charset="0"/>
                  <a:cs typeface="Arial-Rounded" pitchFamily="34" charset="0"/>
                  <a:sym typeface="Arial"/>
                </a:rPr>
                <a:t>Khởi động</a:t>
              </a:r>
            </a:p>
          </p:txBody>
        </p:sp>
        <p:sp>
          <p:nvSpPr>
            <p:cNvPr id="129" name="Oval 128"/>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6000" kern="0">
                  <a:solidFill>
                    <a:srgbClr val="422C46"/>
                  </a:solidFill>
                  <a:latin typeface="Arial Rounded MT Bold" pitchFamily="34" charset="0"/>
                  <a:ea typeface="Arial-Rounded" pitchFamily="34" charset="0"/>
                  <a:cs typeface="Arial-Rounded" pitchFamily="34" charset="0"/>
                  <a:sym typeface="Arial"/>
                </a:rPr>
                <a:t>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3807860" y="1885627"/>
            <a:ext cx="8118177" cy="488298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dãy núi</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bụi cỏ</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gửi thư</a:t>
            </a:r>
          </a:p>
        </p:txBody>
      </p:sp>
      <p:grpSp>
        <p:nvGrpSpPr>
          <p:cNvPr id="265" name="Group 264"/>
          <p:cNvGrpSpPr/>
          <p:nvPr/>
        </p:nvGrpSpPr>
        <p:grpSpPr>
          <a:xfrm>
            <a:off x="128659" y="4528146"/>
            <a:ext cx="1454835" cy="2086279"/>
            <a:chOff x="3348641" y="621811"/>
            <a:chExt cx="1410561" cy="1927234"/>
          </a:xfrm>
        </p:grpSpPr>
        <p:grpSp>
          <p:nvGrpSpPr>
            <p:cNvPr id="268" name="Group 267"/>
            <p:cNvGrpSpPr/>
            <p:nvPr/>
          </p:nvGrpSpPr>
          <p:grpSpPr>
            <a:xfrm>
              <a:off x="3383725" y="621811"/>
              <a:ext cx="1375477" cy="1927234"/>
              <a:chOff x="1749840" y="2676726"/>
              <a:chExt cx="1375477" cy="1927234"/>
            </a:xfrm>
          </p:grpSpPr>
          <p:pic>
            <p:nvPicPr>
              <p:cNvPr id="270" name="Picture 26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88776" y="3450691"/>
                <a:ext cx="173476" cy="99268"/>
              </a:xfrm>
              <a:prstGeom prst="rect">
                <a:avLst/>
              </a:prstGeom>
            </p:spPr>
          </p:pic>
          <p:sp>
            <p:nvSpPr>
              <p:cNvPr id="271" name="Google Shape;3702;p78"/>
              <p:cNvSpPr/>
              <p:nvPr/>
            </p:nvSpPr>
            <p:spPr>
              <a:xfrm>
                <a:off x="1762268" y="3666934"/>
                <a:ext cx="43732" cy="36841"/>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04;p78"/>
              <p:cNvSpPr/>
              <p:nvPr/>
            </p:nvSpPr>
            <p:spPr>
              <a:xfrm>
                <a:off x="1878488" y="4114467"/>
                <a:ext cx="203303" cy="451052"/>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05;p78"/>
              <p:cNvSpPr/>
              <p:nvPr/>
            </p:nvSpPr>
            <p:spPr>
              <a:xfrm>
                <a:off x="2154785" y="4136665"/>
                <a:ext cx="132500" cy="434699"/>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06;p78"/>
              <p:cNvSpPr/>
              <p:nvPr/>
            </p:nvSpPr>
            <p:spPr>
              <a:xfrm>
                <a:off x="1878488" y="4114246"/>
                <a:ext cx="179345" cy="451544"/>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07;p78"/>
              <p:cNvSpPr/>
              <p:nvPr/>
            </p:nvSpPr>
            <p:spPr>
              <a:xfrm>
                <a:off x="2154785" y="4136665"/>
                <a:ext cx="132500" cy="43449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08;p78"/>
              <p:cNvSpPr/>
              <p:nvPr/>
            </p:nvSpPr>
            <p:spPr>
              <a:xfrm>
                <a:off x="1826623" y="4544699"/>
                <a:ext cx="524316" cy="59261"/>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09;p78"/>
              <p:cNvSpPr/>
              <p:nvPr/>
            </p:nvSpPr>
            <p:spPr>
              <a:xfrm>
                <a:off x="1877246" y="4336129"/>
                <a:ext cx="159067" cy="230953"/>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10;p78"/>
              <p:cNvSpPr/>
              <p:nvPr/>
            </p:nvSpPr>
            <p:spPr>
              <a:xfrm>
                <a:off x="2163878" y="4337471"/>
                <a:ext cx="130704" cy="234989"/>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11;p78"/>
              <p:cNvSpPr/>
              <p:nvPr/>
            </p:nvSpPr>
            <p:spPr>
              <a:xfrm>
                <a:off x="1877246" y="4336129"/>
                <a:ext cx="131553" cy="219669"/>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12;p78"/>
              <p:cNvSpPr/>
              <p:nvPr/>
            </p:nvSpPr>
            <p:spPr>
              <a:xfrm>
                <a:off x="2163878" y="4337471"/>
                <a:ext cx="130925" cy="234976"/>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13;p78"/>
              <p:cNvSpPr/>
              <p:nvPr/>
            </p:nvSpPr>
            <p:spPr>
              <a:xfrm>
                <a:off x="2168320" y="4516742"/>
                <a:ext cx="136019" cy="5616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714;p78"/>
              <p:cNvSpPr/>
              <p:nvPr/>
            </p:nvSpPr>
            <p:spPr>
              <a:xfrm>
                <a:off x="1996579" y="4011068"/>
                <a:ext cx="236539" cy="16976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715;p78"/>
              <p:cNvSpPr/>
              <p:nvPr/>
            </p:nvSpPr>
            <p:spPr>
              <a:xfrm>
                <a:off x="1996579" y="4027495"/>
                <a:ext cx="65696" cy="153333"/>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716;p78"/>
              <p:cNvSpPr/>
              <p:nvPr/>
            </p:nvSpPr>
            <p:spPr>
              <a:xfrm>
                <a:off x="2127714" y="4106703"/>
                <a:ext cx="27083" cy="74125"/>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717;p78"/>
              <p:cNvSpPr/>
              <p:nvPr/>
            </p:nvSpPr>
            <p:spPr>
              <a:xfrm>
                <a:off x="1996579" y="3700219"/>
                <a:ext cx="167311" cy="149616"/>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718;p78"/>
              <p:cNvSpPr/>
              <p:nvPr/>
            </p:nvSpPr>
            <p:spPr>
              <a:xfrm>
                <a:off x="1802517" y="3361746"/>
                <a:ext cx="431672" cy="355897"/>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719;p78"/>
              <p:cNvSpPr/>
              <p:nvPr/>
            </p:nvSpPr>
            <p:spPr>
              <a:xfrm>
                <a:off x="1849695" y="3341873"/>
                <a:ext cx="47276" cy="56148"/>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720;p78"/>
              <p:cNvSpPr/>
              <p:nvPr/>
            </p:nvSpPr>
            <p:spPr>
              <a:xfrm>
                <a:off x="1803982" y="3298916"/>
                <a:ext cx="412722" cy="296255"/>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721;p78"/>
              <p:cNvSpPr/>
              <p:nvPr/>
            </p:nvSpPr>
            <p:spPr>
              <a:xfrm>
                <a:off x="1803982" y="3298855"/>
                <a:ext cx="278253" cy="296354"/>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722;p78"/>
              <p:cNvSpPr/>
              <p:nvPr/>
            </p:nvSpPr>
            <p:spPr>
              <a:xfrm>
                <a:off x="1971723" y="3728398"/>
                <a:ext cx="169095" cy="129362"/>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723;p78"/>
              <p:cNvSpPr/>
              <p:nvPr/>
            </p:nvSpPr>
            <p:spPr>
              <a:xfrm>
                <a:off x="1952208" y="3736384"/>
                <a:ext cx="286460" cy="325209"/>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724;p78"/>
              <p:cNvSpPr/>
              <p:nvPr/>
            </p:nvSpPr>
            <p:spPr>
              <a:xfrm>
                <a:off x="2003015" y="3719735"/>
                <a:ext cx="57477" cy="76119"/>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725;p78"/>
              <p:cNvSpPr/>
              <p:nvPr/>
            </p:nvSpPr>
            <p:spPr>
              <a:xfrm>
                <a:off x="2060479" y="3713533"/>
                <a:ext cx="56591" cy="73006"/>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726;p78"/>
              <p:cNvSpPr/>
              <p:nvPr/>
            </p:nvSpPr>
            <p:spPr>
              <a:xfrm>
                <a:off x="2171643" y="3742155"/>
                <a:ext cx="184846" cy="247798"/>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727;p78"/>
              <p:cNvSpPr/>
              <p:nvPr/>
            </p:nvSpPr>
            <p:spPr>
              <a:xfrm>
                <a:off x="1749840" y="3683792"/>
                <a:ext cx="258516" cy="168702"/>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728;p78"/>
              <p:cNvSpPr/>
              <p:nvPr/>
            </p:nvSpPr>
            <p:spPr>
              <a:xfrm>
                <a:off x="1788674" y="3804504"/>
                <a:ext cx="449932" cy="257076"/>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729;p78"/>
              <p:cNvSpPr/>
              <p:nvPr/>
            </p:nvSpPr>
            <p:spPr>
              <a:xfrm>
                <a:off x="2260399" y="3699100"/>
                <a:ext cx="120946" cy="89568"/>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730;p78"/>
              <p:cNvSpPr/>
              <p:nvPr/>
            </p:nvSpPr>
            <p:spPr>
              <a:xfrm>
                <a:off x="1861680" y="4504499"/>
                <a:ext cx="137348" cy="66619"/>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31;p78"/>
              <p:cNvSpPr/>
              <p:nvPr/>
            </p:nvSpPr>
            <p:spPr>
              <a:xfrm>
                <a:off x="2501146" y="3603194"/>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32;p78"/>
              <p:cNvSpPr/>
              <p:nvPr/>
            </p:nvSpPr>
            <p:spPr>
              <a:xfrm>
                <a:off x="2669577" y="3571841"/>
                <a:ext cx="393317" cy="996926"/>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733;p78"/>
              <p:cNvSpPr/>
              <p:nvPr/>
            </p:nvSpPr>
            <p:spPr>
              <a:xfrm>
                <a:off x="2501146" y="3603231"/>
                <a:ext cx="152890" cy="965672"/>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734;p78"/>
              <p:cNvSpPr/>
              <p:nvPr/>
            </p:nvSpPr>
            <p:spPr>
              <a:xfrm>
                <a:off x="2995499" y="4479975"/>
                <a:ext cx="33519" cy="11936"/>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735;p78"/>
              <p:cNvSpPr/>
              <p:nvPr/>
            </p:nvSpPr>
            <p:spPr>
              <a:xfrm>
                <a:off x="2669811" y="3571792"/>
                <a:ext cx="285538" cy="996976"/>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736;p78"/>
              <p:cNvSpPr/>
              <p:nvPr/>
            </p:nvSpPr>
            <p:spPr>
              <a:xfrm>
                <a:off x="2473632" y="4544699"/>
                <a:ext cx="651685" cy="59261"/>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5" name="Google Shape;3737;p78"/>
              <p:cNvSpPr/>
              <p:nvPr/>
            </p:nvSpPr>
            <p:spPr>
              <a:xfrm>
                <a:off x="2484054" y="4243608"/>
                <a:ext cx="179296" cy="325295"/>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6" name="Google Shape;3738;p78"/>
              <p:cNvSpPr/>
              <p:nvPr/>
            </p:nvSpPr>
            <p:spPr>
              <a:xfrm>
                <a:off x="2427476" y="3583728"/>
                <a:ext cx="558499" cy="343039"/>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739;p78"/>
              <p:cNvSpPr/>
              <p:nvPr/>
            </p:nvSpPr>
            <p:spPr>
              <a:xfrm>
                <a:off x="2831080" y="4246266"/>
                <a:ext cx="231986" cy="324729"/>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8" name="Google Shape;3740;p78"/>
              <p:cNvSpPr/>
              <p:nvPr/>
            </p:nvSpPr>
            <p:spPr>
              <a:xfrm>
                <a:off x="2249755" y="3711048"/>
                <a:ext cx="99191" cy="74027"/>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9" name="Google Shape;3741;p78"/>
              <p:cNvSpPr/>
              <p:nvPr/>
            </p:nvSpPr>
            <p:spPr>
              <a:xfrm>
                <a:off x="2539637" y="2844145"/>
                <a:ext cx="215018" cy="305767"/>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0" name="Google Shape;3742;p78"/>
              <p:cNvSpPr/>
              <p:nvPr/>
            </p:nvSpPr>
            <p:spPr>
              <a:xfrm>
                <a:off x="2795802" y="3780313"/>
                <a:ext cx="56812" cy="136253"/>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3743;p78"/>
              <p:cNvSpPr/>
              <p:nvPr/>
            </p:nvSpPr>
            <p:spPr>
              <a:xfrm>
                <a:off x="2847729" y="3742155"/>
                <a:ext cx="99412" cy="125597"/>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3" name="Google Shape;3744;p78"/>
              <p:cNvSpPr/>
              <p:nvPr/>
            </p:nvSpPr>
            <p:spPr>
              <a:xfrm>
                <a:off x="2518004" y="3563757"/>
                <a:ext cx="343494" cy="9940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4" name="Google Shape;3745;p78"/>
              <p:cNvSpPr/>
              <p:nvPr/>
            </p:nvSpPr>
            <p:spPr>
              <a:xfrm>
                <a:off x="2573253" y="3081598"/>
                <a:ext cx="158882" cy="146688"/>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5" name="Google Shape;3746;p78"/>
              <p:cNvSpPr/>
              <p:nvPr/>
            </p:nvSpPr>
            <p:spPr>
              <a:xfrm>
                <a:off x="2531982" y="3146174"/>
                <a:ext cx="234989" cy="173747"/>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6" name="Google Shape;3747;p78"/>
              <p:cNvSpPr/>
              <p:nvPr/>
            </p:nvSpPr>
            <p:spPr>
              <a:xfrm>
                <a:off x="2504911" y="3159045"/>
                <a:ext cx="357916" cy="459764"/>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7" name="Google Shape;3748;p78"/>
              <p:cNvSpPr/>
              <p:nvPr/>
            </p:nvSpPr>
            <p:spPr>
              <a:xfrm>
                <a:off x="2505133" y="3159045"/>
                <a:ext cx="344823" cy="459838"/>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8" name="Google Shape;3749;p78"/>
              <p:cNvSpPr/>
              <p:nvPr/>
            </p:nvSpPr>
            <p:spPr>
              <a:xfrm>
                <a:off x="2577917" y="3125096"/>
                <a:ext cx="78998" cy="10319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9" name="Google Shape;3750;p78"/>
              <p:cNvSpPr/>
              <p:nvPr/>
            </p:nvSpPr>
            <p:spPr>
              <a:xfrm>
                <a:off x="2656903" y="3125096"/>
                <a:ext cx="78789" cy="10319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0" name="Google Shape;3751;p78"/>
              <p:cNvSpPr/>
              <p:nvPr/>
            </p:nvSpPr>
            <p:spPr>
              <a:xfrm>
                <a:off x="2478296" y="3167917"/>
                <a:ext cx="111176" cy="344171"/>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1" name="Google Shape;3752;p78"/>
              <p:cNvSpPr/>
              <p:nvPr/>
            </p:nvSpPr>
            <p:spPr>
              <a:xfrm>
                <a:off x="2781380" y="3163684"/>
                <a:ext cx="184181" cy="312375"/>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3" name="Google Shape;3753;p78"/>
              <p:cNvSpPr/>
              <p:nvPr/>
            </p:nvSpPr>
            <p:spPr>
              <a:xfrm>
                <a:off x="2790031" y="3291066"/>
                <a:ext cx="148460" cy="184993"/>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4" name="Google Shape;3754;p78"/>
              <p:cNvSpPr/>
              <p:nvPr/>
            </p:nvSpPr>
            <p:spPr>
              <a:xfrm>
                <a:off x="2744773" y="3154603"/>
                <a:ext cx="127591" cy="337674"/>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5" name="Google Shape;3755;p78"/>
              <p:cNvSpPr/>
              <p:nvPr/>
            </p:nvSpPr>
            <p:spPr>
              <a:xfrm>
                <a:off x="2751651" y="3239975"/>
                <a:ext cx="96976" cy="9748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6" name="Google Shape;3756;p78"/>
              <p:cNvSpPr/>
              <p:nvPr/>
            </p:nvSpPr>
            <p:spPr>
              <a:xfrm>
                <a:off x="2273713" y="3191457"/>
                <a:ext cx="249410" cy="550821"/>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 name="Google Shape;3757;p78"/>
              <p:cNvSpPr/>
              <p:nvPr/>
            </p:nvSpPr>
            <p:spPr>
              <a:xfrm>
                <a:off x="2304770" y="3530915"/>
                <a:ext cx="184403" cy="211498"/>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 name="Google Shape;3758;p78"/>
              <p:cNvSpPr/>
              <p:nvPr/>
            </p:nvSpPr>
            <p:spPr>
              <a:xfrm>
                <a:off x="2413054" y="3043378"/>
                <a:ext cx="111619" cy="95917"/>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 name="Google Shape;3759;p78"/>
              <p:cNvSpPr/>
              <p:nvPr/>
            </p:nvSpPr>
            <p:spPr>
              <a:xfrm>
                <a:off x="2774945" y="3034002"/>
                <a:ext cx="112283" cy="95327"/>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 name="Google Shape;3760;p78"/>
              <p:cNvSpPr/>
              <p:nvPr/>
            </p:nvSpPr>
            <p:spPr>
              <a:xfrm>
                <a:off x="2485396" y="3024121"/>
                <a:ext cx="51263" cy="45528"/>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 name="Google Shape;3761;p78"/>
              <p:cNvSpPr/>
              <p:nvPr/>
            </p:nvSpPr>
            <p:spPr>
              <a:xfrm>
                <a:off x="2766737" y="3022066"/>
                <a:ext cx="51718" cy="45418"/>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 name="Google Shape;3762;p78"/>
              <p:cNvSpPr/>
              <p:nvPr/>
            </p:nvSpPr>
            <p:spPr>
              <a:xfrm>
                <a:off x="2431475" y="2740565"/>
                <a:ext cx="434896" cy="369445"/>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 name="Google Shape;3763;p78"/>
              <p:cNvSpPr/>
              <p:nvPr/>
            </p:nvSpPr>
            <p:spPr>
              <a:xfrm>
                <a:off x="2397747" y="2676726"/>
                <a:ext cx="256289" cy="27938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 name="Google Shape;3764;p78"/>
              <p:cNvSpPr/>
              <p:nvPr/>
            </p:nvSpPr>
            <p:spPr>
              <a:xfrm>
                <a:off x="2397969" y="2677772"/>
                <a:ext cx="173082" cy="278339"/>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 name="Google Shape;3765;p78"/>
              <p:cNvSpPr/>
              <p:nvPr/>
            </p:nvSpPr>
            <p:spPr>
              <a:xfrm>
                <a:off x="2642703" y="2676726"/>
                <a:ext cx="256953" cy="27938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 name="Google Shape;3766;p78"/>
              <p:cNvSpPr/>
              <p:nvPr/>
            </p:nvSpPr>
            <p:spPr>
              <a:xfrm>
                <a:off x="2639159" y="2768743"/>
                <a:ext cx="149776" cy="155781"/>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 name="Google Shape;3767;p78"/>
              <p:cNvSpPr/>
              <p:nvPr/>
            </p:nvSpPr>
            <p:spPr>
              <a:xfrm>
                <a:off x="2512233" y="2762529"/>
                <a:ext cx="149789" cy="155781"/>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 name="Google Shape;3768;p78"/>
              <p:cNvSpPr/>
              <p:nvPr/>
            </p:nvSpPr>
            <p:spPr>
              <a:xfrm>
                <a:off x="2484054" y="4251816"/>
                <a:ext cx="132033" cy="317088"/>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 name="Google Shape;3769;p78"/>
              <p:cNvSpPr/>
              <p:nvPr/>
            </p:nvSpPr>
            <p:spPr>
              <a:xfrm>
                <a:off x="2831080" y="4253144"/>
                <a:ext cx="114953" cy="317850"/>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 name="Google Shape;3770;p78"/>
              <p:cNvSpPr/>
              <p:nvPr/>
            </p:nvSpPr>
            <p:spPr>
              <a:xfrm>
                <a:off x="2950463" y="4479187"/>
                <a:ext cx="112603" cy="88387"/>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 name="Google Shape;3771;p78"/>
              <p:cNvSpPr/>
              <p:nvPr/>
            </p:nvSpPr>
            <p:spPr>
              <a:xfrm>
                <a:off x="2475404" y="4493006"/>
                <a:ext cx="187947" cy="75897"/>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 name="Google Shape;3772;p78"/>
              <p:cNvSpPr/>
              <p:nvPr/>
            </p:nvSpPr>
            <p:spPr>
              <a:xfrm>
                <a:off x="2893208" y="4479680"/>
                <a:ext cx="194161" cy="98095"/>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3" name="Google Shape;3821;p78"/>
              <p:cNvGrpSpPr/>
              <p:nvPr/>
            </p:nvGrpSpPr>
            <p:grpSpPr>
              <a:xfrm rot="20307683">
                <a:off x="1934391" y="3446992"/>
                <a:ext cx="211486" cy="241619"/>
                <a:chOff x="4408296" y="1016962"/>
                <a:chExt cx="507136" cy="579524"/>
              </a:xfrm>
            </p:grpSpPr>
            <p:sp>
              <p:nvSpPr>
                <p:cNvPr id="398"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4" name="Google Shape;3830;p78"/>
              <p:cNvSpPr/>
              <p:nvPr/>
            </p:nvSpPr>
            <p:spPr>
              <a:xfrm rot="20538352">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 name="Google Shape;3831;p78"/>
              <p:cNvSpPr/>
              <p:nvPr/>
            </p:nvSpPr>
            <p:spPr>
              <a:xfrm rot="20538352">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 name="Google Shape;3832;p78"/>
              <p:cNvSpPr/>
              <p:nvPr/>
            </p:nvSpPr>
            <p:spPr>
              <a:xfrm rot="20538352">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 name="Google Shape;3833;p78"/>
              <p:cNvSpPr/>
              <p:nvPr/>
            </p:nvSpPr>
            <p:spPr>
              <a:xfrm rot="20538352">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9" name="Google Shape;3703;p78"/>
            <p:cNvSpPr/>
            <p:nvPr/>
          </p:nvSpPr>
          <p:spPr>
            <a:xfrm>
              <a:off x="3348641" y="1527191"/>
              <a:ext cx="114510" cy="101418"/>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406" name="Group 405"/>
          <p:cNvGrpSpPr/>
          <p:nvPr/>
        </p:nvGrpSpPr>
        <p:grpSpPr>
          <a:xfrm>
            <a:off x="832286" y="2865047"/>
            <a:ext cx="931123" cy="933432"/>
            <a:chOff x="7272763" y="2737505"/>
            <a:chExt cx="700074" cy="700074"/>
          </a:xfrm>
        </p:grpSpPr>
        <p:grpSp>
          <p:nvGrpSpPr>
            <p:cNvPr id="407" name="Google Shape;2566;p62"/>
            <p:cNvGrpSpPr/>
            <p:nvPr/>
          </p:nvGrpSpPr>
          <p:grpSpPr>
            <a:xfrm>
              <a:off x="7272763" y="2737505"/>
              <a:ext cx="700074" cy="700074"/>
              <a:chOff x="1803781" y="1600197"/>
              <a:chExt cx="828588" cy="828588"/>
            </a:xfrm>
          </p:grpSpPr>
          <p:sp>
            <p:nvSpPr>
              <p:cNvPr id="409"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0"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408" name="Rectangle 407"/>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341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89497"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93" name="Group 192"/>
          <p:cNvGrpSpPr/>
          <p:nvPr/>
        </p:nvGrpSpPr>
        <p:grpSpPr>
          <a:xfrm>
            <a:off x="5911425" y="4314231"/>
            <a:ext cx="1298304" cy="696360"/>
            <a:chOff x="-1080918" y="1319293"/>
            <a:chExt cx="976143" cy="522270"/>
          </a:xfrm>
        </p:grpSpPr>
        <p:grpSp>
          <p:nvGrpSpPr>
            <p:cNvPr id="194" name="Google Shape;2582;p62"/>
            <p:cNvGrpSpPr/>
            <p:nvPr/>
          </p:nvGrpSpPr>
          <p:grpSpPr>
            <a:xfrm>
              <a:off x="-1080918" y="1319293"/>
              <a:ext cx="976143" cy="522270"/>
              <a:chOff x="404850" y="2182975"/>
              <a:chExt cx="2230850" cy="1111475"/>
            </a:xfrm>
          </p:grpSpPr>
          <p:sp>
            <p:nvSpPr>
              <p:cNvPr id="196"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7"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8"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9"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0"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1"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2"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3"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4"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5"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6"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7"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8"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9"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0"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1"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2"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3"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4"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5"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6"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7"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8"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9"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0"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1"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2"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3"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95" name="Picture 19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1016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63" presetClass="path" presetSubtype="0" accel="50000" decel="50000" fill="hold" nodeType="withEffect">
                                  <p:stCondLst>
                                    <p:cond delay="0"/>
                                  </p:stCondLst>
                                  <p:childTnLst>
                                    <p:animMotion origin="layout" path="M -4.44444E-6 3.7037E-7 L 0.24046 0.00463 " pathEditMode="relative" rAng="0" ptsTypes="AA">
                                      <p:cBhvr>
                                        <p:cTn id="8" dur="2000" fill="hold"/>
                                        <p:tgtEl>
                                          <p:spTgt spid="193"/>
                                        </p:tgtEl>
                                        <p:attrNameLst>
                                          <p:attrName>ppt_x</p:attrName>
                                          <p:attrName>ppt_y</p:attrName>
                                        </p:attrNameLst>
                                      </p:cBhvr>
                                      <p:rCtr x="12014"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5BDDA5-4258-4365-ADC6-F720DB178C7B}"/>
              </a:ext>
            </a:extLst>
          </p:cNvPr>
          <p:cNvPicPr>
            <a:picLocks noChangeAspect="1"/>
          </p:cNvPicPr>
          <p:nvPr/>
        </p:nvPicPr>
        <p:blipFill>
          <a:blip r:embed="rId2"/>
          <a:stretch>
            <a:fillRect/>
          </a:stretch>
        </p:blipFill>
        <p:spPr>
          <a:xfrm>
            <a:off x="149115" y="78778"/>
            <a:ext cx="2658097" cy="996786"/>
          </a:xfrm>
          <a:prstGeom prst="rect">
            <a:avLst/>
          </a:prstGeom>
        </p:spPr>
      </p:pic>
      <p:sp>
        <p:nvSpPr>
          <p:cNvPr id="10" name="Rectangle: Rounded Corners 9">
            <a:extLst>
              <a:ext uri="{FF2B5EF4-FFF2-40B4-BE49-F238E27FC236}">
                <a16:creationId xmlns:a16="http://schemas.microsoft.com/office/drawing/2014/main" id="{72C6F8E0-EE1A-49BC-8AE9-A28A2C00EBBE}"/>
              </a:ext>
            </a:extLst>
          </p:cNvPr>
          <p:cNvSpPr/>
          <p:nvPr/>
        </p:nvSpPr>
        <p:spPr>
          <a:xfrm>
            <a:off x="2362200" y="1219200"/>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70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ùi</a:t>
            </a:r>
            <a:endParaRPr kumimoji="0" lang="en-US" sz="7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1">
            <a:extLst>
              <a:ext uri="{FF2B5EF4-FFF2-40B4-BE49-F238E27FC236}">
                <a16:creationId xmlns:a16="http://schemas.microsoft.com/office/drawing/2014/main" id="{1E6F349D-304F-496E-88D8-4B0B34E18875}"/>
              </a:ext>
            </a:extLst>
          </p:cNvPr>
          <p:cNvSpPr/>
          <p:nvPr/>
        </p:nvSpPr>
        <p:spPr>
          <a:xfrm>
            <a:off x="7549833" y="1219200"/>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7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ửi</a:t>
            </a:r>
            <a:endParaRPr kumimoji="0" lang="en-US" sz="7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Rounded Corners 13">
            <a:extLst>
              <a:ext uri="{FF2B5EF4-FFF2-40B4-BE49-F238E27FC236}">
                <a16:creationId xmlns:a16="http://schemas.microsoft.com/office/drawing/2014/main" id="{C14E2F20-90E8-4843-B905-B25DA62AF52B}"/>
              </a:ext>
            </a:extLst>
          </p:cNvPr>
          <p:cNvSpPr/>
          <p:nvPr/>
        </p:nvSpPr>
        <p:spPr>
          <a:xfrm>
            <a:off x="2362200" y="2713899"/>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70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ũi</a:t>
            </a:r>
            <a:endParaRPr kumimoji="0" lang="en-US" sz="7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5">
            <a:extLst>
              <a:ext uri="{FF2B5EF4-FFF2-40B4-BE49-F238E27FC236}">
                <a16:creationId xmlns:a16="http://schemas.microsoft.com/office/drawing/2014/main" id="{63D0C615-4FEF-4F69-9DE0-09CEA47FDC45}"/>
              </a:ext>
            </a:extLst>
          </p:cNvPr>
          <p:cNvSpPr/>
          <p:nvPr/>
        </p:nvSpPr>
        <p:spPr>
          <a:xfrm>
            <a:off x="7549832" y="2713898"/>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en-US" sz="7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ửi</a:t>
            </a:r>
            <a:endParaRPr kumimoji="0" lang="en-US" sz="7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7">
            <a:extLst>
              <a:ext uri="{FF2B5EF4-FFF2-40B4-BE49-F238E27FC236}">
                <a16:creationId xmlns:a16="http://schemas.microsoft.com/office/drawing/2014/main" id="{E3CF9080-8D04-4DCC-9141-E93A9D1774E7}"/>
              </a:ext>
            </a:extLst>
          </p:cNvPr>
          <p:cNvSpPr/>
          <p:nvPr/>
        </p:nvSpPr>
        <p:spPr>
          <a:xfrm>
            <a:off x="2362200" y="4208596"/>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en-US" sz="70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ủi</a:t>
            </a:r>
            <a:endParaRPr kumimoji="0" lang="en-US" sz="70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9">
            <a:extLst>
              <a:ext uri="{FF2B5EF4-FFF2-40B4-BE49-F238E27FC236}">
                <a16:creationId xmlns:a16="http://schemas.microsoft.com/office/drawing/2014/main" id="{81248522-41D8-49A8-A6D1-664E207B1363}"/>
              </a:ext>
            </a:extLst>
          </p:cNvPr>
          <p:cNvSpPr/>
          <p:nvPr/>
        </p:nvSpPr>
        <p:spPr>
          <a:xfrm>
            <a:off x="7549832" y="4208596"/>
            <a:ext cx="3520954" cy="1056482"/>
          </a:xfrm>
          <a:prstGeom prst="roundRect">
            <a:avLst>
              <a:gd name="adj" fmla="val 23771"/>
            </a:avLst>
          </a:prstGeom>
          <a:pattFill prst="pct70">
            <a:fgClr>
              <a:srgbClr val="ED97DD"/>
            </a:fgClr>
            <a:bgClr>
              <a:schemeClr val="bg1"/>
            </a:bgClr>
          </a:pattFill>
          <a:ln>
            <a:solidFill>
              <a:srgbClr val="ED97DD"/>
            </a:solidFill>
            <a:prstDash val="sysDash"/>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7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ửi</a:t>
            </a:r>
            <a:endParaRPr kumimoji="0" lang="en-US" sz="7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22EE2CDF-91E9-4DDE-A1DF-7EAC3E31CBD8}"/>
              </a:ext>
            </a:extLst>
          </p:cNvPr>
          <p:cNvSpPr txBox="1"/>
          <p:nvPr/>
        </p:nvSpPr>
        <p:spPr>
          <a:xfrm>
            <a:off x="3362760" y="-22994"/>
            <a:ext cx="326686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B050"/>
                </a:solidFill>
                <a:effectLst/>
                <a:uLnTx/>
                <a:uFillTx/>
                <a:latin typeface=".VnAvant" panose="020B7200000000000000" pitchFamily="34" charset="0"/>
                <a:ea typeface="Arial-Rounded" panose="020B0500000000000000" pitchFamily="34" charset="0"/>
                <a:cs typeface="Arial-Rounded" panose="020B0500000000000000" pitchFamily="34" charset="0"/>
              </a:rPr>
              <a:t>ui</a:t>
            </a:r>
            <a:endParaRPr kumimoji="0" lang="en-US" sz="9600" b="1" i="0" u="none" strike="noStrike" kern="1200" cap="none" spc="0" normalizeH="0" baseline="0" noProof="0" dirty="0">
              <a:ln>
                <a:noFill/>
              </a:ln>
              <a:solidFill>
                <a:srgbClr val="00B050"/>
              </a:solidFill>
              <a:effectLst/>
              <a:uLnTx/>
              <a:uFillTx/>
              <a:latin typeface=".VnAvant" panose="020B72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5E1311C6-9B9A-49E2-98D4-4422DB6A9AF6}"/>
              </a:ext>
            </a:extLst>
          </p:cNvPr>
          <p:cNvSpPr txBox="1"/>
          <p:nvPr/>
        </p:nvSpPr>
        <p:spPr>
          <a:xfrm>
            <a:off x="8382000" y="-131012"/>
            <a:ext cx="32668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0070C0"/>
                </a:solidFill>
                <a:effectLst/>
                <a:uLnTx/>
                <a:uFillTx/>
                <a:latin typeface=".VnAvant" panose="020B7200000000000000" pitchFamily="34" charset="0"/>
                <a:ea typeface="Arial-Rounded" panose="020B0500000000000000" pitchFamily="34" charset="0"/>
                <a:cs typeface="Arial-Rounded" panose="020B0500000000000000" pitchFamily="34" charset="0"/>
              </a:rPr>
              <a:t>ư</a:t>
            </a:r>
            <a:r>
              <a:rPr kumimoji="0" lang="en-US" sz="7200" b="1" i="0" u="none" strike="noStrike" kern="1200" cap="none" spc="0" normalizeH="0" baseline="0" noProof="0" dirty="0" err="1" smtClean="0">
                <a:ln>
                  <a:noFill/>
                </a:ln>
                <a:solidFill>
                  <a:srgbClr val="0070C0"/>
                </a:solidFill>
                <a:effectLst/>
                <a:uLnTx/>
                <a:uFillTx/>
                <a:latin typeface=".VnAvant" panose="020B7200000000000000" pitchFamily="34" charset="0"/>
                <a:ea typeface="Arial-Rounded" panose="020B0500000000000000" pitchFamily="34" charset="0"/>
                <a:cs typeface="Arial-Rounded" panose="020B0500000000000000" pitchFamily="34" charset="0"/>
              </a:rPr>
              <a:t>i</a:t>
            </a:r>
            <a:endParaRPr kumimoji="0" lang="en-US" sz="7200" b="1" i="0" u="none" strike="noStrike" kern="1200" cap="none" spc="0" normalizeH="0" baseline="0" noProof="0" dirty="0">
              <a:ln>
                <a:noFill/>
              </a:ln>
              <a:solidFill>
                <a:srgbClr val="0070C0"/>
              </a:solidFill>
              <a:effectLst/>
              <a:uLnTx/>
              <a:uFillTx/>
              <a:latin typeface=".VnAvant" panose="020B72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3"/>
          <a:stretch>
            <a:fillRect/>
          </a:stretch>
        </p:blipFill>
        <p:spPr>
          <a:xfrm>
            <a:off x="210754" y="5250115"/>
            <a:ext cx="12016257" cy="1938696"/>
          </a:xfrm>
          <a:prstGeom prst="rect">
            <a:avLst/>
          </a:prstGeom>
        </p:spPr>
      </p:pic>
    </p:spTree>
    <p:extLst>
      <p:ext uri="{BB962C8B-B14F-4D97-AF65-F5344CB8AC3E}">
        <p14:creationId xmlns:p14="http://schemas.microsoft.com/office/powerpoint/2010/main" val="2704346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1873725" y="316342"/>
            <a:ext cx="10021993" cy="3645103"/>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just" fontAlgn="auto">
              <a:spcBef>
                <a:spcPts val="0"/>
              </a:spcBef>
              <a:spcAft>
                <a:spcPts val="0"/>
              </a:spcAf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Lan gửi thư cho Hà kể về quê Lan. Ở đó, có nhà sàn nằm ven đồi. Mùa này, chim ca rộn rã, sim nở rộ tím cả núi đồi. Lan mời Hà lên thăm quê Lan.</a:t>
            </a:r>
          </a:p>
        </p:txBody>
      </p:sp>
      <p:grpSp>
        <p:nvGrpSpPr>
          <p:cNvPr id="320" name="Group 319"/>
          <p:cNvGrpSpPr/>
          <p:nvPr/>
        </p:nvGrpSpPr>
        <p:grpSpPr>
          <a:xfrm>
            <a:off x="831631" y="2885127"/>
            <a:ext cx="931123" cy="933432"/>
            <a:chOff x="7272763" y="2737505"/>
            <a:chExt cx="700074" cy="700074"/>
          </a:xfrm>
        </p:grpSpPr>
        <p:grpSp>
          <p:nvGrpSpPr>
            <p:cNvPr id="321" name="Google Shape;2566;p62"/>
            <p:cNvGrpSpPr/>
            <p:nvPr/>
          </p:nvGrpSpPr>
          <p:grpSpPr>
            <a:xfrm>
              <a:off x="7272763" y="2737505"/>
              <a:ext cx="700074" cy="700074"/>
              <a:chOff x="1803781" y="1600197"/>
              <a:chExt cx="828588" cy="828588"/>
            </a:xfrm>
          </p:grpSpPr>
          <p:sp>
            <p:nvSpPr>
              <p:cNvPr id="323"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22" name="Rectangle 32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326" name="Group 325"/>
          <p:cNvGrpSpPr/>
          <p:nvPr/>
        </p:nvGrpSpPr>
        <p:grpSpPr>
          <a:xfrm>
            <a:off x="279442" y="4316269"/>
            <a:ext cx="824555" cy="2284420"/>
            <a:chOff x="1723542" y="1000116"/>
            <a:chExt cx="619950" cy="1830639"/>
          </a:xfrm>
        </p:grpSpPr>
        <p:sp>
          <p:nvSpPr>
            <p:cNvPr id="328"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2"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3"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1"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2"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3"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4"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5"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6"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7"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8"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9"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0"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1"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2"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3"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4"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5"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6"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7"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8"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9"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0"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1"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2"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3"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434" name="Google Shape;3859;p78"/>
            <p:cNvGrpSpPr/>
            <p:nvPr/>
          </p:nvGrpSpPr>
          <p:grpSpPr>
            <a:xfrm rot="10800000">
              <a:off x="1911054" y="1240027"/>
              <a:ext cx="236351" cy="49220"/>
              <a:chOff x="6929351" y="1970551"/>
              <a:chExt cx="578724" cy="120550"/>
            </a:xfrm>
          </p:grpSpPr>
          <p:sp>
            <p:nvSpPr>
              <p:cNvPr id="435"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6"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641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43"/>
                                        </p:tgtEl>
                                        <p:attrNameLst>
                                          <p:attrName>style.visibility</p:attrName>
                                        </p:attrNameLst>
                                      </p:cBhvr>
                                      <p:to>
                                        <p:strVal val="visible"/>
                                      </p:to>
                                    </p:set>
                                    <p:animEffect transition="in" filter="fade">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44"/>
                                        </p:tgtEl>
                                        <p:attrNameLst>
                                          <p:attrName>style.visibility</p:attrName>
                                        </p:attrNameLst>
                                      </p:cBhvr>
                                      <p:to>
                                        <p:strVal val="visible"/>
                                      </p:to>
                                    </p:set>
                                    <p:anim calcmode="lin" valueType="num">
                                      <p:cBhvr>
                                        <p:cTn id="12" dur="1000" fill="hold"/>
                                        <p:tgtEl>
                                          <p:spTgt spid="744"/>
                                        </p:tgtEl>
                                        <p:attrNameLst>
                                          <p:attrName>ppt_w</p:attrName>
                                        </p:attrNameLst>
                                      </p:cBhvr>
                                      <p:tavLst>
                                        <p:tav tm="0">
                                          <p:val>
                                            <p:strVal val="#ppt_w*0.70"/>
                                          </p:val>
                                        </p:tav>
                                        <p:tav tm="100000">
                                          <p:val>
                                            <p:strVal val="#ppt_w"/>
                                          </p:val>
                                        </p:tav>
                                      </p:tavLst>
                                    </p:anim>
                                    <p:anim calcmode="lin" valueType="num">
                                      <p:cBhvr>
                                        <p:cTn id="13" dur="1000" fill="hold"/>
                                        <p:tgtEl>
                                          <p:spTgt spid="744"/>
                                        </p:tgtEl>
                                        <p:attrNameLst>
                                          <p:attrName>ppt_h</p:attrName>
                                        </p:attrNameLst>
                                      </p:cBhvr>
                                      <p:tavLst>
                                        <p:tav tm="0">
                                          <p:val>
                                            <p:strVal val="#ppt_h"/>
                                          </p:val>
                                        </p:tav>
                                        <p:tav tm="100000">
                                          <p:val>
                                            <p:strVal val="#ppt_h"/>
                                          </p:val>
                                        </p:tav>
                                      </p:tavLst>
                                    </p:anim>
                                    <p:animEffect transition="in" filter="fade">
                                      <p:cBhvr>
                                        <p:cTn id="14"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P spid="7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2" name="Google Shape;3672;p78"/>
          <p:cNvSpPr/>
          <p:nvPr/>
        </p:nvSpPr>
        <p:spPr>
          <a:xfrm>
            <a:off x="9447503" y="3187753"/>
            <a:ext cx="48860" cy="48981"/>
          </a:xfrm>
          <a:custGeom>
            <a:avLst/>
            <a:gdLst/>
            <a:ahLst/>
            <a:cxnLst/>
            <a:rect l="l" t="t" r="r" b="b"/>
            <a:pathLst>
              <a:path w="2074" h="2074" extrusionOk="0">
                <a:moveTo>
                  <a:pt x="619" y="1"/>
                </a:moveTo>
                <a:lnTo>
                  <a:pt x="1" y="619"/>
                </a:lnTo>
                <a:lnTo>
                  <a:pt x="1419" y="2073"/>
                </a:lnTo>
                <a:lnTo>
                  <a:pt x="2073" y="1455"/>
                </a:lnTo>
                <a:lnTo>
                  <a:pt x="619" y="1"/>
                </a:lnTo>
                <a:close/>
              </a:path>
            </a:pathLst>
          </a:custGeom>
          <a:solidFill>
            <a:srgbClr val="FFDC48"/>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673" name="Google Shape;3673;p78"/>
          <p:cNvGrpSpPr/>
          <p:nvPr/>
        </p:nvGrpSpPr>
        <p:grpSpPr>
          <a:xfrm>
            <a:off x="821432" y="2705094"/>
            <a:ext cx="4253773" cy="3433521"/>
            <a:chOff x="606262" y="2028819"/>
            <a:chExt cx="3198242" cy="2575141"/>
          </a:xfrm>
        </p:grpSpPr>
        <p:grpSp>
          <p:nvGrpSpPr>
            <p:cNvPr id="3674" name="Google Shape;3674;p78"/>
            <p:cNvGrpSpPr/>
            <p:nvPr/>
          </p:nvGrpSpPr>
          <p:grpSpPr>
            <a:xfrm>
              <a:off x="606262" y="2028819"/>
              <a:ext cx="3198242" cy="2575141"/>
              <a:chOff x="549125" y="238225"/>
              <a:chExt cx="6497850" cy="5231900"/>
            </a:xfrm>
          </p:grpSpPr>
          <p:sp>
            <p:nvSpPr>
              <p:cNvPr id="3675" name="Google Shape;3675;p78"/>
              <p:cNvSpPr/>
              <p:nvPr/>
            </p:nvSpPr>
            <p:spPr>
              <a:xfrm>
                <a:off x="5788750" y="5349725"/>
                <a:ext cx="1065725" cy="120400"/>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6" name="Google Shape;3676;p78"/>
              <p:cNvSpPr/>
              <p:nvPr/>
            </p:nvSpPr>
            <p:spPr>
              <a:xfrm>
                <a:off x="5887475" y="4755575"/>
                <a:ext cx="335875" cy="648275"/>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7" name="Google Shape;3677;p78"/>
              <p:cNvSpPr/>
              <p:nvPr/>
            </p:nvSpPr>
            <p:spPr>
              <a:xfrm>
                <a:off x="5854125" y="5252825"/>
                <a:ext cx="374200" cy="150575"/>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8" name="Google Shape;3678;p78"/>
              <p:cNvSpPr/>
              <p:nvPr/>
            </p:nvSpPr>
            <p:spPr>
              <a:xfrm>
                <a:off x="6411775" y="4755575"/>
                <a:ext cx="335850" cy="648275"/>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9" name="Google Shape;3679;p78"/>
              <p:cNvSpPr/>
              <p:nvPr/>
            </p:nvSpPr>
            <p:spPr>
              <a:xfrm>
                <a:off x="6406800" y="5252825"/>
                <a:ext cx="374650" cy="150575"/>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0" name="Google Shape;3680;p78"/>
              <p:cNvSpPr/>
              <p:nvPr/>
            </p:nvSpPr>
            <p:spPr>
              <a:xfrm>
                <a:off x="6049325" y="3716950"/>
                <a:ext cx="521150" cy="1488550"/>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1" name="Google Shape;3681;p78"/>
              <p:cNvSpPr/>
              <p:nvPr/>
            </p:nvSpPr>
            <p:spPr>
              <a:xfrm>
                <a:off x="6049775" y="3771925"/>
                <a:ext cx="89275" cy="1433575"/>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2" name="Google Shape;3682;p78"/>
              <p:cNvSpPr/>
              <p:nvPr/>
            </p:nvSpPr>
            <p:spPr>
              <a:xfrm>
                <a:off x="6393725" y="3990125"/>
                <a:ext cx="69900" cy="1215375"/>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3" name="Google Shape;3683;p78"/>
              <p:cNvSpPr/>
              <p:nvPr/>
            </p:nvSpPr>
            <p:spPr>
              <a:xfrm>
                <a:off x="6013700" y="3767425"/>
                <a:ext cx="298475" cy="171325"/>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4" name="Google Shape;3684;p78"/>
              <p:cNvSpPr/>
              <p:nvPr/>
            </p:nvSpPr>
            <p:spPr>
              <a:xfrm>
                <a:off x="6351350" y="3767425"/>
                <a:ext cx="207400" cy="189825"/>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5" name="Google Shape;3685;p78"/>
              <p:cNvSpPr/>
              <p:nvPr/>
            </p:nvSpPr>
            <p:spPr>
              <a:xfrm>
                <a:off x="5896500" y="2877275"/>
                <a:ext cx="793425" cy="655575"/>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6" name="Google Shape;3686;p78"/>
              <p:cNvSpPr/>
              <p:nvPr/>
            </p:nvSpPr>
            <p:spPr>
              <a:xfrm>
                <a:off x="6379300" y="2237400"/>
                <a:ext cx="667675" cy="885850"/>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7" name="Google Shape;3687;p78"/>
              <p:cNvSpPr/>
              <p:nvPr/>
            </p:nvSpPr>
            <p:spPr>
              <a:xfrm>
                <a:off x="5907775" y="1701050"/>
                <a:ext cx="1064800" cy="857675"/>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8" name="Google Shape;3688;p78"/>
              <p:cNvSpPr/>
              <p:nvPr/>
            </p:nvSpPr>
            <p:spPr>
              <a:xfrm>
                <a:off x="6127775" y="2676050"/>
                <a:ext cx="285825" cy="292125"/>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9" name="Google Shape;3689;p78"/>
              <p:cNvSpPr/>
              <p:nvPr/>
            </p:nvSpPr>
            <p:spPr>
              <a:xfrm>
                <a:off x="5893800" y="2034525"/>
                <a:ext cx="839400" cy="737100"/>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0" name="Google Shape;3690;p78"/>
              <p:cNvSpPr/>
              <p:nvPr/>
            </p:nvSpPr>
            <p:spPr>
              <a:xfrm>
                <a:off x="6034450" y="2829775"/>
                <a:ext cx="468400" cy="341275"/>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1" name="Google Shape;3691;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2" name="Google Shape;3692;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3" name="Google Shape;3693;p78"/>
              <p:cNvSpPr/>
              <p:nvPr/>
            </p:nvSpPr>
            <p:spPr>
              <a:xfrm>
                <a:off x="6127775" y="2780175"/>
                <a:ext cx="156900" cy="203775"/>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4" name="Google Shape;3694;p78"/>
              <p:cNvSpPr/>
              <p:nvPr/>
            </p:nvSpPr>
            <p:spPr>
              <a:xfrm>
                <a:off x="5969975" y="3671850"/>
                <a:ext cx="684800" cy="185700"/>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5" name="Google Shape;3695;p78"/>
              <p:cNvSpPr/>
              <p:nvPr/>
            </p:nvSpPr>
            <p:spPr>
              <a:xfrm>
                <a:off x="5974500" y="1924100"/>
                <a:ext cx="786200" cy="626200"/>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6" name="Google Shape;3696;p78"/>
              <p:cNvSpPr/>
              <p:nvPr/>
            </p:nvSpPr>
            <p:spPr>
              <a:xfrm>
                <a:off x="5690025" y="2861125"/>
                <a:ext cx="374200" cy="63460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7" name="Google Shape;3697;p78"/>
              <p:cNvSpPr/>
              <p:nvPr/>
            </p:nvSpPr>
            <p:spPr>
              <a:xfrm>
                <a:off x="5742325" y="2861275"/>
                <a:ext cx="321900" cy="634650"/>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8" name="Google Shape;3698;p78"/>
              <p:cNvSpPr/>
              <p:nvPr/>
            </p:nvSpPr>
            <p:spPr>
              <a:xfrm>
                <a:off x="5873050" y="2834725"/>
                <a:ext cx="255200" cy="672900"/>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9" name="Google Shape;3699;p78"/>
              <p:cNvSpPr/>
              <p:nvPr/>
            </p:nvSpPr>
            <p:spPr>
              <a:xfrm>
                <a:off x="6384725" y="2807675"/>
                <a:ext cx="333150" cy="653025"/>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0" name="Google Shape;3700;p78"/>
              <p:cNvSpPr/>
              <p:nvPr/>
            </p:nvSpPr>
            <p:spPr>
              <a:xfrm>
                <a:off x="5920850" y="3004900"/>
                <a:ext cx="193425" cy="194500"/>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1" name="Google Shape;3701;p78"/>
              <p:cNvSpPr/>
              <p:nvPr/>
            </p:nvSpPr>
            <p:spPr>
              <a:xfrm>
                <a:off x="6284650" y="2786925"/>
                <a:ext cx="157800" cy="207400"/>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2" name="Google Shape;3702;p78"/>
              <p:cNvSpPr/>
              <p:nvPr/>
            </p:nvSpPr>
            <p:spPr>
              <a:xfrm>
                <a:off x="2897775" y="3566375"/>
                <a:ext cx="88850" cy="74850"/>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3" name="Google Shape;3703;p78"/>
              <p:cNvSpPr/>
              <p:nvPr/>
            </p:nvSpPr>
            <p:spPr>
              <a:xfrm>
                <a:off x="2795450" y="3403625"/>
                <a:ext cx="232650" cy="206050"/>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4" name="Google Shape;3704;p78"/>
              <p:cNvSpPr/>
              <p:nvPr/>
            </p:nvSpPr>
            <p:spPr>
              <a:xfrm>
                <a:off x="3133900" y="4475625"/>
                <a:ext cx="413050" cy="916400"/>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5" name="Google Shape;3705;p78"/>
              <p:cNvSpPr/>
              <p:nvPr/>
            </p:nvSpPr>
            <p:spPr>
              <a:xfrm>
                <a:off x="3695250" y="4520725"/>
                <a:ext cx="269200" cy="883175"/>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6" name="Google Shape;3706;p78"/>
              <p:cNvSpPr/>
              <p:nvPr/>
            </p:nvSpPr>
            <p:spPr>
              <a:xfrm>
                <a:off x="3133900" y="4475175"/>
                <a:ext cx="364375" cy="917400"/>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7" name="Google Shape;3707;p78"/>
              <p:cNvSpPr/>
              <p:nvPr/>
            </p:nvSpPr>
            <p:spPr>
              <a:xfrm>
                <a:off x="3695250" y="4520725"/>
                <a:ext cx="269200" cy="88275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8" name="Google Shape;3708;p78"/>
              <p:cNvSpPr/>
              <p:nvPr/>
            </p:nvSpPr>
            <p:spPr>
              <a:xfrm>
                <a:off x="3028525" y="5349725"/>
                <a:ext cx="1065250" cy="120400"/>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9" name="Google Shape;3709;p78"/>
              <p:cNvSpPr/>
              <p:nvPr/>
            </p:nvSpPr>
            <p:spPr>
              <a:xfrm>
                <a:off x="3131375" y="4925975"/>
                <a:ext cx="323175" cy="469225"/>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0" name="Google Shape;3710;p78"/>
              <p:cNvSpPr/>
              <p:nvPr/>
            </p:nvSpPr>
            <p:spPr>
              <a:xfrm>
                <a:off x="3713725" y="4928700"/>
                <a:ext cx="265550" cy="477425"/>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1" name="Google Shape;3711;p78"/>
              <p:cNvSpPr/>
              <p:nvPr/>
            </p:nvSpPr>
            <p:spPr>
              <a:xfrm>
                <a:off x="3131375" y="4925975"/>
                <a:ext cx="267275" cy="446300"/>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2" name="Google Shape;3712;p78"/>
              <p:cNvSpPr/>
              <p:nvPr/>
            </p:nvSpPr>
            <p:spPr>
              <a:xfrm>
                <a:off x="3713725" y="4928700"/>
                <a:ext cx="266000" cy="477400"/>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3" name="Google Shape;3713;p78"/>
              <p:cNvSpPr/>
              <p:nvPr/>
            </p:nvSpPr>
            <p:spPr>
              <a:xfrm>
                <a:off x="3722750" y="5292925"/>
                <a:ext cx="276350" cy="11410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4" name="Google Shape;3714;p78"/>
              <p:cNvSpPr/>
              <p:nvPr/>
            </p:nvSpPr>
            <p:spPr>
              <a:xfrm>
                <a:off x="3373825" y="4265550"/>
                <a:ext cx="480575" cy="34490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5" name="Google Shape;3715;p78"/>
              <p:cNvSpPr/>
              <p:nvPr/>
            </p:nvSpPr>
            <p:spPr>
              <a:xfrm>
                <a:off x="3373825" y="4298925"/>
                <a:ext cx="133475" cy="311525"/>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6" name="Google Shape;3716;p78"/>
              <p:cNvSpPr/>
              <p:nvPr/>
            </p:nvSpPr>
            <p:spPr>
              <a:xfrm>
                <a:off x="3640250" y="4459850"/>
                <a:ext cx="55025" cy="150600"/>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7" name="Google Shape;3717;p78"/>
              <p:cNvSpPr/>
              <p:nvPr/>
            </p:nvSpPr>
            <p:spPr>
              <a:xfrm>
                <a:off x="3373825" y="3634000"/>
                <a:ext cx="339925" cy="303975"/>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8" name="Google Shape;3718;p78"/>
              <p:cNvSpPr/>
              <p:nvPr/>
            </p:nvSpPr>
            <p:spPr>
              <a:xfrm>
                <a:off x="2979550" y="2946325"/>
                <a:ext cx="877025" cy="723075"/>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9" name="Google Shape;3719;p78"/>
              <p:cNvSpPr/>
              <p:nvPr/>
            </p:nvSpPr>
            <p:spPr>
              <a:xfrm>
                <a:off x="3075400" y="2905950"/>
                <a:ext cx="96050" cy="114075"/>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0" name="Google Shape;3720;p78"/>
              <p:cNvSpPr/>
              <p:nvPr/>
            </p:nvSpPr>
            <p:spPr>
              <a:xfrm>
                <a:off x="2982525" y="2818675"/>
                <a:ext cx="838525" cy="601900"/>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1" name="Google Shape;3721;p78"/>
              <p:cNvSpPr/>
              <p:nvPr/>
            </p:nvSpPr>
            <p:spPr>
              <a:xfrm>
                <a:off x="2982525" y="2818550"/>
                <a:ext cx="565325" cy="602100"/>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2" name="Google Shape;3722;p78"/>
              <p:cNvSpPr/>
              <p:nvPr/>
            </p:nvSpPr>
            <p:spPr>
              <a:xfrm>
                <a:off x="3323325" y="3691250"/>
                <a:ext cx="343550" cy="262825"/>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3" name="Google Shape;3723;p78"/>
              <p:cNvSpPr/>
              <p:nvPr/>
            </p:nvSpPr>
            <p:spPr>
              <a:xfrm>
                <a:off x="3283675" y="3707475"/>
                <a:ext cx="582000" cy="660725"/>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4" name="Google Shape;3724;p78"/>
              <p:cNvSpPr/>
              <p:nvPr/>
            </p:nvSpPr>
            <p:spPr>
              <a:xfrm>
                <a:off x="3386900" y="3673650"/>
                <a:ext cx="116775" cy="154650"/>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5" name="Google Shape;3725;p78"/>
              <p:cNvSpPr/>
              <p:nvPr/>
            </p:nvSpPr>
            <p:spPr>
              <a:xfrm>
                <a:off x="3503650" y="3661050"/>
                <a:ext cx="114975" cy="148325"/>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6" name="Google Shape;3726;p78"/>
              <p:cNvSpPr/>
              <p:nvPr/>
            </p:nvSpPr>
            <p:spPr>
              <a:xfrm>
                <a:off x="3729500" y="3719200"/>
                <a:ext cx="375550" cy="503450"/>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7" name="Google Shape;3727;p78"/>
              <p:cNvSpPr/>
              <p:nvPr/>
            </p:nvSpPr>
            <p:spPr>
              <a:xfrm>
                <a:off x="2872525" y="3600625"/>
                <a:ext cx="525225" cy="342750"/>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8" name="Google Shape;3728;p78"/>
              <p:cNvSpPr/>
              <p:nvPr/>
            </p:nvSpPr>
            <p:spPr>
              <a:xfrm>
                <a:off x="2951425" y="3845875"/>
                <a:ext cx="914125" cy="522300"/>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9" name="Google Shape;3729;p78"/>
              <p:cNvSpPr/>
              <p:nvPr/>
            </p:nvSpPr>
            <p:spPr>
              <a:xfrm>
                <a:off x="3909825" y="3631725"/>
                <a:ext cx="245725" cy="181975"/>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0" name="Google Shape;3730;p78"/>
              <p:cNvSpPr/>
              <p:nvPr/>
            </p:nvSpPr>
            <p:spPr>
              <a:xfrm>
                <a:off x="3099750" y="5268050"/>
                <a:ext cx="279050" cy="135350"/>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1" name="Google Shape;3731;p78"/>
              <p:cNvSpPr/>
              <p:nvPr/>
            </p:nvSpPr>
            <p:spPr>
              <a:xfrm>
                <a:off x="4398950"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2" name="Google Shape;3732;p78"/>
              <p:cNvSpPr/>
              <p:nvPr/>
            </p:nvSpPr>
            <p:spPr>
              <a:xfrm>
                <a:off x="4741150" y="3373175"/>
                <a:ext cx="799100" cy="2025450"/>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3" name="Google Shape;3733;p78"/>
              <p:cNvSpPr/>
              <p:nvPr/>
            </p:nvSpPr>
            <p:spPr>
              <a:xfrm>
                <a:off x="4398950" y="3436950"/>
                <a:ext cx="310625" cy="1961950"/>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4" name="Google Shape;3734;p78"/>
              <p:cNvSpPr/>
              <p:nvPr/>
            </p:nvSpPr>
            <p:spPr>
              <a:xfrm>
                <a:off x="5403325" y="5218225"/>
                <a:ext cx="68100" cy="24250"/>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5" name="Google Shape;3735;p78"/>
              <p:cNvSpPr/>
              <p:nvPr/>
            </p:nvSpPr>
            <p:spPr>
              <a:xfrm>
                <a:off x="4741625" y="3373075"/>
                <a:ext cx="580125" cy="2025550"/>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6" name="Google Shape;3736;p78"/>
              <p:cNvSpPr/>
              <p:nvPr/>
            </p:nvSpPr>
            <p:spPr>
              <a:xfrm>
                <a:off x="4343050" y="5349725"/>
                <a:ext cx="1324025" cy="120400"/>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7" name="Google Shape;3737;p78"/>
              <p:cNvSpPr/>
              <p:nvPr/>
            </p:nvSpPr>
            <p:spPr>
              <a:xfrm>
                <a:off x="4364225" y="4738000"/>
                <a:ext cx="364275" cy="660900"/>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8" name="Google Shape;3738;p78"/>
              <p:cNvSpPr/>
              <p:nvPr/>
            </p:nvSpPr>
            <p:spPr>
              <a:xfrm>
                <a:off x="4249275" y="3397325"/>
                <a:ext cx="1134700" cy="696950"/>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9" name="Google Shape;3739;p78"/>
              <p:cNvSpPr/>
              <p:nvPr/>
            </p:nvSpPr>
            <p:spPr>
              <a:xfrm>
                <a:off x="5069275" y="4743400"/>
                <a:ext cx="471325" cy="659750"/>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0" name="Google Shape;3740;p78"/>
              <p:cNvSpPr/>
              <p:nvPr/>
            </p:nvSpPr>
            <p:spPr>
              <a:xfrm>
                <a:off x="3888200" y="3656000"/>
                <a:ext cx="201525" cy="150400"/>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1" name="Google Shape;3741;p78"/>
              <p:cNvSpPr/>
              <p:nvPr/>
            </p:nvSpPr>
            <p:spPr>
              <a:xfrm>
                <a:off x="4249275" y="3427975"/>
                <a:ext cx="436850" cy="621225"/>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2" name="Google Shape;3742;p78"/>
              <p:cNvSpPr/>
              <p:nvPr/>
            </p:nvSpPr>
            <p:spPr>
              <a:xfrm>
                <a:off x="4997600" y="3796725"/>
                <a:ext cx="115425" cy="276825"/>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3" name="Google Shape;3743;p78"/>
              <p:cNvSpPr/>
              <p:nvPr/>
            </p:nvSpPr>
            <p:spPr>
              <a:xfrm>
                <a:off x="5103100" y="3719200"/>
                <a:ext cx="201975" cy="255175"/>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4" name="Google Shape;3744;p78"/>
              <p:cNvSpPr/>
              <p:nvPr/>
            </p:nvSpPr>
            <p:spPr>
              <a:xfrm>
                <a:off x="4433200" y="3356750"/>
                <a:ext cx="697875" cy="20195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5" name="Google Shape;3745;p78"/>
              <p:cNvSpPr/>
              <p:nvPr/>
            </p:nvSpPr>
            <p:spPr>
              <a:xfrm>
                <a:off x="4545450" y="2377150"/>
                <a:ext cx="322800" cy="298025"/>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6" name="Google Shape;3746;p78"/>
              <p:cNvSpPr/>
              <p:nvPr/>
            </p:nvSpPr>
            <p:spPr>
              <a:xfrm>
                <a:off x="4461600" y="2508350"/>
                <a:ext cx="477425" cy="353000"/>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7" name="Google Shape;3747;p78"/>
              <p:cNvSpPr/>
              <p:nvPr/>
            </p:nvSpPr>
            <p:spPr>
              <a:xfrm>
                <a:off x="4406600" y="2534500"/>
                <a:ext cx="727175" cy="934100"/>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8" name="Google Shape;3748;p78"/>
              <p:cNvSpPr/>
              <p:nvPr/>
            </p:nvSpPr>
            <p:spPr>
              <a:xfrm>
                <a:off x="4407050" y="2534500"/>
                <a:ext cx="700575" cy="934250"/>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9" name="Google Shape;3749;p78"/>
              <p:cNvSpPr/>
              <p:nvPr/>
            </p:nvSpPr>
            <p:spPr>
              <a:xfrm>
                <a:off x="4554925" y="2465525"/>
                <a:ext cx="160500" cy="20965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0" name="Google Shape;3750;p78"/>
              <p:cNvSpPr/>
              <p:nvPr/>
            </p:nvSpPr>
            <p:spPr>
              <a:xfrm>
                <a:off x="4715400" y="2465525"/>
                <a:ext cx="160075" cy="20965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1" name="Google Shape;3751;p78"/>
              <p:cNvSpPr/>
              <p:nvPr/>
            </p:nvSpPr>
            <p:spPr>
              <a:xfrm>
                <a:off x="4352525" y="2552525"/>
                <a:ext cx="225875" cy="699250"/>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2" name="Google Shape;3752;p78"/>
              <p:cNvSpPr/>
              <p:nvPr/>
            </p:nvSpPr>
            <p:spPr>
              <a:xfrm>
                <a:off x="4968300" y="2543925"/>
                <a:ext cx="374200" cy="634650"/>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3" name="Google Shape;3753;p78"/>
              <p:cNvSpPr/>
              <p:nvPr/>
            </p:nvSpPr>
            <p:spPr>
              <a:xfrm>
                <a:off x="4985875" y="2802725"/>
                <a:ext cx="301625" cy="375850"/>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4" name="Google Shape;3754;p78"/>
              <p:cNvSpPr/>
              <p:nvPr/>
            </p:nvSpPr>
            <p:spPr>
              <a:xfrm>
                <a:off x="4893925" y="2525475"/>
                <a:ext cx="259225" cy="686050"/>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5" name="Google Shape;3755;p78"/>
              <p:cNvSpPr/>
              <p:nvPr/>
            </p:nvSpPr>
            <p:spPr>
              <a:xfrm>
                <a:off x="4907900" y="2698925"/>
                <a:ext cx="197025" cy="19805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6" name="Google Shape;3756;p78"/>
              <p:cNvSpPr/>
              <p:nvPr/>
            </p:nvSpPr>
            <p:spPr>
              <a:xfrm>
                <a:off x="3936875" y="2600350"/>
                <a:ext cx="506725" cy="1119100"/>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7" name="Google Shape;3757;p78"/>
              <p:cNvSpPr/>
              <p:nvPr/>
            </p:nvSpPr>
            <p:spPr>
              <a:xfrm>
                <a:off x="3999975" y="3290025"/>
                <a:ext cx="374650" cy="429700"/>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8" name="Google Shape;3758;p78"/>
              <p:cNvSpPr/>
              <p:nvPr/>
            </p:nvSpPr>
            <p:spPr>
              <a:xfrm>
                <a:off x="4219975" y="2299500"/>
                <a:ext cx="226775" cy="194875"/>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9" name="Google Shape;3759;p78"/>
              <p:cNvSpPr/>
              <p:nvPr/>
            </p:nvSpPr>
            <p:spPr>
              <a:xfrm>
                <a:off x="4955225" y="2280450"/>
                <a:ext cx="228125" cy="193675"/>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0" name="Google Shape;3760;p78"/>
              <p:cNvSpPr/>
              <p:nvPr/>
            </p:nvSpPr>
            <p:spPr>
              <a:xfrm>
                <a:off x="4366950" y="2260375"/>
                <a:ext cx="104150" cy="92500"/>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1" name="Google Shape;3761;p78"/>
              <p:cNvSpPr/>
              <p:nvPr/>
            </p:nvSpPr>
            <p:spPr>
              <a:xfrm>
                <a:off x="4938550" y="2256200"/>
                <a:ext cx="105075" cy="92275"/>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2" name="Google Shape;3762;p78"/>
              <p:cNvSpPr/>
              <p:nvPr/>
            </p:nvSpPr>
            <p:spPr>
              <a:xfrm>
                <a:off x="4257400" y="1684275"/>
                <a:ext cx="883575" cy="750600"/>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3" name="Google Shape;3763;p78"/>
              <p:cNvSpPr/>
              <p:nvPr/>
            </p:nvSpPr>
            <p:spPr>
              <a:xfrm>
                <a:off x="4188875" y="1554575"/>
                <a:ext cx="520700" cy="56762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4" name="Google Shape;3764;p78"/>
              <p:cNvSpPr/>
              <p:nvPr/>
            </p:nvSpPr>
            <p:spPr>
              <a:xfrm>
                <a:off x="4189325" y="1556700"/>
                <a:ext cx="351650" cy="565500"/>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5" name="Google Shape;3765;p78"/>
              <p:cNvSpPr/>
              <p:nvPr/>
            </p:nvSpPr>
            <p:spPr>
              <a:xfrm>
                <a:off x="4686550" y="1554575"/>
                <a:ext cx="522050" cy="56762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6" name="Google Shape;3766;p78"/>
              <p:cNvSpPr/>
              <p:nvPr/>
            </p:nvSpPr>
            <p:spPr>
              <a:xfrm>
                <a:off x="4679350" y="1741525"/>
                <a:ext cx="304300" cy="316500"/>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7" name="Google Shape;3767;p78"/>
              <p:cNvSpPr/>
              <p:nvPr/>
            </p:nvSpPr>
            <p:spPr>
              <a:xfrm>
                <a:off x="4421475" y="1728900"/>
                <a:ext cx="304325" cy="316500"/>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8" name="Google Shape;3768;p78"/>
              <p:cNvSpPr/>
              <p:nvPr/>
            </p:nvSpPr>
            <p:spPr>
              <a:xfrm>
                <a:off x="4364225" y="4754675"/>
                <a:ext cx="268250" cy="644225"/>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9" name="Google Shape;3769;p78"/>
              <p:cNvSpPr/>
              <p:nvPr/>
            </p:nvSpPr>
            <p:spPr>
              <a:xfrm>
                <a:off x="5069275" y="4757375"/>
                <a:ext cx="233550" cy="645775"/>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0" name="Google Shape;3770;p78"/>
              <p:cNvSpPr/>
              <p:nvPr/>
            </p:nvSpPr>
            <p:spPr>
              <a:xfrm>
                <a:off x="5311825" y="5216625"/>
                <a:ext cx="228775" cy="179575"/>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1" name="Google Shape;3771;p78"/>
              <p:cNvSpPr/>
              <p:nvPr/>
            </p:nvSpPr>
            <p:spPr>
              <a:xfrm>
                <a:off x="4346650" y="5244700"/>
                <a:ext cx="381850" cy="154200"/>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2" name="Google Shape;3772;p78"/>
              <p:cNvSpPr/>
              <p:nvPr/>
            </p:nvSpPr>
            <p:spPr>
              <a:xfrm>
                <a:off x="5195500" y="5217625"/>
                <a:ext cx="394475" cy="199300"/>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3" name="Google Shape;3773;p78"/>
              <p:cNvSpPr/>
              <p:nvPr/>
            </p:nvSpPr>
            <p:spPr>
              <a:xfrm>
                <a:off x="2246825" y="3436875"/>
                <a:ext cx="330000" cy="1962025"/>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4" name="Google Shape;3774;p78"/>
              <p:cNvSpPr/>
              <p:nvPr/>
            </p:nvSpPr>
            <p:spPr>
              <a:xfrm>
                <a:off x="1793325"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5" name="Google Shape;3775;p78"/>
              <p:cNvSpPr/>
              <p:nvPr/>
            </p:nvSpPr>
            <p:spPr>
              <a:xfrm>
                <a:off x="2246825" y="3433175"/>
                <a:ext cx="330000" cy="1966175"/>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6" name="Google Shape;3776;p78"/>
              <p:cNvSpPr/>
              <p:nvPr/>
            </p:nvSpPr>
            <p:spPr>
              <a:xfrm>
                <a:off x="1793325" y="3437550"/>
                <a:ext cx="262375" cy="1961350"/>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7" name="Google Shape;3777;p78"/>
              <p:cNvSpPr/>
              <p:nvPr/>
            </p:nvSpPr>
            <p:spPr>
              <a:xfrm>
                <a:off x="1653125" y="5349725"/>
                <a:ext cx="1065275" cy="120400"/>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8" name="Google Shape;3778;p78"/>
              <p:cNvSpPr/>
              <p:nvPr/>
            </p:nvSpPr>
            <p:spPr>
              <a:xfrm>
                <a:off x="2246825" y="4738000"/>
                <a:ext cx="364725" cy="661350"/>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9" name="Google Shape;3779;p78"/>
              <p:cNvSpPr/>
              <p:nvPr/>
            </p:nvSpPr>
            <p:spPr>
              <a:xfrm>
                <a:off x="1758150" y="4738000"/>
                <a:ext cx="364725" cy="661350"/>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0" name="Google Shape;3780;p78"/>
              <p:cNvSpPr/>
              <p:nvPr/>
            </p:nvSpPr>
            <p:spPr>
              <a:xfrm>
                <a:off x="2246825" y="4738000"/>
                <a:ext cx="364725" cy="660900"/>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1" name="Google Shape;3781;p78"/>
              <p:cNvSpPr/>
              <p:nvPr/>
            </p:nvSpPr>
            <p:spPr>
              <a:xfrm>
                <a:off x="1758150" y="4754675"/>
                <a:ext cx="293500" cy="644675"/>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2" name="Google Shape;3782;p78"/>
              <p:cNvSpPr/>
              <p:nvPr/>
            </p:nvSpPr>
            <p:spPr>
              <a:xfrm>
                <a:off x="1645000" y="3626775"/>
                <a:ext cx="1073850" cy="743450"/>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3" name="Google Shape;3783;p78"/>
              <p:cNvSpPr/>
              <p:nvPr/>
            </p:nvSpPr>
            <p:spPr>
              <a:xfrm>
                <a:off x="1741025" y="5244700"/>
                <a:ext cx="381850" cy="153750"/>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4" name="Google Shape;3784;p78"/>
              <p:cNvSpPr/>
              <p:nvPr/>
            </p:nvSpPr>
            <p:spPr>
              <a:xfrm>
                <a:off x="1644550" y="3626775"/>
                <a:ext cx="654150" cy="746275"/>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5" name="Google Shape;3785;p78"/>
              <p:cNvSpPr/>
              <p:nvPr/>
            </p:nvSpPr>
            <p:spPr>
              <a:xfrm>
                <a:off x="1830300" y="3584850"/>
                <a:ext cx="697850" cy="201750"/>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6" name="Google Shape;3786;p78"/>
              <p:cNvSpPr/>
              <p:nvPr/>
            </p:nvSpPr>
            <p:spPr>
              <a:xfrm>
                <a:off x="1532425" y="1750825"/>
                <a:ext cx="1114275" cy="109202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7" name="Google Shape;3787;p78"/>
              <p:cNvSpPr/>
              <p:nvPr/>
            </p:nvSpPr>
            <p:spPr>
              <a:xfrm>
                <a:off x="1532425" y="1751125"/>
                <a:ext cx="835250" cy="1091725"/>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8" name="Google Shape;3788;p78"/>
              <p:cNvSpPr/>
              <p:nvPr/>
            </p:nvSpPr>
            <p:spPr>
              <a:xfrm>
                <a:off x="1532425" y="2202700"/>
                <a:ext cx="1048025" cy="640150"/>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9" name="Google Shape;3789;p78"/>
              <p:cNvSpPr/>
              <p:nvPr/>
            </p:nvSpPr>
            <p:spPr>
              <a:xfrm>
                <a:off x="1942075" y="2605275"/>
                <a:ext cx="322800" cy="298000"/>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0" name="Google Shape;3790;p78"/>
              <p:cNvSpPr/>
              <p:nvPr/>
            </p:nvSpPr>
            <p:spPr>
              <a:xfrm>
                <a:off x="1647725" y="1910025"/>
                <a:ext cx="891250" cy="751250"/>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1" name="Google Shape;3791;p78"/>
              <p:cNvSpPr/>
              <p:nvPr/>
            </p:nvSpPr>
            <p:spPr>
              <a:xfrm>
                <a:off x="1858700" y="2736450"/>
                <a:ext cx="476950" cy="353000"/>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2" name="Google Shape;3792;p78"/>
              <p:cNvSpPr/>
              <p:nvPr/>
            </p:nvSpPr>
            <p:spPr>
              <a:xfrm>
                <a:off x="1803700" y="2762600"/>
                <a:ext cx="726700" cy="934250"/>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3" name="Google Shape;3793;p78"/>
              <p:cNvSpPr/>
              <p:nvPr/>
            </p:nvSpPr>
            <p:spPr>
              <a:xfrm>
                <a:off x="1803700" y="2776575"/>
                <a:ext cx="717250" cy="920275"/>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4" name="Google Shape;3794;p78"/>
              <p:cNvSpPr/>
              <p:nvPr/>
            </p:nvSpPr>
            <p:spPr>
              <a:xfrm>
                <a:off x="1952000" y="2693625"/>
                <a:ext cx="160050" cy="20965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5" name="Google Shape;3795;p78"/>
              <p:cNvSpPr/>
              <p:nvPr/>
            </p:nvSpPr>
            <p:spPr>
              <a:xfrm>
                <a:off x="2112025" y="2693625"/>
                <a:ext cx="160525" cy="20965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6" name="Google Shape;3796;p78"/>
              <p:cNvSpPr/>
              <p:nvPr/>
            </p:nvSpPr>
            <p:spPr>
              <a:xfrm>
                <a:off x="2350050" y="2772025"/>
                <a:ext cx="374200" cy="634800"/>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7" name="Google Shape;3797;p78"/>
              <p:cNvSpPr/>
              <p:nvPr/>
            </p:nvSpPr>
            <p:spPr>
              <a:xfrm>
                <a:off x="2379350" y="3107900"/>
                <a:ext cx="290800" cy="299025"/>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0" name="Google Shape;3800;p78"/>
              <p:cNvSpPr/>
              <p:nvPr/>
            </p:nvSpPr>
            <p:spPr>
              <a:xfrm>
                <a:off x="1464700" y="2825500"/>
                <a:ext cx="373725" cy="634625"/>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1" name="Google Shape;3801;p78"/>
              <p:cNvSpPr/>
              <p:nvPr/>
            </p:nvSpPr>
            <p:spPr>
              <a:xfrm>
                <a:off x="1709025" y="2780625"/>
                <a:ext cx="225425" cy="69935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2" name="Google Shape;3802;p78"/>
              <p:cNvSpPr/>
              <p:nvPr/>
            </p:nvSpPr>
            <p:spPr>
              <a:xfrm>
                <a:off x="1667550" y="2972100"/>
                <a:ext cx="197475" cy="19805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4" name="Google Shape;3804;p78"/>
              <p:cNvSpPr/>
              <p:nvPr/>
            </p:nvSpPr>
            <p:spPr>
              <a:xfrm>
                <a:off x="1668000" y="2975825"/>
                <a:ext cx="105950" cy="194225"/>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5" name="Google Shape;3805;p78"/>
              <p:cNvSpPr/>
              <p:nvPr/>
            </p:nvSpPr>
            <p:spPr>
              <a:xfrm>
                <a:off x="1658075" y="1849775"/>
                <a:ext cx="865575" cy="454525"/>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6" name="Google Shape;3806;p78"/>
              <p:cNvSpPr/>
              <p:nvPr/>
            </p:nvSpPr>
            <p:spPr>
              <a:xfrm>
                <a:off x="1657625" y="1853325"/>
                <a:ext cx="380500" cy="387725"/>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7" name="Google Shape;3807;p78"/>
              <p:cNvSpPr/>
              <p:nvPr/>
            </p:nvSpPr>
            <p:spPr>
              <a:xfrm>
                <a:off x="1764925" y="2149950"/>
                <a:ext cx="252925" cy="252475"/>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8" name="Google Shape;3808;p78"/>
              <p:cNvSpPr/>
              <p:nvPr/>
            </p:nvSpPr>
            <p:spPr>
              <a:xfrm>
                <a:off x="1704525" y="2136300"/>
                <a:ext cx="326850" cy="280100"/>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9" name="Google Shape;3809;p78"/>
              <p:cNvSpPr/>
              <p:nvPr/>
            </p:nvSpPr>
            <p:spPr>
              <a:xfrm>
                <a:off x="2158925" y="2140950"/>
                <a:ext cx="252475" cy="252475"/>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0" name="Google Shape;3810;p78"/>
              <p:cNvSpPr/>
              <p:nvPr/>
            </p:nvSpPr>
            <p:spPr>
              <a:xfrm>
                <a:off x="2098075" y="2127075"/>
                <a:ext cx="326850" cy="279875"/>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1" name="Google Shape;3811;p78"/>
              <p:cNvSpPr/>
              <p:nvPr/>
            </p:nvSpPr>
            <p:spPr>
              <a:xfrm>
                <a:off x="2006550" y="2225075"/>
                <a:ext cx="165475" cy="60600"/>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2" name="Google Shape;3812;p78"/>
              <p:cNvSpPr/>
              <p:nvPr/>
            </p:nvSpPr>
            <p:spPr>
              <a:xfrm>
                <a:off x="1662075" y="2206750"/>
                <a:ext cx="106475" cy="54125"/>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3" name="Google Shape;3813;p78"/>
              <p:cNvSpPr/>
              <p:nvPr/>
            </p:nvSpPr>
            <p:spPr>
              <a:xfrm>
                <a:off x="2395600" y="2262800"/>
                <a:ext cx="119250" cy="56225"/>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4" name="Google Shape;3814;p78"/>
              <p:cNvSpPr/>
              <p:nvPr/>
            </p:nvSpPr>
            <p:spPr>
              <a:xfrm>
                <a:off x="2410025" y="4069475"/>
                <a:ext cx="162750" cy="261475"/>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5" name="Google Shape;3815;p78"/>
              <p:cNvSpPr/>
              <p:nvPr/>
            </p:nvSpPr>
            <p:spPr>
              <a:xfrm>
                <a:off x="2246825" y="5244700"/>
                <a:ext cx="381850" cy="153750"/>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6" name="Google Shape;3816;p78"/>
              <p:cNvSpPr/>
              <p:nvPr/>
            </p:nvSpPr>
            <p:spPr>
              <a:xfrm>
                <a:off x="2553825" y="3954050"/>
                <a:ext cx="140675" cy="2195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7" name="Google Shape;3817;p78"/>
              <p:cNvSpPr/>
              <p:nvPr/>
            </p:nvSpPr>
            <p:spPr>
              <a:xfrm>
                <a:off x="1208625" y="1316875"/>
                <a:ext cx="118600" cy="4089225"/>
              </a:xfrm>
              <a:custGeom>
                <a:avLst/>
                <a:gdLst/>
                <a:ahLst/>
                <a:cxnLst/>
                <a:rect l="l" t="t" r="r" b="b"/>
                <a:pathLst>
                  <a:path w="4744" h="163569" extrusionOk="0">
                    <a:moveTo>
                      <a:pt x="1" y="1"/>
                    </a:moveTo>
                    <a:lnTo>
                      <a:pt x="1" y="163569"/>
                    </a:lnTo>
                    <a:lnTo>
                      <a:pt x="4743" y="163569"/>
                    </a:lnTo>
                    <a:lnTo>
                      <a:pt x="4743"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8" name="Google Shape;3818;p78"/>
              <p:cNvSpPr/>
              <p:nvPr/>
            </p:nvSpPr>
            <p:spPr>
              <a:xfrm>
                <a:off x="549125" y="238225"/>
                <a:ext cx="1437625" cy="1411375"/>
              </a:xfrm>
              <a:custGeom>
                <a:avLst/>
                <a:gdLst/>
                <a:ahLst/>
                <a:cxnLst/>
                <a:rect l="l" t="t" r="r" b="b"/>
                <a:pathLst>
                  <a:path w="57505" h="56455" extrusionOk="0">
                    <a:moveTo>
                      <a:pt x="28752" y="1"/>
                    </a:moveTo>
                    <a:cubicBezTo>
                      <a:pt x="27373" y="1"/>
                      <a:pt x="25993" y="528"/>
                      <a:pt x="24938" y="1583"/>
                    </a:cubicBezTo>
                    <a:lnTo>
                      <a:pt x="2110" y="24411"/>
                    </a:lnTo>
                    <a:cubicBezTo>
                      <a:pt x="0" y="26521"/>
                      <a:pt x="0" y="29929"/>
                      <a:pt x="2110" y="32039"/>
                    </a:cubicBezTo>
                    <a:lnTo>
                      <a:pt x="24938" y="54885"/>
                    </a:lnTo>
                    <a:cubicBezTo>
                      <a:pt x="25993" y="55931"/>
                      <a:pt x="27373" y="56454"/>
                      <a:pt x="28752" y="56454"/>
                    </a:cubicBezTo>
                    <a:cubicBezTo>
                      <a:pt x="30132" y="56454"/>
                      <a:pt x="31511" y="55931"/>
                      <a:pt x="32566" y="54885"/>
                    </a:cubicBezTo>
                    <a:lnTo>
                      <a:pt x="55412" y="32039"/>
                    </a:lnTo>
                    <a:cubicBezTo>
                      <a:pt x="57504" y="29929"/>
                      <a:pt x="57504" y="26521"/>
                      <a:pt x="55412" y="24411"/>
                    </a:cubicBezTo>
                    <a:lnTo>
                      <a:pt x="32566" y="1583"/>
                    </a:lnTo>
                    <a:cubicBezTo>
                      <a:pt x="31511" y="528"/>
                      <a:pt x="30132" y="1"/>
                      <a:pt x="2875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9" name="Google Shape;3819;p78"/>
              <p:cNvSpPr/>
              <p:nvPr/>
            </p:nvSpPr>
            <p:spPr>
              <a:xfrm>
                <a:off x="619900" y="308425"/>
                <a:ext cx="1296075" cy="1270400"/>
              </a:xfrm>
              <a:custGeom>
                <a:avLst/>
                <a:gdLst/>
                <a:ahLst/>
                <a:cxnLst/>
                <a:rect l="l" t="t" r="r" b="b"/>
                <a:pathLst>
                  <a:path w="51843" h="50816" extrusionOk="0">
                    <a:moveTo>
                      <a:pt x="25930" y="1083"/>
                    </a:moveTo>
                    <a:cubicBezTo>
                      <a:pt x="27030" y="1083"/>
                      <a:pt x="28112" y="1534"/>
                      <a:pt x="28887" y="2327"/>
                    </a:cubicBezTo>
                    <a:lnTo>
                      <a:pt x="49011" y="22451"/>
                    </a:lnTo>
                    <a:cubicBezTo>
                      <a:pt x="50652" y="24092"/>
                      <a:pt x="50652" y="26742"/>
                      <a:pt x="49011" y="28383"/>
                    </a:cubicBezTo>
                    <a:lnTo>
                      <a:pt x="28887" y="48507"/>
                    </a:lnTo>
                    <a:cubicBezTo>
                      <a:pt x="28067" y="49328"/>
                      <a:pt x="26994" y="49738"/>
                      <a:pt x="25921" y="49738"/>
                    </a:cubicBezTo>
                    <a:cubicBezTo>
                      <a:pt x="24848" y="49738"/>
                      <a:pt x="23775" y="49328"/>
                      <a:pt x="22955" y="48507"/>
                    </a:cubicBezTo>
                    <a:lnTo>
                      <a:pt x="2813" y="28383"/>
                    </a:lnTo>
                    <a:cubicBezTo>
                      <a:pt x="1190" y="26742"/>
                      <a:pt x="1190" y="24092"/>
                      <a:pt x="2813" y="22451"/>
                    </a:cubicBezTo>
                    <a:lnTo>
                      <a:pt x="22955" y="2309"/>
                    </a:lnTo>
                    <a:cubicBezTo>
                      <a:pt x="23730" y="1534"/>
                      <a:pt x="24812" y="1083"/>
                      <a:pt x="25930" y="1083"/>
                    </a:cubicBezTo>
                    <a:close/>
                    <a:moveTo>
                      <a:pt x="25930" y="1"/>
                    </a:moveTo>
                    <a:cubicBezTo>
                      <a:pt x="24524" y="1"/>
                      <a:pt x="23171" y="560"/>
                      <a:pt x="22197" y="1552"/>
                    </a:cubicBezTo>
                    <a:lnTo>
                      <a:pt x="2056" y="21675"/>
                    </a:lnTo>
                    <a:cubicBezTo>
                      <a:pt x="0" y="23749"/>
                      <a:pt x="0" y="27085"/>
                      <a:pt x="2056" y="29159"/>
                    </a:cubicBezTo>
                    <a:lnTo>
                      <a:pt x="22197" y="49282"/>
                    </a:lnTo>
                    <a:cubicBezTo>
                      <a:pt x="23156" y="50259"/>
                      <a:pt x="24481" y="50816"/>
                      <a:pt x="25864" y="50816"/>
                    </a:cubicBezTo>
                    <a:cubicBezTo>
                      <a:pt x="25886" y="50816"/>
                      <a:pt x="25908" y="50815"/>
                      <a:pt x="25930" y="50815"/>
                    </a:cubicBezTo>
                    <a:cubicBezTo>
                      <a:pt x="25952" y="50815"/>
                      <a:pt x="25974" y="50816"/>
                      <a:pt x="25995" y="50816"/>
                    </a:cubicBezTo>
                    <a:cubicBezTo>
                      <a:pt x="27361" y="50816"/>
                      <a:pt x="28686" y="50259"/>
                      <a:pt x="29663" y="49282"/>
                    </a:cubicBezTo>
                    <a:lnTo>
                      <a:pt x="49786" y="29159"/>
                    </a:lnTo>
                    <a:cubicBezTo>
                      <a:pt x="51842" y="27085"/>
                      <a:pt x="51842" y="23749"/>
                      <a:pt x="49786" y="21675"/>
                    </a:cubicBezTo>
                    <a:lnTo>
                      <a:pt x="29663" y="1552"/>
                    </a:lnTo>
                    <a:cubicBezTo>
                      <a:pt x="28671" y="560"/>
                      <a:pt x="27337" y="1"/>
                      <a:pt x="2593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0" name="Google Shape;3820;p78"/>
              <p:cNvSpPr/>
              <p:nvPr/>
            </p:nvSpPr>
            <p:spPr>
              <a:xfrm>
                <a:off x="998550" y="5002175"/>
                <a:ext cx="461200" cy="404375"/>
              </a:xfrm>
              <a:custGeom>
                <a:avLst/>
                <a:gdLst/>
                <a:ahLst/>
                <a:cxnLst/>
                <a:rect l="l" t="t" r="r" b="b"/>
                <a:pathLst>
                  <a:path w="18448" h="16175" extrusionOk="0">
                    <a:moveTo>
                      <a:pt x="17185" y="0"/>
                    </a:moveTo>
                    <a:lnTo>
                      <a:pt x="17185" y="0"/>
                    </a:lnTo>
                    <a:cubicBezTo>
                      <a:pt x="6781" y="2164"/>
                      <a:pt x="8368" y="11631"/>
                      <a:pt x="8368" y="11631"/>
                    </a:cubicBezTo>
                    <a:cubicBezTo>
                      <a:pt x="6168" y="3138"/>
                      <a:pt x="1" y="2669"/>
                      <a:pt x="1" y="2669"/>
                    </a:cubicBezTo>
                    <a:lnTo>
                      <a:pt x="1" y="2669"/>
                    </a:lnTo>
                    <a:cubicBezTo>
                      <a:pt x="4725" y="4436"/>
                      <a:pt x="5699" y="12136"/>
                      <a:pt x="5699" y="12136"/>
                    </a:cubicBezTo>
                    <a:cubicBezTo>
                      <a:pt x="4293" y="10315"/>
                      <a:pt x="560" y="10279"/>
                      <a:pt x="560" y="10279"/>
                    </a:cubicBezTo>
                    <a:lnTo>
                      <a:pt x="560" y="10279"/>
                    </a:lnTo>
                    <a:cubicBezTo>
                      <a:pt x="4257" y="11956"/>
                      <a:pt x="6547" y="16175"/>
                      <a:pt x="6547" y="16175"/>
                    </a:cubicBezTo>
                    <a:lnTo>
                      <a:pt x="12822" y="16175"/>
                    </a:lnTo>
                    <a:lnTo>
                      <a:pt x="15202" y="16157"/>
                    </a:lnTo>
                    <a:cubicBezTo>
                      <a:pt x="15314" y="9878"/>
                      <a:pt x="17204" y="9174"/>
                      <a:pt x="18047" y="9174"/>
                    </a:cubicBezTo>
                    <a:cubicBezTo>
                      <a:pt x="18291" y="9174"/>
                      <a:pt x="18448" y="9233"/>
                      <a:pt x="18448" y="9233"/>
                    </a:cubicBezTo>
                    <a:cubicBezTo>
                      <a:pt x="17591" y="8648"/>
                      <a:pt x="16875" y="8429"/>
                      <a:pt x="16284" y="8429"/>
                    </a:cubicBezTo>
                    <a:cubicBezTo>
                      <a:pt x="14524" y="8429"/>
                      <a:pt x="13868" y="10369"/>
                      <a:pt x="13868" y="10369"/>
                    </a:cubicBezTo>
                    <a:cubicBezTo>
                      <a:pt x="14805" y="5230"/>
                      <a:pt x="18448" y="4436"/>
                      <a:pt x="18448" y="4436"/>
                    </a:cubicBezTo>
                    <a:cubicBezTo>
                      <a:pt x="18163" y="4387"/>
                      <a:pt x="17889" y="4364"/>
                      <a:pt x="17627" y="4364"/>
                    </a:cubicBezTo>
                    <a:cubicBezTo>
                      <a:pt x="13168" y="4364"/>
                      <a:pt x="12010" y="11072"/>
                      <a:pt x="12010" y="11072"/>
                    </a:cubicBezTo>
                    <a:cubicBezTo>
                      <a:pt x="11109" y="1551"/>
                      <a:pt x="17185" y="0"/>
                      <a:pt x="17185"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3" name="Google Shape;3803;p78"/>
              <p:cNvSpPr/>
              <p:nvPr/>
            </p:nvSpPr>
            <p:spPr>
              <a:xfrm>
                <a:off x="2304525" y="2926950"/>
                <a:ext cx="148800" cy="198100"/>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8" name="Google Shape;3798;p78"/>
              <p:cNvSpPr/>
              <p:nvPr/>
            </p:nvSpPr>
            <p:spPr>
              <a:xfrm>
                <a:off x="2291000" y="2753575"/>
                <a:ext cx="259250" cy="68617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9" name="Google Shape;3799;p78"/>
              <p:cNvSpPr/>
              <p:nvPr/>
            </p:nvSpPr>
            <p:spPr>
              <a:xfrm>
                <a:off x="2304525" y="2927350"/>
                <a:ext cx="197475" cy="197950"/>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3821" name="Google Shape;3821;p78"/>
            <p:cNvGrpSpPr/>
            <p:nvPr/>
          </p:nvGrpSpPr>
          <p:grpSpPr>
            <a:xfrm rot="-1292317">
              <a:off x="1934391" y="3446992"/>
              <a:ext cx="211486" cy="241619"/>
              <a:chOff x="4408296" y="1016962"/>
              <a:chExt cx="507136" cy="579524"/>
            </a:xfrm>
          </p:grpSpPr>
          <p:sp>
            <p:nvSpPr>
              <p:cNvPr id="3822"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3"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4"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5"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6"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7"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8"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9"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30" name="Google Shape;3830;p78"/>
            <p:cNvSpPr/>
            <p:nvPr/>
          </p:nvSpPr>
          <p:spPr>
            <a:xfrm rot="-1061648">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1" name="Google Shape;3831;p78"/>
            <p:cNvSpPr/>
            <p:nvPr/>
          </p:nvSpPr>
          <p:spPr>
            <a:xfrm rot="-1061648">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2" name="Google Shape;3832;p78"/>
            <p:cNvSpPr/>
            <p:nvPr/>
          </p:nvSpPr>
          <p:spPr>
            <a:xfrm rot="-1061648">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3" name="Google Shape;3833;p78"/>
            <p:cNvSpPr/>
            <p:nvPr/>
          </p:nvSpPr>
          <p:spPr>
            <a:xfrm rot="-1061648">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4"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5"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6"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7"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8"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9"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0"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1"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2"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3"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44" name="Google Shape;3844;p78"/>
            <p:cNvGrpSpPr/>
            <p:nvPr/>
          </p:nvGrpSpPr>
          <p:grpSpPr>
            <a:xfrm rot="544349">
              <a:off x="3241243" y="2962658"/>
              <a:ext cx="410746" cy="270757"/>
              <a:chOff x="3299177" y="1867368"/>
              <a:chExt cx="849974" cy="560175"/>
            </a:xfrm>
          </p:grpSpPr>
          <p:sp>
            <p:nvSpPr>
              <p:cNvPr id="3845"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6"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7"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8"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9"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0"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1"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2"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3"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4"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55" name="Google Shape;3855;p78"/>
            <p:cNvSpPr/>
            <p:nvPr/>
          </p:nvSpPr>
          <p:spPr>
            <a:xfrm>
              <a:off x="1368675" y="3066600"/>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6" name="Google Shape;3856;p78"/>
            <p:cNvSpPr/>
            <p:nvPr/>
          </p:nvSpPr>
          <p:spPr>
            <a:xfrm>
              <a:off x="1304338" y="3124912"/>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7" name="Google Shape;3857;p78"/>
            <p:cNvSpPr/>
            <p:nvPr/>
          </p:nvSpPr>
          <p:spPr>
            <a:xfrm>
              <a:off x="1152661" y="3033682"/>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8" name="Google Shape;3858;p78"/>
            <p:cNvSpPr/>
            <p:nvPr/>
          </p:nvSpPr>
          <p:spPr>
            <a:xfrm>
              <a:off x="1545223" y="3062418"/>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59" name="Google Shape;3859;p78"/>
            <p:cNvGrpSpPr/>
            <p:nvPr/>
          </p:nvGrpSpPr>
          <p:grpSpPr>
            <a:xfrm rot="10800000">
              <a:off x="1244420" y="3013232"/>
              <a:ext cx="236351" cy="49220"/>
              <a:chOff x="6929351" y="1970551"/>
              <a:chExt cx="578724" cy="120550"/>
            </a:xfrm>
          </p:grpSpPr>
          <p:sp>
            <p:nvSpPr>
              <p:cNvPr id="3860"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1"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862" name="Google Shape;3862;p78"/>
          <p:cNvGrpSpPr/>
          <p:nvPr/>
        </p:nvGrpSpPr>
        <p:grpSpPr>
          <a:xfrm>
            <a:off x="5652556" y="2671896"/>
            <a:ext cx="6017508" cy="3653171"/>
            <a:chOff x="4411340" y="2696089"/>
            <a:chExt cx="3507500" cy="2124101"/>
          </a:xfrm>
        </p:grpSpPr>
        <p:sp>
          <p:nvSpPr>
            <p:cNvPr id="3863" name="Google Shape;3863;p78"/>
            <p:cNvSpPr/>
            <p:nvPr/>
          </p:nvSpPr>
          <p:spPr>
            <a:xfrm>
              <a:off x="7314064" y="3474110"/>
              <a:ext cx="36718" cy="18049"/>
            </a:xfrm>
            <a:custGeom>
              <a:avLst/>
              <a:gdLst/>
              <a:ahLst/>
              <a:cxnLst/>
              <a:rect l="l" t="t" r="r" b="b"/>
              <a:pathLst>
                <a:path w="2073" h="1019" extrusionOk="0">
                  <a:moveTo>
                    <a:pt x="1055" y="0"/>
                  </a:moveTo>
                  <a:cubicBezTo>
                    <a:pt x="473" y="0"/>
                    <a:pt x="0" y="437"/>
                    <a:pt x="0" y="1019"/>
                  </a:cubicBezTo>
                  <a:lnTo>
                    <a:pt x="2073" y="1019"/>
                  </a:lnTo>
                  <a:cubicBezTo>
                    <a:pt x="2073" y="437"/>
                    <a:pt x="1600" y="0"/>
                    <a:pt x="1055"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4" name="Google Shape;3864;p78"/>
            <p:cNvSpPr/>
            <p:nvPr/>
          </p:nvSpPr>
          <p:spPr>
            <a:xfrm>
              <a:off x="7314064" y="3474110"/>
              <a:ext cx="18687" cy="18049"/>
            </a:xfrm>
            <a:custGeom>
              <a:avLst/>
              <a:gdLst/>
              <a:ahLst/>
              <a:cxnLst/>
              <a:rect l="l" t="t" r="r" b="b"/>
              <a:pathLst>
                <a:path w="1055" h="1019" extrusionOk="0">
                  <a:moveTo>
                    <a:pt x="1055" y="0"/>
                  </a:moveTo>
                  <a:cubicBezTo>
                    <a:pt x="473" y="0"/>
                    <a:pt x="0" y="437"/>
                    <a:pt x="0"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5" name="Google Shape;3865;p78"/>
            <p:cNvSpPr/>
            <p:nvPr/>
          </p:nvSpPr>
          <p:spPr>
            <a:xfrm>
              <a:off x="7420977" y="3474110"/>
              <a:ext cx="36080" cy="18049"/>
            </a:xfrm>
            <a:custGeom>
              <a:avLst/>
              <a:gdLst/>
              <a:ahLst/>
              <a:cxnLst/>
              <a:rect l="l" t="t" r="r" b="b"/>
              <a:pathLst>
                <a:path w="2037" h="1019" extrusionOk="0">
                  <a:moveTo>
                    <a:pt x="1018" y="0"/>
                  </a:moveTo>
                  <a:cubicBezTo>
                    <a:pt x="473" y="0"/>
                    <a:pt x="0" y="437"/>
                    <a:pt x="0" y="1019"/>
                  </a:cubicBezTo>
                  <a:lnTo>
                    <a:pt x="2037" y="1019"/>
                  </a:lnTo>
                  <a:cubicBezTo>
                    <a:pt x="2037"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6" name="Google Shape;3866;p78"/>
            <p:cNvSpPr/>
            <p:nvPr/>
          </p:nvSpPr>
          <p:spPr>
            <a:xfrm>
              <a:off x="7420977" y="3474110"/>
              <a:ext cx="18049" cy="18049"/>
            </a:xfrm>
            <a:custGeom>
              <a:avLst/>
              <a:gdLst/>
              <a:ahLst/>
              <a:cxnLst/>
              <a:rect l="l" t="t" r="r" b="b"/>
              <a:pathLst>
                <a:path w="1019" h="1019" extrusionOk="0">
                  <a:moveTo>
                    <a:pt x="1018" y="0"/>
                  </a:moveTo>
                  <a:cubicBezTo>
                    <a:pt x="437"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7" name="Google Shape;3867;p78"/>
            <p:cNvSpPr/>
            <p:nvPr/>
          </p:nvSpPr>
          <p:spPr>
            <a:xfrm>
              <a:off x="7207789" y="3474110"/>
              <a:ext cx="36080" cy="18049"/>
            </a:xfrm>
            <a:custGeom>
              <a:avLst/>
              <a:gdLst/>
              <a:ahLst/>
              <a:cxnLst/>
              <a:rect l="l" t="t" r="r" b="b"/>
              <a:pathLst>
                <a:path w="2037" h="1019" extrusionOk="0">
                  <a:moveTo>
                    <a:pt x="1019" y="0"/>
                  </a:moveTo>
                  <a:cubicBezTo>
                    <a:pt x="437" y="0"/>
                    <a:pt x="1" y="437"/>
                    <a:pt x="1" y="1019"/>
                  </a:cubicBezTo>
                  <a:lnTo>
                    <a:pt x="2037" y="1019"/>
                  </a:lnTo>
                  <a:cubicBezTo>
                    <a:pt x="2037" y="437"/>
                    <a:pt x="1564"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8" name="Google Shape;3868;p78"/>
            <p:cNvSpPr/>
            <p:nvPr/>
          </p:nvSpPr>
          <p:spPr>
            <a:xfrm>
              <a:off x="7207789"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9" name="Google Shape;3869;p78"/>
            <p:cNvSpPr/>
            <p:nvPr/>
          </p:nvSpPr>
          <p:spPr>
            <a:xfrm>
              <a:off x="7792123" y="3711121"/>
              <a:ext cx="90192" cy="334270"/>
            </a:xfrm>
            <a:custGeom>
              <a:avLst/>
              <a:gdLst/>
              <a:ahLst/>
              <a:cxnLst/>
              <a:rect l="l" t="t" r="r" b="b"/>
              <a:pathLst>
                <a:path w="5092" h="18872" extrusionOk="0">
                  <a:moveTo>
                    <a:pt x="1" y="0"/>
                  </a:moveTo>
                  <a:lnTo>
                    <a:pt x="1" y="1346"/>
                  </a:lnTo>
                  <a:lnTo>
                    <a:pt x="2364" y="1346"/>
                  </a:lnTo>
                  <a:cubicBezTo>
                    <a:pt x="3091" y="1346"/>
                    <a:pt x="3710" y="1927"/>
                    <a:pt x="3710" y="2691"/>
                  </a:cubicBezTo>
                  <a:lnTo>
                    <a:pt x="3710" y="16181"/>
                  </a:lnTo>
                  <a:cubicBezTo>
                    <a:pt x="3710"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0" name="Google Shape;3870;p78"/>
            <p:cNvSpPr/>
            <p:nvPr/>
          </p:nvSpPr>
          <p:spPr>
            <a:xfrm>
              <a:off x="6782087" y="3710466"/>
              <a:ext cx="90174" cy="334926"/>
            </a:xfrm>
            <a:custGeom>
              <a:avLst/>
              <a:gdLst/>
              <a:ahLst/>
              <a:cxnLst/>
              <a:rect l="l" t="t" r="r" b="b"/>
              <a:pathLst>
                <a:path w="5091" h="18909" extrusionOk="0">
                  <a:moveTo>
                    <a:pt x="2727" y="1"/>
                  </a:moveTo>
                  <a:cubicBezTo>
                    <a:pt x="1236" y="1"/>
                    <a:pt x="0" y="1237"/>
                    <a:pt x="0" y="2728"/>
                  </a:cubicBezTo>
                  <a:lnTo>
                    <a:pt x="0" y="16182"/>
                  </a:lnTo>
                  <a:cubicBezTo>
                    <a:pt x="0" y="17709"/>
                    <a:pt x="1236" y="18909"/>
                    <a:pt x="2727" y="18909"/>
                  </a:cubicBezTo>
                  <a:lnTo>
                    <a:pt x="5091" y="18909"/>
                  </a:lnTo>
                  <a:lnTo>
                    <a:pt x="5091" y="17563"/>
                  </a:lnTo>
                  <a:lnTo>
                    <a:pt x="2727" y="17563"/>
                  </a:lnTo>
                  <a:cubicBezTo>
                    <a:pt x="2000" y="17527"/>
                    <a:pt x="1382" y="16945"/>
                    <a:pt x="1382" y="16182"/>
                  </a:cubicBezTo>
                  <a:lnTo>
                    <a:pt x="1382" y="2692"/>
                  </a:lnTo>
                  <a:cubicBezTo>
                    <a:pt x="1382" y="1964"/>
                    <a:pt x="2000" y="1346"/>
                    <a:pt x="2727" y="1346"/>
                  </a:cubicBezTo>
                  <a:lnTo>
                    <a:pt x="5091" y="1346"/>
                  </a:lnTo>
                  <a:lnTo>
                    <a:pt x="5091" y="1"/>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1" name="Google Shape;3871;p78"/>
            <p:cNvSpPr/>
            <p:nvPr/>
          </p:nvSpPr>
          <p:spPr>
            <a:xfrm>
              <a:off x="7205221" y="3485694"/>
              <a:ext cx="41235" cy="14188"/>
            </a:xfrm>
            <a:custGeom>
              <a:avLst/>
              <a:gdLst/>
              <a:ahLst/>
              <a:cxnLst/>
              <a:rect l="l" t="t" r="r" b="b"/>
              <a:pathLst>
                <a:path w="2328" h="801" extrusionOk="0">
                  <a:moveTo>
                    <a:pt x="182" y="1"/>
                  </a:moveTo>
                  <a:cubicBezTo>
                    <a:pt x="73" y="1"/>
                    <a:pt x="0" y="74"/>
                    <a:pt x="0" y="146"/>
                  </a:cubicBezTo>
                  <a:lnTo>
                    <a:pt x="0" y="801"/>
                  </a:lnTo>
                  <a:lnTo>
                    <a:pt x="2327" y="801"/>
                  </a:lnTo>
                  <a:lnTo>
                    <a:pt x="2327" y="146"/>
                  </a:lnTo>
                  <a:cubicBezTo>
                    <a:pt x="2327" y="74"/>
                    <a:pt x="2255"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2" name="Google Shape;3872;p78"/>
            <p:cNvSpPr/>
            <p:nvPr/>
          </p:nvSpPr>
          <p:spPr>
            <a:xfrm>
              <a:off x="7312133" y="3485694"/>
              <a:ext cx="40597" cy="14188"/>
            </a:xfrm>
            <a:custGeom>
              <a:avLst/>
              <a:gdLst/>
              <a:ahLst/>
              <a:cxnLst/>
              <a:rect l="l" t="t" r="r" b="b"/>
              <a:pathLst>
                <a:path w="2292" h="801" extrusionOk="0">
                  <a:moveTo>
                    <a:pt x="146" y="1"/>
                  </a:moveTo>
                  <a:cubicBezTo>
                    <a:pt x="73" y="1"/>
                    <a:pt x="0" y="74"/>
                    <a:pt x="0" y="146"/>
                  </a:cubicBezTo>
                  <a:lnTo>
                    <a:pt x="0" y="801"/>
                  </a:lnTo>
                  <a:lnTo>
                    <a:pt x="2291" y="801"/>
                  </a:lnTo>
                  <a:lnTo>
                    <a:pt x="2291" y="146"/>
                  </a:lnTo>
                  <a:cubicBezTo>
                    <a:pt x="2291" y="74"/>
                    <a:pt x="2218"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3" name="Google Shape;3873;p78"/>
            <p:cNvSpPr/>
            <p:nvPr/>
          </p:nvSpPr>
          <p:spPr>
            <a:xfrm>
              <a:off x="7419046" y="3485694"/>
              <a:ext cx="40579" cy="14188"/>
            </a:xfrm>
            <a:custGeom>
              <a:avLst/>
              <a:gdLst/>
              <a:ahLst/>
              <a:cxnLst/>
              <a:rect l="l" t="t" r="r" b="b"/>
              <a:pathLst>
                <a:path w="2291" h="801" extrusionOk="0">
                  <a:moveTo>
                    <a:pt x="146" y="1"/>
                  </a:moveTo>
                  <a:cubicBezTo>
                    <a:pt x="37" y="1"/>
                    <a:pt x="0" y="74"/>
                    <a:pt x="0" y="146"/>
                  </a:cubicBezTo>
                  <a:lnTo>
                    <a:pt x="0" y="801"/>
                  </a:lnTo>
                  <a:lnTo>
                    <a:pt x="2291" y="801"/>
                  </a:lnTo>
                  <a:lnTo>
                    <a:pt x="2291" y="146"/>
                  </a:lnTo>
                  <a:cubicBezTo>
                    <a:pt x="2291" y="74"/>
                    <a:pt x="2218" y="1"/>
                    <a:pt x="21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4" name="Google Shape;3874;p78"/>
            <p:cNvSpPr/>
            <p:nvPr/>
          </p:nvSpPr>
          <p:spPr>
            <a:xfrm>
              <a:off x="6872244" y="3492141"/>
              <a:ext cx="919722" cy="806362"/>
            </a:xfrm>
            <a:custGeom>
              <a:avLst/>
              <a:gdLst/>
              <a:ahLst/>
              <a:cxnLst/>
              <a:rect l="l" t="t" r="r" b="b"/>
              <a:pathLst>
                <a:path w="51925" h="45525" extrusionOk="0">
                  <a:moveTo>
                    <a:pt x="8036" y="1"/>
                  </a:moveTo>
                  <a:cubicBezTo>
                    <a:pt x="3600" y="1"/>
                    <a:pt x="1" y="3600"/>
                    <a:pt x="1" y="8000"/>
                  </a:cubicBezTo>
                  <a:lnTo>
                    <a:pt x="1" y="45525"/>
                  </a:lnTo>
                  <a:lnTo>
                    <a:pt x="51924" y="45525"/>
                  </a:lnTo>
                  <a:lnTo>
                    <a:pt x="51924" y="8000"/>
                  </a:lnTo>
                  <a:cubicBezTo>
                    <a:pt x="51924" y="3600"/>
                    <a:pt x="48361" y="1"/>
                    <a:pt x="4392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5" name="Google Shape;3875;p78"/>
            <p:cNvSpPr/>
            <p:nvPr/>
          </p:nvSpPr>
          <p:spPr>
            <a:xfrm>
              <a:off x="6823942"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1" y="5891"/>
                    <a:pt x="1" y="10146"/>
                  </a:cubicBezTo>
                  <a:lnTo>
                    <a:pt x="1"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6" name="Google Shape;3876;p78"/>
            <p:cNvSpPr/>
            <p:nvPr/>
          </p:nvSpPr>
          <p:spPr>
            <a:xfrm>
              <a:off x="7082845" y="4002881"/>
              <a:ext cx="499156" cy="295622"/>
            </a:xfrm>
            <a:custGeom>
              <a:avLst/>
              <a:gdLst/>
              <a:ahLst/>
              <a:cxnLst/>
              <a:rect l="l" t="t" r="r" b="b"/>
              <a:pathLst>
                <a:path w="28181" h="16690" extrusionOk="0">
                  <a:moveTo>
                    <a:pt x="2691" y="0"/>
                  </a:moveTo>
                  <a:cubicBezTo>
                    <a:pt x="1201" y="0"/>
                    <a:pt x="1" y="1200"/>
                    <a:pt x="1" y="2691"/>
                  </a:cubicBezTo>
                  <a:lnTo>
                    <a:pt x="1" y="16690"/>
                  </a:lnTo>
                  <a:lnTo>
                    <a:pt x="28181" y="16690"/>
                  </a:lnTo>
                  <a:lnTo>
                    <a:pt x="28181" y="2691"/>
                  </a:lnTo>
                  <a:cubicBezTo>
                    <a:pt x="28181" y="1200"/>
                    <a:pt x="26981" y="0"/>
                    <a:pt x="2549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7" name="Google Shape;3877;p78"/>
            <p:cNvSpPr/>
            <p:nvPr/>
          </p:nvSpPr>
          <p:spPr>
            <a:xfrm>
              <a:off x="6779501" y="4298485"/>
              <a:ext cx="1105845" cy="109516"/>
            </a:xfrm>
            <a:custGeom>
              <a:avLst/>
              <a:gdLst/>
              <a:ahLst/>
              <a:cxnLst/>
              <a:rect l="l" t="t" r="r" b="b"/>
              <a:pathLst>
                <a:path w="62433" h="6183" extrusionOk="0">
                  <a:moveTo>
                    <a:pt x="2037" y="1"/>
                  </a:moveTo>
                  <a:cubicBezTo>
                    <a:pt x="910" y="1"/>
                    <a:pt x="1" y="910"/>
                    <a:pt x="1" y="2037"/>
                  </a:cubicBezTo>
                  <a:lnTo>
                    <a:pt x="1" y="6182"/>
                  </a:lnTo>
                  <a:lnTo>
                    <a:pt x="62433" y="6182"/>
                  </a:lnTo>
                  <a:lnTo>
                    <a:pt x="62433" y="2037"/>
                  </a:lnTo>
                  <a:cubicBezTo>
                    <a:pt x="62433"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8" name="Google Shape;3878;p78"/>
            <p:cNvSpPr/>
            <p:nvPr/>
          </p:nvSpPr>
          <p:spPr>
            <a:xfrm>
              <a:off x="6779501" y="4407522"/>
              <a:ext cx="1106500" cy="29633"/>
            </a:xfrm>
            <a:custGeom>
              <a:avLst/>
              <a:gdLst/>
              <a:ahLst/>
              <a:cxnLst/>
              <a:rect l="l" t="t" r="r" b="b"/>
              <a:pathLst>
                <a:path w="62470" h="1673" extrusionOk="0">
                  <a:moveTo>
                    <a:pt x="1" y="0"/>
                  </a:moveTo>
                  <a:lnTo>
                    <a:pt x="1" y="837"/>
                  </a:lnTo>
                  <a:cubicBezTo>
                    <a:pt x="1" y="1273"/>
                    <a:pt x="364" y="1673"/>
                    <a:pt x="837" y="1673"/>
                  </a:cubicBezTo>
                  <a:lnTo>
                    <a:pt x="61633" y="1673"/>
                  </a:lnTo>
                  <a:cubicBezTo>
                    <a:pt x="62069"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9" name="Google Shape;3879;p78"/>
            <p:cNvSpPr/>
            <p:nvPr/>
          </p:nvSpPr>
          <p:spPr>
            <a:xfrm>
              <a:off x="7069330" y="4437599"/>
              <a:ext cx="526203" cy="82469"/>
            </a:xfrm>
            <a:custGeom>
              <a:avLst/>
              <a:gdLst/>
              <a:ahLst/>
              <a:cxnLst/>
              <a:rect l="l" t="t" r="r" b="b"/>
              <a:pathLst>
                <a:path w="29708" h="4656" extrusionOk="0">
                  <a:moveTo>
                    <a:pt x="0" y="1"/>
                  </a:moveTo>
                  <a:lnTo>
                    <a:pt x="1818" y="4437"/>
                  </a:lnTo>
                  <a:cubicBezTo>
                    <a:pt x="1855" y="4546"/>
                    <a:pt x="2000" y="4655"/>
                    <a:pt x="2145" y="4655"/>
                  </a:cubicBezTo>
                  <a:lnTo>
                    <a:pt x="27126" y="4655"/>
                  </a:lnTo>
                  <a:cubicBezTo>
                    <a:pt x="27562" y="4619"/>
                    <a:pt x="27925" y="4401"/>
                    <a:pt x="28071" y="4001"/>
                  </a:cubicBezTo>
                  <a:lnTo>
                    <a:pt x="2970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0" name="Google Shape;3880;p78"/>
            <p:cNvSpPr/>
            <p:nvPr/>
          </p:nvSpPr>
          <p:spPr>
            <a:xfrm>
              <a:off x="6876760"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6" y="12182"/>
                  </a:lnTo>
                  <a:lnTo>
                    <a:pt x="2109" y="10655"/>
                  </a:lnTo>
                  <a:lnTo>
                    <a:pt x="3236" y="9128"/>
                  </a:lnTo>
                  <a:lnTo>
                    <a:pt x="2109" y="7600"/>
                  </a:lnTo>
                  <a:lnTo>
                    <a:pt x="3236" y="6073"/>
                  </a:lnTo>
                  <a:lnTo>
                    <a:pt x="2109" y="4546"/>
                  </a:lnTo>
                  <a:lnTo>
                    <a:pt x="3236" y="3019"/>
                  </a:lnTo>
                  <a:lnTo>
                    <a:pt x="2109" y="1492"/>
                  </a:lnTo>
                  <a:lnTo>
                    <a:pt x="3236"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1" name="Google Shape;3881;p78"/>
            <p:cNvSpPr/>
            <p:nvPr/>
          </p:nvSpPr>
          <p:spPr>
            <a:xfrm>
              <a:off x="6840680" y="4436962"/>
              <a:ext cx="44458" cy="243476"/>
            </a:xfrm>
            <a:custGeom>
              <a:avLst/>
              <a:gdLst/>
              <a:ahLst/>
              <a:cxnLst/>
              <a:rect l="l" t="t" r="r" b="b"/>
              <a:pathLst>
                <a:path w="2510" h="13746" extrusionOk="0">
                  <a:moveTo>
                    <a:pt x="1" y="1"/>
                  </a:moveTo>
                  <a:lnTo>
                    <a:pt x="1" y="12909"/>
                  </a:lnTo>
                  <a:cubicBezTo>
                    <a:pt x="1" y="13381"/>
                    <a:pt x="401" y="13745"/>
                    <a:pt x="874"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2" name="Google Shape;3882;p78"/>
            <p:cNvSpPr/>
            <p:nvPr/>
          </p:nvSpPr>
          <p:spPr>
            <a:xfrm>
              <a:off x="6914116" y="4437599"/>
              <a:ext cx="30926" cy="242838"/>
            </a:xfrm>
            <a:custGeom>
              <a:avLst/>
              <a:gdLst/>
              <a:ahLst/>
              <a:cxnLst/>
              <a:rect l="l" t="t" r="r" b="b"/>
              <a:pathLst>
                <a:path w="1746" h="13710" extrusionOk="0">
                  <a:moveTo>
                    <a:pt x="1127" y="1"/>
                  </a:moveTo>
                  <a:lnTo>
                    <a:pt x="0" y="1492"/>
                  </a:lnTo>
                  <a:lnTo>
                    <a:pt x="1127" y="3019"/>
                  </a:lnTo>
                  <a:lnTo>
                    <a:pt x="0" y="4546"/>
                  </a:lnTo>
                  <a:lnTo>
                    <a:pt x="1127" y="6073"/>
                  </a:lnTo>
                  <a:lnTo>
                    <a:pt x="0" y="7600"/>
                  </a:lnTo>
                  <a:lnTo>
                    <a:pt x="1127" y="9128"/>
                  </a:lnTo>
                  <a:lnTo>
                    <a:pt x="0" y="10655"/>
                  </a:lnTo>
                  <a:lnTo>
                    <a:pt x="1127" y="12182"/>
                  </a:lnTo>
                  <a:lnTo>
                    <a:pt x="0" y="13709"/>
                  </a:lnTo>
                  <a:lnTo>
                    <a:pt x="655" y="13709"/>
                  </a:lnTo>
                  <a:lnTo>
                    <a:pt x="1745" y="12182"/>
                  </a:lnTo>
                  <a:lnTo>
                    <a:pt x="655" y="10655"/>
                  </a:lnTo>
                  <a:lnTo>
                    <a:pt x="1745" y="9128"/>
                  </a:lnTo>
                  <a:lnTo>
                    <a:pt x="655" y="7600"/>
                  </a:lnTo>
                  <a:lnTo>
                    <a:pt x="1745" y="6073"/>
                  </a:lnTo>
                  <a:lnTo>
                    <a:pt x="655" y="4546"/>
                  </a:lnTo>
                  <a:lnTo>
                    <a:pt x="1745" y="3019"/>
                  </a:lnTo>
                  <a:lnTo>
                    <a:pt x="655" y="1492"/>
                  </a:lnTo>
                  <a:lnTo>
                    <a:pt x="1745"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3" name="Google Shape;3883;p78"/>
            <p:cNvSpPr/>
            <p:nvPr/>
          </p:nvSpPr>
          <p:spPr>
            <a:xfrm>
              <a:off x="6865814" y="4437599"/>
              <a:ext cx="30271" cy="242838"/>
            </a:xfrm>
            <a:custGeom>
              <a:avLst/>
              <a:gdLst/>
              <a:ahLst/>
              <a:cxnLst/>
              <a:rect l="l" t="t" r="r" b="b"/>
              <a:pathLst>
                <a:path w="1709"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4" name="Google Shape;3884;p78"/>
            <p:cNvSpPr/>
            <p:nvPr/>
          </p:nvSpPr>
          <p:spPr>
            <a:xfrm>
              <a:off x="6925700" y="4437599"/>
              <a:ext cx="56698" cy="242838"/>
            </a:xfrm>
            <a:custGeom>
              <a:avLst/>
              <a:gdLst/>
              <a:ahLst/>
              <a:cxnLst/>
              <a:rect l="l" t="t" r="r" b="b"/>
              <a:pathLst>
                <a:path w="3201"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2110" y="13709"/>
                  </a:lnTo>
                  <a:lnTo>
                    <a:pt x="3200" y="12182"/>
                  </a:lnTo>
                  <a:lnTo>
                    <a:pt x="2110" y="10655"/>
                  </a:lnTo>
                  <a:lnTo>
                    <a:pt x="3200" y="9128"/>
                  </a:lnTo>
                  <a:lnTo>
                    <a:pt x="2110" y="7600"/>
                  </a:lnTo>
                  <a:lnTo>
                    <a:pt x="3200" y="6073"/>
                  </a:lnTo>
                  <a:lnTo>
                    <a:pt x="2110" y="4546"/>
                  </a:lnTo>
                  <a:lnTo>
                    <a:pt x="3200" y="3019"/>
                  </a:lnTo>
                  <a:lnTo>
                    <a:pt x="2110"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5" name="Google Shape;3885;p78"/>
            <p:cNvSpPr/>
            <p:nvPr/>
          </p:nvSpPr>
          <p:spPr>
            <a:xfrm>
              <a:off x="6974002" y="4437599"/>
              <a:ext cx="44458" cy="242183"/>
            </a:xfrm>
            <a:custGeom>
              <a:avLst/>
              <a:gdLst/>
              <a:ahLst/>
              <a:cxnLst/>
              <a:rect l="l" t="t" r="r" b="b"/>
              <a:pathLst>
                <a:path w="2510"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110" y="13673"/>
                    <a:pt x="2510" y="13309"/>
                    <a:pt x="2510" y="12836"/>
                  </a:cubicBezTo>
                  <a:lnTo>
                    <a:pt x="251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6" name="Google Shape;3886;p78"/>
            <p:cNvSpPr/>
            <p:nvPr/>
          </p:nvSpPr>
          <p:spPr>
            <a:xfrm>
              <a:off x="6963055" y="4437599"/>
              <a:ext cx="30288" cy="242838"/>
            </a:xfrm>
            <a:custGeom>
              <a:avLst/>
              <a:gdLst/>
              <a:ahLst/>
              <a:cxnLst/>
              <a:rect l="l" t="t" r="r" b="b"/>
              <a:pathLst>
                <a:path w="1710"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7" name="Google Shape;3887;p78"/>
            <p:cNvSpPr/>
            <p:nvPr/>
          </p:nvSpPr>
          <p:spPr>
            <a:xfrm>
              <a:off x="7682449" y="4437599"/>
              <a:ext cx="57353" cy="242838"/>
            </a:xfrm>
            <a:custGeom>
              <a:avLst/>
              <a:gdLst/>
              <a:ahLst/>
              <a:cxnLst/>
              <a:rect l="l" t="t" r="r" b="b"/>
              <a:pathLst>
                <a:path w="3238"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10" y="13709"/>
                  </a:lnTo>
                  <a:lnTo>
                    <a:pt x="3237" y="12182"/>
                  </a:lnTo>
                  <a:lnTo>
                    <a:pt x="2110" y="10655"/>
                  </a:lnTo>
                  <a:lnTo>
                    <a:pt x="3237" y="9128"/>
                  </a:lnTo>
                  <a:lnTo>
                    <a:pt x="2110" y="7600"/>
                  </a:lnTo>
                  <a:lnTo>
                    <a:pt x="3237" y="6073"/>
                  </a:lnTo>
                  <a:lnTo>
                    <a:pt x="2110" y="4546"/>
                  </a:lnTo>
                  <a:lnTo>
                    <a:pt x="3237" y="3019"/>
                  </a:lnTo>
                  <a:lnTo>
                    <a:pt x="2110"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8" name="Google Shape;3888;p78"/>
            <p:cNvSpPr/>
            <p:nvPr/>
          </p:nvSpPr>
          <p:spPr>
            <a:xfrm>
              <a:off x="7646386" y="4436962"/>
              <a:ext cx="44458" cy="243476"/>
            </a:xfrm>
            <a:custGeom>
              <a:avLst/>
              <a:gdLst/>
              <a:ahLst/>
              <a:cxnLst/>
              <a:rect l="l" t="t" r="r" b="b"/>
              <a:pathLst>
                <a:path w="2510" h="13746" extrusionOk="0">
                  <a:moveTo>
                    <a:pt x="1" y="1"/>
                  </a:moveTo>
                  <a:lnTo>
                    <a:pt x="1" y="12909"/>
                  </a:lnTo>
                  <a:cubicBezTo>
                    <a:pt x="1" y="13381"/>
                    <a:pt x="401" y="13745"/>
                    <a:pt x="873"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9" name="Google Shape;3889;p78"/>
            <p:cNvSpPr/>
            <p:nvPr/>
          </p:nvSpPr>
          <p:spPr>
            <a:xfrm>
              <a:off x="7719804" y="4437599"/>
              <a:ext cx="30944" cy="242838"/>
            </a:xfrm>
            <a:custGeom>
              <a:avLst/>
              <a:gdLst/>
              <a:ahLst/>
              <a:cxnLst/>
              <a:rect l="l" t="t" r="r" b="b"/>
              <a:pathLst>
                <a:path w="1747" h="13710" extrusionOk="0">
                  <a:moveTo>
                    <a:pt x="1128" y="1"/>
                  </a:moveTo>
                  <a:lnTo>
                    <a:pt x="1" y="1492"/>
                  </a:lnTo>
                  <a:lnTo>
                    <a:pt x="1128" y="3019"/>
                  </a:lnTo>
                  <a:lnTo>
                    <a:pt x="1" y="4546"/>
                  </a:lnTo>
                  <a:lnTo>
                    <a:pt x="1128" y="6073"/>
                  </a:lnTo>
                  <a:lnTo>
                    <a:pt x="1" y="7600"/>
                  </a:lnTo>
                  <a:lnTo>
                    <a:pt x="1128" y="9128"/>
                  </a:lnTo>
                  <a:lnTo>
                    <a:pt x="1" y="10655"/>
                  </a:lnTo>
                  <a:lnTo>
                    <a:pt x="1128" y="12182"/>
                  </a:lnTo>
                  <a:lnTo>
                    <a:pt x="1"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0" name="Google Shape;3890;p78"/>
            <p:cNvSpPr/>
            <p:nvPr/>
          </p:nvSpPr>
          <p:spPr>
            <a:xfrm>
              <a:off x="7671502"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1" name="Google Shape;3891;p78"/>
            <p:cNvSpPr/>
            <p:nvPr/>
          </p:nvSpPr>
          <p:spPr>
            <a:xfrm>
              <a:off x="7731406"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2" name="Google Shape;3892;p78"/>
            <p:cNvSpPr/>
            <p:nvPr/>
          </p:nvSpPr>
          <p:spPr>
            <a:xfrm>
              <a:off x="7779708" y="4437599"/>
              <a:ext cx="44458" cy="242183"/>
            </a:xfrm>
            <a:custGeom>
              <a:avLst/>
              <a:gdLst/>
              <a:ahLst/>
              <a:cxnLst/>
              <a:rect l="l" t="t" r="r" b="b"/>
              <a:pathLst>
                <a:path w="2510" h="13673" extrusionOk="0">
                  <a:moveTo>
                    <a:pt x="1091" y="1"/>
                  </a:moveTo>
                  <a:lnTo>
                    <a:pt x="0" y="1492"/>
                  </a:lnTo>
                  <a:lnTo>
                    <a:pt x="1091" y="3019"/>
                  </a:lnTo>
                  <a:lnTo>
                    <a:pt x="0" y="4546"/>
                  </a:lnTo>
                  <a:lnTo>
                    <a:pt x="1091" y="6073"/>
                  </a:lnTo>
                  <a:lnTo>
                    <a:pt x="0" y="7600"/>
                  </a:lnTo>
                  <a:lnTo>
                    <a:pt x="1091" y="9128"/>
                  </a:lnTo>
                  <a:lnTo>
                    <a:pt x="0" y="10618"/>
                  </a:lnTo>
                  <a:lnTo>
                    <a:pt x="1091" y="12146"/>
                  </a:lnTo>
                  <a:lnTo>
                    <a:pt x="0" y="13673"/>
                  </a:lnTo>
                  <a:lnTo>
                    <a:pt x="1637" y="13673"/>
                  </a:lnTo>
                  <a:cubicBezTo>
                    <a:pt x="2109" y="13673"/>
                    <a:pt x="2509" y="13309"/>
                    <a:pt x="2509" y="12836"/>
                  </a:cubicBezTo>
                  <a:lnTo>
                    <a:pt x="25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3" name="Google Shape;3893;p78"/>
            <p:cNvSpPr/>
            <p:nvPr/>
          </p:nvSpPr>
          <p:spPr>
            <a:xfrm>
              <a:off x="7768762"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4" name="Google Shape;3894;p78"/>
            <p:cNvSpPr/>
            <p:nvPr/>
          </p:nvSpPr>
          <p:spPr>
            <a:xfrm>
              <a:off x="7176881" y="4283040"/>
              <a:ext cx="311085" cy="169402"/>
            </a:xfrm>
            <a:custGeom>
              <a:avLst/>
              <a:gdLst/>
              <a:ahLst/>
              <a:cxnLst/>
              <a:rect l="l" t="t" r="r" b="b"/>
              <a:pathLst>
                <a:path w="17563" h="9564" extrusionOk="0">
                  <a:moveTo>
                    <a:pt x="510" y="0"/>
                  </a:moveTo>
                  <a:cubicBezTo>
                    <a:pt x="219" y="0"/>
                    <a:pt x="0" y="255"/>
                    <a:pt x="0" y="546"/>
                  </a:cubicBezTo>
                  <a:lnTo>
                    <a:pt x="0" y="9018"/>
                  </a:lnTo>
                  <a:cubicBezTo>
                    <a:pt x="0" y="9309"/>
                    <a:pt x="219" y="9563"/>
                    <a:pt x="510" y="9563"/>
                  </a:cubicBezTo>
                  <a:lnTo>
                    <a:pt x="17054" y="9563"/>
                  </a:lnTo>
                  <a:cubicBezTo>
                    <a:pt x="17345" y="9563"/>
                    <a:pt x="17563" y="9309"/>
                    <a:pt x="17563" y="9018"/>
                  </a:cubicBezTo>
                  <a:lnTo>
                    <a:pt x="17563" y="546"/>
                  </a:lnTo>
                  <a:cubicBezTo>
                    <a:pt x="17563"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5" name="Google Shape;3895;p78"/>
            <p:cNvSpPr/>
            <p:nvPr/>
          </p:nvSpPr>
          <p:spPr>
            <a:xfrm>
              <a:off x="7203290" y="4297848"/>
              <a:ext cx="258284" cy="139769"/>
            </a:xfrm>
            <a:custGeom>
              <a:avLst/>
              <a:gdLst/>
              <a:ahLst/>
              <a:cxnLst/>
              <a:rect l="l" t="t" r="r" b="b"/>
              <a:pathLst>
                <a:path w="14582" h="7891" extrusionOk="0">
                  <a:moveTo>
                    <a:pt x="437" y="0"/>
                  </a:moveTo>
                  <a:cubicBezTo>
                    <a:pt x="218" y="0"/>
                    <a:pt x="0" y="182"/>
                    <a:pt x="0" y="437"/>
                  </a:cubicBezTo>
                  <a:lnTo>
                    <a:pt x="0" y="7455"/>
                  </a:lnTo>
                  <a:cubicBezTo>
                    <a:pt x="0" y="7709"/>
                    <a:pt x="218" y="7891"/>
                    <a:pt x="437" y="7891"/>
                  </a:cubicBezTo>
                  <a:lnTo>
                    <a:pt x="14145" y="7891"/>
                  </a:lnTo>
                  <a:cubicBezTo>
                    <a:pt x="14363" y="7891"/>
                    <a:pt x="14581" y="7709"/>
                    <a:pt x="14581" y="7455"/>
                  </a:cubicBezTo>
                  <a:lnTo>
                    <a:pt x="14581" y="437"/>
                  </a:lnTo>
                  <a:cubicBezTo>
                    <a:pt x="14581" y="182"/>
                    <a:pt x="14363"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6" name="Google Shape;3896;p78"/>
            <p:cNvSpPr/>
            <p:nvPr/>
          </p:nvSpPr>
          <p:spPr>
            <a:xfrm>
              <a:off x="6872244"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6" y="1491"/>
                    <a:pt x="10836" y="1164"/>
                  </a:cubicBezTo>
                  <a:lnTo>
                    <a:pt x="10836" y="546"/>
                  </a:lnTo>
                  <a:cubicBezTo>
                    <a:pt x="10836"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7" name="Google Shape;3897;p78"/>
            <p:cNvSpPr/>
            <p:nvPr/>
          </p:nvSpPr>
          <p:spPr>
            <a:xfrm>
              <a:off x="7600670" y="4352597"/>
              <a:ext cx="191933" cy="30288"/>
            </a:xfrm>
            <a:custGeom>
              <a:avLst/>
              <a:gdLst/>
              <a:ahLst/>
              <a:cxnLst/>
              <a:rect l="l" t="t" r="r" b="b"/>
              <a:pathLst>
                <a:path w="10836" h="1710" extrusionOk="0">
                  <a:moveTo>
                    <a:pt x="545" y="0"/>
                  </a:moveTo>
                  <a:cubicBezTo>
                    <a:pt x="255" y="0"/>
                    <a:pt x="0" y="255"/>
                    <a:pt x="0" y="546"/>
                  </a:cubicBezTo>
                  <a:lnTo>
                    <a:pt x="0" y="1164"/>
                  </a:lnTo>
                  <a:cubicBezTo>
                    <a:pt x="0" y="1491"/>
                    <a:pt x="255" y="1709"/>
                    <a:pt x="545" y="1709"/>
                  </a:cubicBezTo>
                  <a:lnTo>
                    <a:pt x="10290" y="1709"/>
                  </a:lnTo>
                  <a:cubicBezTo>
                    <a:pt x="10581" y="1709"/>
                    <a:pt x="10836" y="1491"/>
                    <a:pt x="10836" y="1164"/>
                  </a:cubicBezTo>
                  <a:lnTo>
                    <a:pt x="10836" y="546"/>
                  </a:lnTo>
                  <a:cubicBezTo>
                    <a:pt x="10836" y="255"/>
                    <a:pt x="10581" y="0"/>
                    <a:pt x="1029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8" name="Google Shape;3898;p78"/>
            <p:cNvSpPr/>
            <p:nvPr/>
          </p:nvSpPr>
          <p:spPr>
            <a:xfrm>
              <a:off x="7114409" y="4061474"/>
              <a:ext cx="436029" cy="21928"/>
            </a:xfrm>
            <a:custGeom>
              <a:avLst/>
              <a:gdLst/>
              <a:ahLst/>
              <a:cxnLst/>
              <a:rect l="l" t="t" r="r" b="b"/>
              <a:pathLst>
                <a:path w="24617" h="1238"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9" name="Google Shape;3899;p78"/>
            <p:cNvSpPr/>
            <p:nvPr/>
          </p:nvSpPr>
          <p:spPr>
            <a:xfrm>
              <a:off x="7225820" y="4017689"/>
              <a:ext cx="213205" cy="21910"/>
            </a:xfrm>
            <a:custGeom>
              <a:avLst/>
              <a:gdLst/>
              <a:ahLst/>
              <a:cxnLst/>
              <a:rect l="l" t="t" r="r" b="b"/>
              <a:pathLst>
                <a:path w="12037" h="1237" extrusionOk="0">
                  <a:moveTo>
                    <a:pt x="619" y="0"/>
                  </a:moveTo>
                  <a:cubicBezTo>
                    <a:pt x="292" y="0"/>
                    <a:pt x="1" y="291"/>
                    <a:pt x="1" y="618"/>
                  </a:cubicBezTo>
                  <a:cubicBezTo>
                    <a:pt x="1" y="982"/>
                    <a:pt x="292" y="1237"/>
                    <a:pt x="619" y="1237"/>
                  </a:cubicBezTo>
                  <a:lnTo>
                    <a:pt x="11418" y="1237"/>
                  </a:lnTo>
                  <a:cubicBezTo>
                    <a:pt x="11746" y="1237"/>
                    <a:pt x="12036" y="982"/>
                    <a:pt x="12036" y="618"/>
                  </a:cubicBezTo>
                  <a:cubicBezTo>
                    <a:pt x="12036" y="291"/>
                    <a:pt x="11746" y="0"/>
                    <a:pt x="1141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0" name="Google Shape;3900;p78"/>
            <p:cNvSpPr/>
            <p:nvPr/>
          </p:nvSpPr>
          <p:spPr>
            <a:xfrm>
              <a:off x="7114409" y="4104640"/>
              <a:ext cx="436029" cy="21910"/>
            </a:xfrm>
            <a:custGeom>
              <a:avLst/>
              <a:gdLst/>
              <a:ahLst/>
              <a:cxnLst/>
              <a:rect l="l" t="t" r="r" b="b"/>
              <a:pathLst>
                <a:path w="24617" h="1237" extrusionOk="0">
                  <a:moveTo>
                    <a:pt x="619" y="0"/>
                  </a:moveTo>
                  <a:cubicBezTo>
                    <a:pt x="255" y="0"/>
                    <a:pt x="0" y="291"/>
                    <a:pt x="0" y="618"/>
                  </a:cubicBezTo>
                  <a:cubicBezTo>
                    <a:pt x="0" y="945"/>
                    <a:pt x="255" y="1236"/>
                    <a:pt x="619" y="1236"/>
                  </a:cubicBezTo>
                  <a:lnTo>
                    <a:pt x="23999" y="1236"/>
                  </a:lnTo>
                  <a:cubicBezTo>
                    <a:pt x="24362" y="1236"/>
                    <a:pt x="24617" y="945"/>
                    <a:pt x="24617" y="618"/>
                  </a:cubicBezTo>
                  <a:cubicBezTo>
                    <a:pt x="24617" y="291"/>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1" name="Google Shape;3901;p78"/>
            <p:cNvSpPr/>
            <p:nvPr/>
          </p:nvSpPr>
          <p:spPr>
            <a:xfrm>
              <a:off x="7114409" y="4148425"/>
              <a:ext cx="436029" cy="21910"/>
            </a:xfrm>
            <a:custGeom>
              <a:avLst/>
              <a:gdLst/>
              <a:ahLst/>
              <a:cxnLst/>
              <a:rect l="l" t="t" r="r" b="b"/>
              <a:pathLst>
                <a:path w="24617" h="1237"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2" name="Google Shape;3902;p78"/>
            <p:cNvSpPr/>
            <p:nvPr/>
          </p:nvSpPr>
          <p:spPr>
            <a:xfrm>
              <a:off x="7114409" y="4191573"/>
              <a:ext cx="436029" cy="21928"/>
            </a:xfrm>
            <a:custGeom>
              <a:avLst/>
              <a:gdLst/>
              <a:ahLst/>
              <a:cxnLst/>
              <a:rect l="l" t="t" r="r" b="b"/>
              <a:pathLst>
                <a:path w="24617" h="1238" extrusionOk="0">
                  <a:moveTo>
                    <a:pt x="619" y="1"/>
                  </a:moveTo>
                  <a:cubicBezTo>
                    <a:pt x="255" y="1"/>
                    <a:pt x="0" y="292"/>
                    <a:pt x="0" y="619"/>
                  </a:cubicBezTo>
                  <a:cubicBezTo>
                    <a:pt x="0" y="946"/>
                    <a:pt x="255" y="1237"/>
                    <a:pt x="619" y="1237"/>
                  </a:cubicBezTo>
                  <a:lnTo>
                    <a:pt x="23999" y="1237"/>
                  </a:lnTo>
                  <a:cubicBezTo>
                    <a:pt x="24362" y="1237"/>
                    <a:pt x="24617" y="946"/>
                    <a:pt x="24617" y="619"/>
                  </a:cubicBezTo>
                  <a:cubicBezTo>
                    <a:pt x="24617" y="292"/>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3" name="Google Shape;3903;p78"/>
            <p:cNvSpPr/>
            <p:nvPr/>
          </p:nvSpPr>
          <p:spPr>
            <a:xfrm>
              <a:off x="7114409" y="4235376"/>
              <a:ext cx="436029" cy="21273"/>
            </a:xfrm>
            <a:custGeom>
              <a:avLst/>
              <a:gdLst/>
              <a:ahLst/>
              <a:cxnLst/>
              <a:rect l="l" t="t" r="r" b="b"/>
              <a:pathLst>
                <a:path w="24617" h="1201" extrusionOk="0">
                  <a:moveTo>
                    <a:pt x="619" y="0"/>
                  </a:moveTo>
                  <a:cubicBezTo>
                    <a:pt x="255" y="0"/>
                    <a:pt x="0" y="255"/>
                    <a:pt x="0" y="619"/>
                  </a:cubicBezTo>
                  <a:cubicBezTo>
                    <a:pt x="0" y="946"/>
                    <a:pt x="255" y="1200"/>
                    <a:pt x="619" y="1200"/>
                  </a:cubicBezTo>
                  <a:lnTo>
                    <a:pt x="23999" y="1200"/>
                  </a:lnTo>
                  <a:cubicBezTo>
                    <a:pt x="24362" y="1200"/>
                    <a:pt x="24617" y="946"/>
                    <a:pt x="24617" y="619"/>
                  </a:cubicBezTo>
                  <a:cubicBezTo>
                    <a:pt x="24617" y="255"/>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4" name="Google Shape;3904;p78"/>
            <p:cNvSpPr/>
            <p:nvPr/>
          </p:nvSpPr>
          <p:spPr>
            <a:xfrm>
              <a:off x="6879329" y="4058906"/>
              <a:ext cx="148803" cy="148785"/>
            </a:xfrm>
            <a:custGeom>
              <a:avLst/>
              <a:gdLst/>
              <a:ahLst/>
              <a:cxnLst/>
              <a:rect l="l" t="t" r="r" b="b"/>
              <a:pathLst>
                <a:path w="8401" h="8400" extrusionOk="0">
                  <a:moveTo>
                    <a:pt x="4182" y="0"/>
                  </a:moveTo>
                  <a:cubicBezTo>
                    <a:pt x="1855" y="0"/>
                    <a:pt x="1" y="1855"/>
                    <a:pt x="1" y="4182"/>
                  </a:cubicBezTo>
                  <a:cubicBezTo>
                    <a:pt x="1" y="6509"/>
                    <a:pt x="1855" y="8400"/>
                    <a:pt x="4182" y="8400"/>
                  </a:cubicBezTo>
                  <a:cubicBezTo>
                    <a:pt x="6509" y="8400"/>
                    <a:pt x="8400" y="6509"/>
                    <a:pt x="8400" y="4182"/>
                  </a:cubicBezTo>
                  <a:cubicBezTo>
                    <a:pt x="8400" y="1855"/>
                    <a:pt x="6509" y="0"/>
                    <a:pt x="4182"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5" name="Google Shape;3905;p78"/>
            <p:cNvSpPr/>
            <p:nvPr/>
          </p:nvSpPr>
          <p:spPr>
            <a:xfrm>
              <a:off x="6893499" y="4073076"/>
              <a:ext cx="120463" cy="120445"/>
            </a:xfrm>
            <a:custGeom>
              <a:avLst/>
              <a:gdLst/>
              <a:ahLst/>
              <a:cxnLst/>
              <a:rect l="l" t="t" r="r" b="b"/>
              <a:pathLst>
                <a:path w="6801" h="6800" extrusionOk="0">
                  <a:moveTo>
                    <a:pt x="3382" y="0"/>
                  </a:moveTo>
                  <a:cubicBezTo>
                    <a:pt x="1528" y="0"/>
                    <a:pt x="1" y="1528"/>
                    <a:pt x="1" y="3382"/>
                  </a:cubicBezTo>
                  <a:cubicBezTo>
                    <a:pt x="1" y="5273"/>
                    <a:pt x="1528" y="6800"/>
                    <a:pt x="3382" y="6800"/>
                  </a:cubicBezTo>
                  <a:cubicBezTo>
                    <a:pt x="5273" y="6800"/>
                    <a:pt x="6800" y="5273"/>
                    <a:pt x="6800" y="3382"/>
                  </a:cubicBezTo>
                  <a:cubicBezTo>
                    <a:pt x="6800" y="1528"/>
                    <a:pt x="5273"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6" name="Google Shape;3906;p78"/>
            <p:cNvSpPr/>
            <p:nvPr/>
          </p:nvSpPr>
          <p:spPr>
            <a:xfrm>
              <a:off x="6879329" y="4227653"/>
              <a:ext cx="148803" cy="38649"/>
            </a:xfrm>
            <a:custGeom>
              <a:avLst/>
              <a:gdLst/>
              <a:ahLst/>
              <a:cxnLst/>
              <a:rect l="l" t="t" r="r" b="b"/>
              <a:pathLst>
                <a:path w="8401" h="2182" extrusionOk="0">
                  <a:moveTo>
                    <a:pt x="510" y="0"/>
                  </a:moveTo>
                  <a:cubicBezTo>
                    <a:pt x="219" y="0"/>
                    <a:pt x="1" y="255"/>
                    <a:pt x="1" y="546"/>
                  </a:cubicBezTo>
                  <a:lnTo>
                    <a:pt x="1" y="1636"/>
                  </a:lnTo>
                  <a:cubicBezTo>
                    <a:pt x="1" y="1927"/>
                    <a:pt x="219" y="2182"/>
                    <a:pt x="510" y="2182"/>
                  </a:cubicBezTo>
                  <a:lnTo>
                    <a:pt x="7891" y="2182"/>
                  </a:lnTo>
                  <a:cubicBezTo>
                    <a:pt x="8182" y="2182"/>
                    <a:pt x="8400" y="1927"/>
                    <a:pt x="8400" y="1636"/>
                  </a:cubicBezTo>
                  <a:lnTo>
                    <a:pt x="8400" y="546"/>
                  </a:lnTo>
                  <a:cubicBezTo>
                    <a:pt x="8400" y="255"/>
                    <a:pt x="8182"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7" name="Google Shape;3907;p78"/>
            <p:cNvSpPr/>
            <p:nvPr/>
          </p:nvSpPr>
          <p:spPr>
            <a:xfrm>
              <a:off x="7636733"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09" y="8400"/>
                    <a:pt x="8400" y="6509"/>
                    <a:pt x="8400" y="4182"/>
                  </a:cubicBezTo>
                  <a:cubicBezTo>
                    <a:pt x="8400" y="1855"/>
                    <a:pt x="6509"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8" name="Google Shape;3908;p78"/>
            <p:cNvSpPr/>
            <p:nvPr/>
          </p:nvSpPr>
          <p:spPr>
            <a:xfrm>
              <a:off x="7636733" y="4227653"/>
              <a:ext cx="148785" cy="38649"/>
            </a:xfrm>
            <a:custGeom>
              <a:avLst/>
              <a:gdLst/>
              <a:ahLst/>
              <a:cxnLst/>
              <a:rect l="l" t="t" r="r" b="b"/>
              <a:pathLst>
                <a:path w="8400" h="2182" extrusionOk="0">
                  <a:moveTo>
                    <a:pt x="509" y="0"/>
                  </a:moveTo>
                  <a:cubicBezTo>
                    <a:pt x="218" y="0"/>
                    <a:pt x="0" y="255"/>
                    <a:pt x="0" y="546"/>
                  </a:cubicBezTo>
                  <a:lnTo>
                    <a:pt x="0" y="1636"/>
                  </a:lnTo>
                  <a:cubicBezTo>
                    <a:pt x="0" y="1927"/>
                    <a:pt x="218" y="2182"/>
                    <a:pt x="509" y="2182"/>
                  </a:cubicBezTo>
                  <a:lnTo>
                    <a:pt x="7891" y="2182"/>
                  </a:lnTo>
                  <a:cubicBezTo>
                    <a:pt x="8182" y="2182"/>
                    <a:pt x="8400" y="1927"/>
                    <a:pt x="8400" y="1636"/>
                  </a:cubicBezTo>
                  <a:lnTo>
                    <a:pt x="8400" y="546"/>
                  </a:lnTo>
                  <a:cubicBezTo>
                    <a:pt x="8400"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9" name="Google Shape;3909;p78"/>
            <p:cNvSpPr/>
            <p:nvPr/>
          </p:nvSpPr>
          <p:spPr>
            <a:xfrm>
              <a:off x="6910892" y="3631255"/>
              <a:ext cx="843080" cy="309154"/>
            </a:xfrm>
            <a:custGeom>
              <a:avLst/>
              <a:gdLst/>
              <a:ahLst/>
              <a:cxnLst/>
              <a:rect l="l" t="t" r="r" b="b"/>
              <a:pathLst>
                <a:path w="47598" h="17454" extrusionOk="0">
                  <a:moveTo>
                    <a:pt x="1055" y="1"/>
                  </a:moveTo>
                  <a:cubicBezTo>
                    <a:pt x="473" y="1"/>
                    <a:pt x="0" y="473"/>
                    <a:pt x="0" y="1091"/>
                  </a:cubicBezTo>
                  <a:lnTo>
                    <a:pt x="0" y="16399"/>
                  </a:lnTo>
                  <a:cubicBezTo>
                    <a:pt x="0" y="16981"/>
                    <a:pt x="473" y="17454"/>
                    <a:pt x="1055" y="17454"/>
                  </a:cubicBezTo>
                  <a:lnTo>
                    <a:pt x="46543" y="17454"/>
                  </a:lnTo>
                  <a:cubicBezTo>
                    <a:pt x="47124" y="17454"/>
                    <a:pt x="47597" y="16981"/>
                    <a:pt x="47597" y="16399"/>
                  </a:cubicBezTo>
                  <a:lnTo>
                    <a:pt x="47597" y="1091"/>
                  </a:lnTo>
                  <a:cubicBezTo>
                    <a:pt x="47597" y="473"/>
                    <a:pt x="47124" y="1"/>
                    <a:pt x="4654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0" name="Google Shape;3910;p78"/>
            <p:cNvSpPr/>
            <p:nvPr/>
          </p:nvSpPr>
          <p:spPr>
            <a:xfrm>
              <a:off x="6923132" y="3643495"/>
              <a:ext cx="394812" cy="285331"/>
            </a:xfrm>
            <a:custGeom>
              <a:avLst/>
              <a:gdLst/>
              <a:ahLst/>
              <a:cxnLst/>
              <a:rect l="l" t="t" r="r" b="b"/>
              <a:pathLst>
                <a:path w="22290" h="16109" extrusionOk="0">
                  <a:moveTo>
                    <a:pt x="546" y="0"/>
                  </a:moveTo>
                  <a:cubicBezTo>
                    <a:pt x="255" y="0"/>
                    <a:pt x="0" y="255"/>
                    <a:pt x="0" y="546"/>
                  </a:cubicBezTo>
                  <a:lnTo>
                    <a:pt x="0" y="15563"/>
                  </a:lnTo>
                  <a:cubicBezTo>
                    <a:pt x="0" y="15854"/>
                    <a:pt x="255" y="16108"/>
                    <a:pt x="546" y="16108"/>
                  </a:cubicBezTo>
                  <a:lnTo>
                    <a:pt x="21744" y="16108"/>
                  </a:lnTo>
                  <a:cubicBezTo>
                    <a:pt x="22035" y="16108"/>
                    <a:pt x="22290" y="15854"/>
                    <a:pt x="22290" y="15563"/>
                  </a:cubicBezTo>
                  <a:lnTo>
                    <a:pt x="22290" y="546"/>
                  </a:lnTo>
                  <a:cubicBezTo>
                    <a:pt x="22290" y="255"/>
                    <a:pt x="22035" y="0"/>
                    <a:pt x="2174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1" name="Google Shape;3911;p78"/>
            <p:cNvSpPr/>
            <p:nvPr/>
          </p:nvSpPr>
          <p:spPr>
            <a:xfrm>
              <a:off x="7346903"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2" name="Google Shape;3912;p78"/>
            <p:cNvSpPr/>
            <p:nvPr/>
          </p:nvSpPr>
          <p:spPr>
            <a:xfrm>
              <a:off x="7095084" y="3515327"/>
              <a:ext cx="474040" cy="94691"/>
            </a:xfrm>
            <a:custGeom>
              <a:avLst/>
              <a:gdLst/>
              <a:ahLst/>
              <a:cxnLst/>
              <a:rect l="l" t="t" r="r" b="b"/>
              <a:pathLst>
                <a:path w="26763" h="5346" extrusionOk="0">
                  <a:moveTo>
                    <a:pt x="2291" y="1"/>
                  </a:moveTo>
                  <a:cubicBezTo>
                    <a:pt x="1019" y="1"/>
                    <a:pt x="1" y="982"/>
                    <a:pt x="1" y="2255"/>
                  </a:cubicBezTo>
                  <a:lnTo>
                    <a:pt x="1" y="3055"/>
                  </a:lnTo>
                  <a:cubicBezTo>
                    <a:pt x="1" y="4328"/>
                    <a:pt x="1019" y="5346"/>
                    <a:pt x="2291" y="5346"/>
                  </a:cubicBezTo>
                  <a:lnTo>
                    <a:pt x="24508" y="5346"/>
                  </a:lnTo>
                  <a:cubicBezTo>
                    <a:pt x="25781" y="5346"/>
                    <a:pt x="26762" y="4328"/>
                    <a:pt x="26762" y="3055"/>
                  </a:cubicBezTo>
                  <a:lnTo>
                    <a:pt x="26762" y="2255"/>
                  </a:lnTo>
                  <a:cubicBezTo>
                    <a:pt x="26762" y="982"/>
                    <a:pt x="25781" y="1"/>
                    <a:pt x="24508"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3" name="Google Shape;3913;p78"/>
            <p:cNvSpPr/>
            <p:nvPr/>
          </p:nvSpPr>
          <p:spPr>
            <a:xfrm>
              <a:off x="7103462" y="3522412"/>
              <a:ext cx="457939" cy="79883"/>
            </a:xfrm>
            <a:custGeom>
              <a:avLst/>
              <a:gdLst/>
              <a:ahLst/>
              <a:cxnLst/>
              <a:rect l="l" t="t" r="r" b="b"/>
              <a:pathLst>
                <a:path w="25854" h="4510" extrusionOk="0">
                  <a:moveTo>
                    <a:pt x="1927" y="0"/>
                  </a:moveTo>
                  <a:cubicBezTo>
                    <a:pt x="873" y="0"/>
                    <a:pt x="0" y="873"/>
                    <a:pt x="0" y="1928"/>
                  </a:cubicBezTo>
                  <a:lnTo>
                    <a:pt x="0" y="2582"/>
                  </a:lnTo>
                  <a:cubicBezTo>
                    <a:pt x="0" y="3673"/>
                    <a:pt x="873" y="4509"/>
                    <a:pt x="1927" y="4509"/>
                  </a:cubicBezTo>
                  <a:lnTo>
                    <a:pt x="23926" y="4509"/>
                  </a:lnTo>
                  <a:cubicBezTo>
                    <a:pt x="24980" y="4509"/>
                    <a:pt x="25853" y="3673"/>
                    <a:pt x="25853" y="2582"/>
                  </a:cubicBezTo>
                  <a:lnTo>
                    <a:pt x="25853" y="1928"/>
                  </a:lnTo>
                  <a:cubicBezTo>
                    <a:pt x="25853" y="873"/>
                    <a:pt x="24980"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4" name="Google Shape;3914;p78"/>
            <p:cNvSpPr/>
            <p:nvPr/>
          </p:nvSpPr>
          <p:spPr>
            <a:xfrm>
              <a:off x="6919908"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5" y="3419"/>
                    <a:pt x="3418" y="2655"/>
                    <a:pt x="3418" y="1710"/>
                  </a:cubicBezTo>
                  <a:cubicBezTo>
                    <a:pt x="3418" y="764"/>
                    <a:pt x="2655"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5" name="Google Shape;3915;p78"/>
            <p:cNvSpPr/>
            <p:nvPr/>
          </p:nvSpPr>
          <p:spPr>
            <a:xfrm>
              <a:off x="6930217" y="3542374"/>
              <a:ext cx="39942" cy="39959"/>
            </a:xfrm>
            <a:custGeom>
              <a:avLst/>
              <a:gdLst/>
              <a:ahLst/>
              <a:cxnLst/>
              <a:rect l="l" t="t" r="r" b="b"/>
              <a:pathLst>
                <a:path w="2255" h="2256" extrusionOk="0">
                  <a:moveTo>
                    <a:pt x="1127" y="1"/>
                  </a:moveTo>
                  <a:cubicBezTo>
                    <a:pt x="509" y="1"/>
                    <a:pt x="0" y="510"/>
                    <a:pt x="0" y="1128"/>
                  </a:cubicBezTo>
                  <a:cubicBezTo>
                    <a:pt x="0" y="1746"/>
                    <a:pt x="509" y="2255"/>
                    <a:pt x="1127" y="2255"/>
                  </a:cubicBezTo>
                  <a:cubicBezTo>
                    <a:pt x="1745" y="2255"/>
                    <a:pt x="2255" y="1746"/>
                    <a:pt x="2255" y="1128"/>
                  </a:cubicBezTo>
                  <a:cubicBezTo>
                    <a:pt x="2255" y="510"/>
                    <a:pt x="1745" y="1"/>
                    <a:pt x="1127"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6" name="Google Shape;3916;p78"/>
            <p:cNvSpPr/>
            <p:nvPr/>
          </p:nvSpPr>
          <p:spPr>
            <a:xfrm>
              <a:off x="7002342"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7" name="Google Shape;3917;p78"/>
            <p:cNvSpPr/>
            <p:nvPr/>
          </p:nvSpPr>
          <p:spPr>
            <a:xfrm>
              <a:off x="7012650" y="3542374"/>
              <a:ext cx="39942" cy="39959"/>
            </a:xfrm>
            <a:custGeom>
              <a:avLst/>
              <a:gdLst/>
              <a:ahLst/>
              <a:cxnLst/>
              <a:rect l="l" t="t" r="r" b="b"/>
              <a:pathLst>
                <a:path w="2255" h="2256" extrusionOk="0">
                  <a:moveTo>
                    <a:pt x="1128" y="1"/>
                  </a:moveTo>
                  <a:cubicBezTo>
                    <a:pt x="509" y="1"/>
                    <a:pt x="0" y="510"/>
                    <a:pt x="0" y="1128"/>
                  </a:cubicBezTo>
                  <a:cubicBezTo>
                    <a:pt x="0" y="1746"/>
                    <a:pt x="509"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8" name="Google Shape;3918;p78"/>
            <p:cNvSpPr/>
            <p:nvPr/>
          </p:nvSpPr>
          <p:spPr>
            <a:xfrm>
              <a:off x="7598722" y="3532065"/>
              <a:ext cx="60559" cy="60559"/>
            </a:xfrm>
            <a:custGeom>
              <a:avLst/>
              <a:gdLst/>
              <a:ahLst/>
              <a:cxnLst/>
              <a:rect l="l" t="t" r="r" b="b"/>
              <a:pathLst>
                <a:path w="3419" h="3419" extrusionOk="0">
                  <a:moveTo>
                    <a:pt x="1710" y="1"/>
                  </a:moveTo>
                  <a:cubicBezTo>
                    <a:pt x="765" y="1"/>
                    <a:pt x="1" y="764"/>
                    <a:pt x="1" y="1710"/>
                  </a:cubicBezTo>
                  <a:cubicBezTo>
                    <a:pt x="1" y="2655"/>
                    <a:pt x="765"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9" name="Google Shape;3919;p78"/>
            <p:cNvSpPr/>
            <p:nvPr/>
          </p:nvSpPr>
          <p:spPr>
            <a:xfrm>
              <a:off x="7608393" y="3542374"/>
              <a:ext cx="40597" cy="39959"/>
            </a:xfrm>
            <a:custGeom>
              <a:avLst/>
              <a:gdLst/>
              <a:ahLst/>
              <a:cxnLst/>
              <a:rect l="l" t="t" r="r" b="b"/>
              <a:pathLst>
                <a:path w="2292"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0" name="Google Shape;3920;p78"/>
            <p:cNvSpPr/>
            <p:nvPr/>
          </p:nvSpPr>
          <p:spPr>
            <a:xfrm>
              <a:off x="7681173"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18" y="3419"/>
                    <a:pt x="3418" y="2655"/>
                    <a:pt x="3418" y="1710"/>
                  </a:cubicBezTo>
                  <a:cubicBezTo>
                    <a:pt x="3418" y="764"/>
                    <a:pt x="2618"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1" name="Google Shape;3921;p78"/>
            <p:cNvSpPr/>
            <p:nvPr/>
          </p:nvSpPr>
          <p:spPr>
            <a:xfrm>
              <a:off x="7690827" y="3542374"/>
              <a:ext cx="40597" cy="39959"/>
            </a:xfrm>
            <a:custGeom>
              <a:avLst/>
              <a:gdLst/>
              <a:ahLst/>
              <a:cxnLst/>
              <a:rect l="l" t="t" r="r" b="b"/>
              <a:pathLst>
                <a:path w="2292" h="2256" extrusionOk="0">
                  <a:moveTo>
                    <a:pt x="1164" y="1"/>
                  </a:moveTo>
                  <a:cubicBezTo>
                    <a:pt x="510" y="1"/>
                    <a:pt x="1" y="510"/>
                    <a:pt x="1" y="1128"/>
                  </a:cubicBezTo>
                  <a:cubicBezTo>
                    <a:pt x="1" y="1746"/>
                    <a:pt x="510"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2" name="Google Shape;3922;p78"/>
            <p:cNvSpPr/>
            <p:nvPr/>
          </p:nvSpPr>
          <p:spPr>
            <a:xfrm>
              <a:off x="6746007" y="3763284"/>
              <a:ext cx="96639" cy="229306"/>
            </a:xfrm>
            <a:custGeom>
              <a:avLst/>
              <a:gdLst/>
              <a:ahLst/>
              <a:cxnLst/>
              <a:rect l="l" t="t" r="r" b="b"/>
              <a:pathLst>
                <a:path w="5456" h="12946" extrusionOk="0">
                  <a:moveTo>
                    <a:pt x="1855" y="1"/>
                  </a:moveTo>
                  <a:cubicBezTo>
                    <a:pt x="837" y="1"/>
                    <a:pt x="1" y="837"/>
                    <a:pt x="1" y="1855"/>
                  </a:cubicBezTo>
                  <a:lnTo>
                    <a:pt x="1" y="11091"/>
                  </a:lnTo>
                  <a:cubicBezTo>
                    <a:pt x="1" y="12109"/>
                    <a:pt x="837" y="12945"/>
                    <a:pt x="1855" y="12945"/>
                  </a:cubicBezTo>
                  <a:lnTo>
                    <a:pt x="3601" y="12945"/>
                  </a:lnTo>
                  <a:cubicBezTo>
                    <a:pt x="4619" y="12945"/>
                    <a:pt x="5455" y="12109"/>
                    <a:pt x="5455" y="11091"/>
                  </a:cubicBezTo>
                  <a:lnTo>
                    <a:pt x="5455" y="1855"/>
                  </a:lnTo>
                  <a:cubicBezTo>
                    <a:pt x="5455" y="837"/>
                    <a:pt x="4619" y="1"/>
                    <a:pt x="3601"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3" name="Google Shape;3923;p78"/>
            <p:cNvSpPr/>
            <p:nvPr/>
          </p:nvSpPr>
          <p:spPr>
            <a:xfrm>
              <a:off x="7822218" y="3763284"/>
              <a:ext cx="96622" cy="229306"/>
            </a:xfrm>
            <a:custGeom>
              <a:avLst/>
              <a:gdLst/>
              <a:ahLst/>
              <a:cxnLst/>
              <a:rect l="l" t="t" r="r" b="b"/>
              <a:pathLst>
                <a:path w="5455" h="12946" extrusionOk="0">
                  <a:moveTo>
                    <a:pt x="1855" y="1"/>
                  </a:moveTo>
                  <a:cubicBezTo>
                    <a:pt x="837" y="1"/>
                    <a:pt x="0" y="837"/>
                    <a:pt x="0" y="1855"/>
                  </a:cubicBezTo>
                  <a:lnTo>
                    <a:pt x="0" y="11091"/>
                  </a:lnTo>
                  <a:cubicBezTo>
                    <a:pt x="0" y="12109"/>
                    <a:pt x="837" y="12945"/>
                    <a:pt x="1855" y="12945"/>
                  </a:cubicBezTo>
                  <a:lnTo>
                    <a:pt x="3600" y="12945"/>
                  </a:lnTo>
                  <a:cubicBezTo>
                    <a:pt x="4618" y="12945"/>
                    <a:pt x="5454" y="12109"/>
                    <a:pt x="5454" y="11091"/>
                  </a:cubicBezTo>
                  <a:lnTo>
                    <a:pt x="5454" y="1855"/>
                  </a:lnTo>
                  <a:cubicBezTo>
                    <a:pt x="5454" y="837"/>
                    <a:pt x="4618"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4" name="Google Shape;3924;p78"/>
            <p:cNvSpPr/>
            <p:nvPr/>
          </p:nvSpPr>
          <p:spPr>
            <a:xfrm>
              <a:off x="7864728" y="3796141"/>
              <a:ext cx="11602" cy="163593"/>
            </a:xfrm>
            <a:custGeom>
              <a:avLst/>
              <a:gdLst/>
              <a:ahLst/>
              <a:cxnLst/>
              <a:rect l="l" t="t" r="r" b="b"/>
              <a:pathLst>
                <a:path w="655" h="9236" extrusionOk="0">
                  <a:moveTo>
                    <a:pt x="327" y="0"/>
                  </a:moveTo>
                  <a:cubicBezTo>
                    <a:pt x="146" y="0"/>
                    <a:pt x="0" y="145"/>
                    <a:pt x="0" y="364"/>
                  </a:cubicBezTo>
                  <a:lnTo>
                    <a:pt x="0" y="8909"/>
                  </a:lnTo>
                  <a:cubicBezTo>
                    <a:pt x="0" y="9090"/>
                    <a:pt x="146" y="9236"/>
                    <a:pt x="327" y="9236"/>
                  </a:cubicBezTo>
                  <a:cubicBezTo>
                    <a:pt x="509" y="9236"/>
                    <a:pt x="655" y="9090"/>
                    <a:pt x="655" y="8909"/>
                  </a:cubicBezTo>
                  <a:lnTo>
                    <a:pt x="655" y="364"/>
                  </a:lnTo>
                  <a:cubicBezTo>
                    <a:pt x="655" y="145"/>
                    <a:pt x="509" y="0"/>
                    <a:pt x="327"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5" name="Google Shape;3925;p78"/>
            <p:cNvSpPr/>
            <p:nvPr/>
          </p:nvSpPr>
          <p:spPr>
            <a:xfrm>
              <a:off x="6788517" y="3796141"/>
              <a:ext cx="11619" cy="163593"/>
            </a:xfrm>
            <a:custGeom>
              <a:avLst/>
              <a:gdLst/>
              <a:ahLst/>
              <a:cxnLst/>
              <a:rect l="l" t="t" r="r" b="b"/>
              <a:pathLst>
                <a:path w="656" h="9236" extrusionOk="0">
                  <a:moveTo>
                    <a:pt x="328" y="0"/>
                  </a:moveTo>
                  <a:cubicBezTo>
                    <a:pt x="146" y="0"/>
                    <a:pt x="1" y="145"/>
                    <a:pt x="1" y="364"/>
                  </a:cubicBezTo>
                  <a:lnTo>
                    <a:pt x="1" y="8909"/>
                  </a:lnTo>
                  <a:cubicBezTo>
                    <a:pt x="1" y="9090"/>
                    <a:pt x="146" y="9236"/>
                    <a:pt x="328" y="9236"/>
                  </a:cubicBezTo>
                  <a:cubicBezTo>
                    <a:pt x="510" y="9236"/>
                    <a:pt x="655" y="9090"/>
                    <a:pt x="655" y="8909"/>
                  </a:cubicBezTo>
                  <a:lnTo>
                    <a:pt x="655" y="364"/>
                  </a:lnTo>
                  <a:cubicBezTo>
                    <a:pt x="655" y="145"/>
                    <a:pt x="510" y="0"/>
                    <a:pt x="328"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6" name="Google Shape;3926;p78"/>
            <p:cNvSpPr/>
            <p:nvPr/>
          </p:nvSpPr>
          <p:spPr>
            <a:xfrm>
              <a:off x="6934078"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7" name="Google Shape;3927;p78"/>
            <p:cNvSpPr/>
            <p:nvPr/>
          </p:nvSpPr>
          <p:spPr>
            <a:xfrm>
              <a:off x="7045489" y="3643495"/>
              <a:ext cx="115946" cy="284693"/>
            </a:xfrm>
            <a:custGeom>
              <a:avLst/>
              <a:gdLst/>
              <a:ahLst/>
              <a:cxnLst/>
              <a:rect l="l" t="t" r="r" b="b"/>
              <a:pathLst>
                <a:path w="6546" h="16073" extrusionOk="0">
                  <a:moveTo>
                    <a:pt x="5419" y="0"/>
                  </a:moveTo>
                  <a:lnTo>
                    <a:pt x="1" y="16072"/>
                  </a:lnTo>
                  <a:lnTo>
                    <a:pt x="1128" y="16072"/>
                  </a:lnTo>
                  <a:lnTo>
                    <a:pt x="654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8" name="Google Shape;3928;p78"/>
            <p:cNvSpPr/>
            <p:nvPr/>
          </p:nvSpPr>
          <p:spPr>
            <a:xfrm>
              <a:off x="7455109" y="3643495"/>
              <a:ext cx="182935" cy="284693"/>
            </a:xfrm>
            <a:custGeom>
              <a:avLst/>
              <a:gdLst/>
              <a:ahLst/>
              <a:cxnLst/>
              <a:rect l="l" t="t" r="r" b="b"/>
              <a:pathLst>
                <a:path w="10328" h="16073" extrusionOk="0">
                  <a:moveTo>
                    <a:pt x="5455" y="0"/>
                  </a:moveTo>
                  <a:lnTo>
                    <a:pt x="0" y="16072"/>
                  </a:lnTo>
                  <a:lnTo>
                    <a:pt x="4909"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9" name="Google Shape;3929;p78"/>
            <p:cNvSpPr/>
            <p:nvPr/>
          </p:nvSpPr>
          <p:spPr>
            <a:xfrm>
              <a:off x="7566520"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0" name="Google Shape;3930;p78"/>
            <p:cNvSpPr/>
            <p:nvPr/>
          </p:nvSpPr>
          <p:spPr>
            <a:xfrm>
              <a:off x="6902514" y="4073076"/>
              <a:ext cx="57335" cy="112085"/>
            </a:xfrm>
            <a:custGeom>
              <a:avLst/>
              <a:gdLst/>
              <a:ahLst/>
              <a:cxnLst/>
              <a:rect l="l" t="t" r="r" b="b"/>
              <a:pathLst>
                <a:path w="3237" h="6328" extrusionOk="0">
                  <a:moveTo>
                    <a:pt x="2873" y="0"/>
                  </a:moveTo>
                  <a:cubicBezTo>
                    <a:pt x="2400" y="0"/>
                    <a:pt x="1964" y="109"/>
                    <a:pt x="1528" y="328"/>
                  </a:cubicBezTo>
                  <a:lnTo>
                    <a:pt x="1" y="5127"/>
                  </a:lnTo>
                  <a:cubicBezTo>
                    <a:pt x="291" y="5636"/>
                    <a:pt x="728" y="6036"/>
                    <a:pt x="1237" y="6327"/>
                  </a:cubicBezTo>
                  <a:lnTo>
                    <a:pt x="3237" y="37"/>
                  </a:lnTo>
                  <a:cubicBezTo>
                    <a:pt x="3128" y="37"/>
                    <a:pt x="3019"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1" name="Google Shape;3931;p78"/>
            <p:cNvSpPr/>
            <p:nvPr/>
          </p:nvSpPr>
          <p:spPr>
            <a:xfrm>
              <a:off x="6937302" y="4076937"/>
              <a:ext cx="46389" cy="115946"/>
            </a:xfrm>
            <a:custGeom>
              <a:avLst/>
              <a:gdLst/>
              <a:ahLst/>
              <a:cxnLst/>
              <a:rect l="l" t="t" r="r" b="b"/>
              <a:pathLst>
                <a:path w="2619" h="6546" extrusionOk="0">
                  <a:moveTo>
                    <a:pt x="2036" y="1"/>
                  </a:moveTo>
                  <a:lnTo>
                    <a:pt x="0" y="6436"/>
                  </a:lnTo>
                  <a:cubicBezTo>
                    <a:pt x="182" y="6509"/>
                    <a:pt x="400" y="6546"/>
                    <a:pt x="618" y="6546"/>
                  </a:cubicBezTo>
                  <a:lnTo>
                    <a:pt x="2618" y="255"/>
                  </a:lnTo>
                  <a:cubicBezTo>
                    <a:pt x="2436" y="146"/>
                    <a:pt x="2254" y="73"/>
                    <a:pt x="2036"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2" name="Google Shape;3932;p78"/>
            <p:cNvSpPr/>
            <p:nvPr/>
          </p:nvSpPr>
          <p:spPr>
            <a:xfrm>
              <a:off x="7650903" y="4073076"/>
              <a:ext cx="119807" cy="120445"/>
            </a:xfrm>
            <a:custGeom>
              <a:avLst/>
              <a:gdLst/>
              <a:ahLst/>
              <a:cxnLst/>
              <a:rect l="l" t="t" r="r" b="b"/>
              <a:pathLst>
                <a:path w="6764" h="6800" extrusionOk="0">
                  <a:moveTo>
                    <a:pt x="3382" y="0"/>
                  </a:moveTo>
                  <a:cubicBezTo>
                    <a:pt x="1527" y="0"/>
                    <a:pt x="0" y="1528"/>
                    <a:pt x="0" y="3382"/>
                  </a:cubicBezTo>
                  <a:cubicBezTo>
                    <a:pt x="0" y="5273"/>
                    <a:pt x="1527" y="6800"/>
                    <a:pt x="3382" y="6800"/>
                  </a:cubicBezTo>
                  <a:cubicBezTo>
                    <a:pt x="5273" y="6800"/>
                    <a:pt x="6763" y="5273"/>
                    <a:pt x="6763" y="3382"/>
                  </a:cubicBezTo>
                  <a:cubicBezTo>
                    <a:pt x="6763" y="1528"/>
                    <a:pt x="5273"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3" name="Google Shape;3933;p78"/>
            <p:cNvSpPr/>
            <p:nvPr/>
          </p:nvSpPr>
          <p:spPr>
            <a:xfrm>
              <a:off x="7659918" y="4073076"/>
              <a:ext cx="57335" cy="112085"/>
            </a:xfrm>
            <a:custGeom>
              <a:avLst/>
              <a:gdLst/>
              <a:ahLst/>
              <a:cxnLst/>
              <a:rect l="l" t="t" r="r" b="b"/>
              <a:pathLst>
                <a:path w="3237" h="6328" extrusionOk="0">
                  <a:moveTo>
                    <a:pt x="2873" y="0"/>
                  </a:moveTo>
                  <a:cubicBezTo>
                    <a:pt x="2400" y="0"/>
                    <a:pt x="1927" y="109"/>
                    <a:pt x="1527" y="328"/>
                  </a:cubicBezTo>
                  <a:lnTo>
                    <a:pt x="0" y="5127"/>
                  </a:lnTo>
                  <a:cubicBezTo>
                    <a:pt x="291" y="5636"/>
                    <a:pt x="728" y="6036"/>
                    <a:pt x="1237" y="6327"/>
                  </a:cubicBezTo>
                  <a:lnTo>
                    <a:pt x="3236" y="37"/>
                  </a:lnTo>
                  <a:cubicBezTo>
                    <a:pt x="3091" y="37"/>
                    <a:pt x="2982"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4" name="Google Shape;3934;p78"/>
            <p:cNvSpPr/>
            <p:nvPr/>
          </p:nvSpPr>
          <p:spPr>
            <a:xfrm>
              <a:off x="7694688" y="4076937"/>
              <a:ext cx="45751" cy="115946"/>
            </a:xfrm>
            <a:custGeom>
              <a:avLst/>
              <a:gdLst/>
              <a:ahLst/>
              <a:cxnLst/>
              <a:rect l="l" t="t" r="r" b="b"/>
              <a:pathLst>
                <a:path w="2583" h="6546" extrusionOk="0">
                  <a:moveTo>
                    <a:pt x="2037" y="1"/>
                  </a:moveTo>
                  <a:lnTo>
                    <a:pt x="1" y="6436"/>
                  </a:lnTo>
                  <a:cubicBezTo>
                    <a:pt x="183" y="6509"/>
                    <a:pt x="401" y="6546"/>
                    <a:pt x="583" y="6546"/>
                  </a:cubicBezTo>
                  <a:lnTo>
                    <a:pt x="2582" y="255"/>
                  </a:lnTo>
                  <a:cubicBezTo>
                    <a:pt x="2401" y="146"/>
                    <a:pt x="2219"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5" name="Google Shape;3935;p78"/>
            <p:cNvSpPr/>
            <p:nvPr/>
          </p:nvSpPr>
          <p:spPr>
            <a:xfrm>
              <a:off x="4980035" y="3474075"/>
              <a:ext cx="36736" cy="18084"/>
            </a:xfrm>
            <a:custGeom>
              <a:avLst/>
              <a:gdLst/>
              <a:ahLst/>
              <a:cxnLst/>
              <a:rect l="l" t="t" r="r" b="b"/>
              <a:pathLst>
                <a:path w="2074" h="1021" extrusionOk="0">
                  <a:moveTo>
                    <a:pt x="1082" y="0"/>
                  </a:moveTo>
                  <a:cubicBezTo>
                    <a:pt x="1061" y="0"/>
                    <a:pt x="1040" y="1"/>
                    <a:pt x="1019" y="2"/>
                  </a:cubicBezTo>
                  <a:cubicBezTo>
                    <a:pt x="437" y="2"/>
                    <a:pt x="1" y="439"/>
                    <a:pt x="1" y="1021"/>
                  </a:cubicBezTo>
                  <a:lnTo>
                    <a:pt x="2073" y="1021"/>
                  </a:lnTo>
                  <a:cubicBezTo>
                    <a:pt x="2073" y="460"/>
                    <a:pt x="1634" y="0"/>
                    <a:pt x="1082"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6" name="Google Shape;3936;p78"/>
            <p:cNvSpPr/>
            <p:nvPr/>
          </p:nvSpPr>
          <p:spPr>
            <a:xfrm>
              <a:off x="4979397" y="3474110"/>
              <a:ext cx="18687" cy="18049"/>
            </a:xfrm>
            <a:custGeom>
              <a:avLst/>
              <a:gdLst/>
              <a:ahLst/>
              <a:cxnLst/>
              <a:rect l="l" t="t" r="r" b="b"/>
              <a:pathLst>
                <a:path w="1055" h="1019" extrusionOk="0">
                  <a:moveTo>
                    <a:pt x="1055" y="0"/>
                  </a:moveTo>
                  <a:cubicBezTo>
                    <a:pt x="473" y="0"/>
                    <a:pt x="0" y="437"/>
                    <a:pt x="37"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7" name="Google Shape;3937;p78"/>
            <p:cNvSpPr/>
            <p:nvPr/>
          </p:nvSpPr>
          <p:spPr>
            <a:xfrm>
              <a:off x="5086310" y="3474110"/>
              <a:ext cx="36718" cy="18049"/>
            </a:xfrm>
            <a:custGeom>
              <a:avLst/>
              <a:gdLst/>
              <a:ahLst/>
              <a:cxnLst/>
              <a:rect l="l" t="t" r="r" b="b"/>
              <a:pathLst>
                <a:path w="2073" h="1019" extrusionOk="0">
                  <a:moveTo>
                    <a:pt x="1018" y="0"/>
                  </a:moveTo>
                  <a:cubicBezTo>
                    <a:pt x="473" y="0"/>
                    <a:pt x="0" y="437"/>
                    <a:pt x="0" y="1019"/>
                  </a:cubicBezTo>
                  <a:lnTo>
                    <a:pt x="2073" y="1019"/>
                  </a:lnTo>
                  <a:cubicBezTo>
                    <a:pt x="2073"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8" name="Google Shape;3938;p78"/>
            <p:cNvSpPr/>
            <p:nvPr/>
          </p:nvSpPr>
          <p:spPr>
            <a:xfrm>
              <a:off x="5086310" y="3474110"/>
              <a:ext cx="18049" cy="18049"/>
            </a:xfrm>
            <a:custGeom>
              <a:avLst/>
              <a:gdLst/>
              <a:ahLst/>
              <a:cxnLst/>
              <a:rect l="l" t="t" r="r" b="b"/>
              <a:pathLst>
                <a:path w="1019" h="1019" extrusionOk="0">
                  <a:moveTo>
                    <a:pt x="1018" y="0"/>
                  </a:moveTo>
                  <a:cubicBezTo>
                    <a:pt x="473"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9" name="Google Shape;3939;p78"/>
            <p:cNvSpPr/>
            <p:nvPr/>
          </p:nvSpPr>
          <p:spPr>
            <a:xfrm>
              <a:off x="4873122" y="3474110"/>
              <a:ext cx="36080" cy="18049"/>
            </a:xfrm>
            <a:custGeom>
              <a:avLst/>
              <a:gdLst/>
              <a:ahLst/>
              <a:cxnLst/>
              <a:rect l="l" t="t" r="r" b="b"/>
              <a:pathLst>
                <a:path w="2037" h="1019" extrusionOk="0">
                  <a:moveTo>
                    <a:pt x="1019" y="0"/>
                  </a:moveTo>
                  <a:cubicBezTo>
                    <a:pt x="473" y="0"/>
                    <a:pt x="1" y="437"/>
                    <a:pt x="1" y="1019"/>
                  </a:cubicBezTo>
                  <a:lnTo>
                    <a:pt x="2037" y="1019"/>
                  </a:lnTo>
                  <a:cubicBezTo>
                    <a:pt x="2037" y="437"/>
                    <a:pt x="1601"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0" name="Google Shape;3940;p78"/>
            <p:cNvSpPr/>
            <p:nvPr/>
          </p:nvSpPr>
          <p:spPr>
            <a:xfrm>
              <a:off x="4873122"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1" name="Google Shape;3941;p78"/>
            <p:cNvSpPr/>
            <p:nvPr/>
          </p:nvSpPr>
          <p:spPr>
            <a:xfrm>
              <a:off x="5457918" y="3711121"/>
              <a:ext cx="90192" cy="334270"/>
            </a:xfrm>
            <a:custGeom>
              <a:avLst/>
              <a:gdLst/>
              <a:ahLst/>
              <a:cxnLst/>
              <a:rect l="l" t="t" r="r" b="b"/>
              <a:pathLst>
                <a:path w="5092" h="18872" extrusionOk="0">
                  <a:moveTo>
                    <a:pt x="1" y="0"/>
                  </a:moveTo>
                  <a:lnTo>
                    <a:pt x="1" y="1346"/>
                  </a:lnTo>
                  <a:lnTo>
                    <a:pt x="2364" y="1346"/>
                  </a:lnTo>
                  <a:cubicBezTo>
                    <a:pt x="3091" y="1346"/>
                    <a:pt x="3709" y="1927"/>
                    <a:pt x="3709" y="2691"/>
                  </a:cubicBezTo>
                  <a:lnTo>
                    <a:pt x="3709" y="16181"/>
                  </a:lnTo>
                  <a:cubicBezTo>
                    <a:pt x="3709"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2" name="Google Shape;3942;p78"/>
            <p:cNvSpPr/>
            <p:nvPr/>
          </p:nvSpPr>
          <p:spPr>
            <a:xfrm>
              <a:off x="4448058" y="3710466"/>
              <a:ext cx="90174" cy="334926"/>
            </a:xfrm>
            <a:custGeom>
              <a:avLst/>
              <a:gdLst/>
              <a:ahLst/>
              <a:cxnLst/>
              <a:rect l="l" t="t" r="r" b="b"/>
              <a:pathLst>
                <a:path w="5091" h="18909" extrusionOk="0">
                  <a:moveTo>
                    <a:pt x="2727" y="1"/>
                  </a:moveTo>
                  <a:cubicBezTo>
                    <a:pt x="1200" y="1"/>
                    <a:pt x="0" y="1237"/>
                    <a:pt x="0" y="2728"/>
                  </a:cubicBezTo>
                  <a:lnTo>
                    <a:pt x="0" y="16182"/>
                  </a:lnTo>
                  <a:cubicBezTo>
                    <a:pt x="0" y="17709"/>
                    <a:pt x="1200" y="18909"/>
                    <a:pt x="2727" y="18909"/>
                  </a:cubicBezTo>
                  <a:lnTo>
                    <a:pt x="5091" y="18909"/>
                  </a:lnTo>
                  <a:lnTo>
                    <a:pt x="5091" y="17563"/>
                  </a:lnTo>
                  <a:lnTo>
                    <a:pt x="2727" y="17563"/>
                  </a:lnTo>
                  <a:cubicBezTo>
                    <a:pt x="1964" y="17527"/>
                    <a:pt x="1382" y="16945"/>
                    <a:pt x="1346" y="16182"/>
                  </a:cubicBezTo>
                  <a:lnTo>
                    <a:pt x="1346" y="2692"/>
                  </a:lnTo>
                  <a:cubicBezTo>
                    <a:pt x="1382" y="1964"/>
                    <a:pt x="1964" y="1346"/>
                    <a:pt x="2727" y="1346"/>
                  </a:cubicBezTo>
                  <a:lnTo>
                    <a:pt x="5091" y="1346"/>
                  </a:lnTo>
                  <a:lnTo>
                    <a:pt x="5091"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3" name="Google Shape;3943;p78"/>
            <p:cNvSpPr/>
            <p:nvPr/>
          </p:nvSpPr>
          <p:spPr>
            <a:xfrm>
              <a:off x="4870554" y="3485694"/>
              <a:ext cx="41235" cy="14188"/>
            </a:xfrm>
            <a:custGeom>
              <a:avLst/>
              <a:gdLst/>
              <a:ahLst/>
              <a:cxnLst/>
              <a:rect l="l" t="t" r="r" b="b"/>
              <a:pathLst>
                <a:path w="2328" h="801" extrusionOk="0">
                  <a:moveTo>
                    <a:pt x="182" y="1"/>
                  </a:moveTo>
                  <a:cubicBezTo>
                    <a:pt x="109" y="1"/>
                    <a:pt x="0" y="74"/>
                    <a:pt x="37" y="146"/>
                  </a:cubicBezTo>
                  <a:lnTo>
                    <a:pt x="37" y="801"/>
                  </a:lnTo>
                  <a:lnTo>
                    <a:pt x="2327" y="801"/>
                  </a:lnTo>
                  <a:lnTo>
                    <a:pt x="2327" y="146"/>
                  </a:lnTo>
                  <a:cubicBezTo>
                    <a:pt x="2327" y="74"/>
                    <a:pt x="2255" y="1"/>
                    <a:pt x="21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4" name="Google Shape;3944;p78"/>
            <p:cNvSpPr/>
            <p:nvPr/>
          </p:nvSpPr>
          <p:spPr>
            <a:xfrm>
              <a:off x="4977467" y="3485694"/>
              <a:ext cx="40579" cy="14188"/>
            </a:xfrm>
            <a:custGeom>
              <a:avLst/>
              <a:gdLst/>
              <a:ahLst/>
              <a:cxnLst/>
              <a:rect l="l" t="t" r="r" b="b"/>
              <a:pathLst>
                <a:path w="2291" h="801" extrusionOk="0">
                  <a:moveTo>
                    <a:pt x="182" y="1"/>
                  </a:moveTo>
                  <a:cubicBezTo>
                    <a:pt x="73" y="1"/>
                    <a:pt x="0" y="74"/>
                    <a:pt x="0" y="146"/>
                  </a:cubicBezTo>
                  <a:lnTo>
                    <a:pt x="0" y="801"/>
                  </a:lnTo>
                  <a:lnTo>
                    <a:pt x="2291" y="801"/>
                  </a:lnTo>
                  <a:lnTo>
                    <a:pt x="2291" y="146"/>
                  </a:lnTo>
                  <a:cubicBezTo>
                    <a:pt x="2291" y="74"/>
                    <a:pt x="2218" y="1"/>
                    <a:pt x="2145"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5" name="Google Shape;3945;p78"/>
            <p:cNvSpPr/>
            <p:nvPr/>
          </p:nvSpPr>
          <p:spPr>
            <a:xfrm>
              <a:off x="5084379" y="3485694"/>
              <a:ext cx="40579" cy="14188"/>
            </a:xfrm>
            <a:custGeom>
              <a:avLst/>
              <a:gdLst/>
              <a:ahLst/>
              <a:cxnLst/>
              <a:rect l="l" t="t" r="r" b="b"/>
              <a:pathLst>
                <a:path w="2291" h="801" extrusionOk="0">
                  <a:moveTo>
                    <a:pt x="146" y="1"/>
                  </a:moveTo>
                  <a:cubicBezTo>
                    <a:pt x="73" y="1"/>
                    <a:pt x="0" y="74"/>
                    <a:pt x="0" y="146"/>
                  </a:cubicBezTo>
                  <a:lnTo>
                    <a:pt x="0" y="801"/>
                  </a:lnTo>
                  <a:lnTo>
                    <a:pt x="2291" y="801"/>
                  </a:lnTo>
                  <a:lnTo>
                    <a:pt x="2291" y="146"/>
                  </a:lnTo>
                  <a:cubicBezTo>
                    <a:pt x="2291" y="74"/>
                    <a:pt x="2218" y="1"/>
                    <a:pt x="21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6" name="Google Shape;3946;p78"/>
            <p:cNvSpPr/>
            <p:nvPr/>
          </p:nvSpPr>
          <p:spPr>
            <a:xfrm>
              <a:off x="4538214" y="3492141"/>
              <a:ext cx="919722" cy="806362"/>
            </a:xfrm>
            <a:custGeom>
              <a:avLst/>
              <a:gdLst/>
              <a:ahLst/>
              <a:cxnLst/>
              <a:rect l="l" t="t" r="r" b="b"/>
              <a:pathLst>
                <a:path w="51925" h="45525" extrusionOk="0">
                  <a:moveTo>
                    <a:pt x="8000" y="1"/>
                  </a:moveTo>
                  <a:cubicBezTo>
                    <a:pt x="3564" y="1"/>
                    <a:pt x="1" y="3600"/>
                    <a:pt x="1" y="8000"/>
                  </a:cubicBezTo>
                  <a:lnTo>
                    <a:pt x="1" y="45525"/>
                  </a:lnTo>
                  <a:lnTo>
                    <a:pt x="51925" y="45525"/>
                  </a:lnTo>
                  <a:lnTo>
                    <a:pt x="51925" y="8000"/>
                  </a:lnTo>
                  <a:cubicBezTo>
                    <a:pt x="51925" y="3600"/>
                    <a:pt x="48325" y="1"/>
                    <a:pt x="438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7" name="Google Shape;3947;p78"/>
            <p:cNvSpPr/>
            <p:nvPr/>
          </p:nvSpPr>
          <p:spPr>
            <a:xfrm>
              <a:off x="4489275"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0" y="5891"/>
                    <a:pt x="0" y="10146"/>
                  </a:cubicBezTo>
                  <a:lnTo>
                    <a:pt x="0"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8" name="Google Shape;3948;p78"/>
            <p:cNvSpPr/>
            <p:nvPr/>
          </p:nvSpPr>
          <p:spPr>
            <a:xfrm>
              <a:off x="4748178" y="4002881"/>
              <a:ext cx="499156" cy="295622"/>
            </a:xfrm>
            <a:custGeom>
              <a:avLst/>
              <a:gdLst/>
              <a:ahLst/>
              <a:cxnLst/>
              <a:rect l="l" t="t" r="r" b="b"/>
              <a:pathLst>
                <a:path w="28181" h="16690" extrusionOk="0">
                  <a:moveTo>
                    <a:pt x="2691" y="0"/>
                  </a:moveTo>
                  <a:cubicBezTo>
                    <a:pt x="1201" y="0"/>
                    <a:pt x="1" y="1200"/>
                    <a:pt x="1" y="2691"/>
                  </a:cubicBezTo>
                  <a:lnTo>
                    <a:pt x="1" y="16690"/>
                  </a:lnTo>
                  <a:lnTo>
                    <a:pt x="28180" y="16690"/>
                  </a:lnTo>
                  <a:lnTo>
                    <a:pt x="28180" y="2691"/>
                  </a:lnTo>
                  <a:cubicBezTo>
                    <a:pt x="28180" y="1200"/>
                    <a:pt x="26981" y="0"/>
                    <a:pt x="2552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9" name="Google Shape;3949;p78"/>
            <p:cNvSpPr/>
            <p:nvPr/>
          </p:nvSpPr>
          <p:spPr>
            <a:xfrm>
              <a:off x="4444834" y="4298485"/>
              <a:ext cx="1106482" cy="109516"/>
            </a:xfrm>
            <a:custGeom>
              <a:avLst/>
              <a:gdLst/>
              <a:ahLst/>
              <a:cxnLst/>
              <a:rect l="l" t="t" r="r" b="b"/>
              <a:pathLst>
                <a:path w="62469" h="6183" extrusionOk="0">
                  <a:moveTo>
                    <a:pt x="2037" y="1"/>
                  </a:moveTo>
                  <a:cubicBezTo>
                    <a:pt x="910" y="1"/>
                    <a:pt x="1" y="910"/>
                    <a:pt x="1" y="2037"/>
                  </a:cubicBezTo>
                  <a:lnTo>
                    <a:pt x="1" y="6182"/>
                  </a:lnTo>
                  <a:lnTo>
                    <a:pt x="62469" y="6182"/>
                  </a:lnTo>
                  <a:lnTo>
                    <a:pt x="62469" y="2037"/>
                  </a:lnTo>
                  <a:cubicBezTo>
                    <a:pt x="62469"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0" name="Google Shape;3950;p78"/>
            <p:cNvSpPr/>
            <p:nvPr/>
          </p:nvSpPr>
          <p:spPr>
            <a:xfrm>
              <a:off x="4444834" y="4407522"/>
              <a:ext cx="1106482" cy="29633"/>
            </a:xfrm>
            <a:custGeom>
              <a:avLst/>
              <a:gdLst/>
              <a:ahLst/>
              <a:cxnLst/>
              <a:rect l="l" t="t" r="r" b="b"/>
              <a:pathLst>
                <a:path w="62469" h="1673" extrusionOk="0">
                  <a:moveTo>
                    <a:pt x="1" y="0"/>
                  </a:moveTo>
                  <a:lnTo>
                    <a:pt x="1" y="837"/>
                  </a:lnTo>
                  <a:cubicBezTo>
                    <a:pt x="1" y="1273"/>
                    <a:pt x="364" y="1673"/>
                    <a:pt x="837" y="1673"/>
                  </a:cubicBezTo>
                  <a:lnTo>
                    <a:pt x="61633" y="1673"/>
                  </a:lnTo>
                  <a:cubicBezTo>
                    <a:pt x="62105"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1" name="Google Shape;3951;p78"/>
            <p:cNvSpPr/>
            <p:nvPr/>
          </p:nvSpPr>
          <p:spPr>
            <a:xfrm>
              <a:off x="4735301" y="4437599"/>
              <a:ext cx="525565" cy="82469"/>
            </a:xfrm>
            <a:custGeom>
              <a:avLst/>
              <a:gdLst/>
              <a:ahLst/>
              <a:cxnLst/>
              <a:rect l="l" t="t" r="r" b="b"/>
              <a:pathLst>
                <a:path w="29672" h="4656" extrusionOk="0">
                  <a:moveTo>
                    <a:pt x="0" y="1"/>
                  </a:moveTo>
                  <a:lnTo>
                    <a:pt x="1818" y="4437"/>
                  </a:lnTo>
                  <a:cubicBezTo>
                    <a:pt x="1855" y="4546"/>
                    <a:pt x="2000" y="4655"/>
                    <a:pt x="2146" y="4655"/>
                  </a:cubicBezTo>
                  <a:lnTo>
                    <a:pt x="27126" y="4655"/>
                  </a:lnTo>
                  <a:cubicBezTo>
                    <a:pt x="27526" y="4619"/>
                    <a:pt x="27926" y="4401"/>
                    <a:pt x="28071" y="4001"/>
                  </a:cubicBezTo>
                  <a:lnTo>
                    <a:pt x="29671"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2" name="Google Shape;3952;p78"/>
            <p:cNvSpPr/>
            <p:nvPr/>
          </p:nvSpPr>
          <p:spPr>
            <a:xfrm>
              <a:off x="454209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45" y="13709"/>
                  </a:lnTo>
                  <a:lnTo>
                    <a:pt x="3236" y="12182"/>
                  </a:lnTo>
                  <a:lnTo>
                    <a:pt x="2145" y="10655"/>
                  </a:lnTo>
                  <a:lnTo>
                    <a:pt x="3236" y="9128"/>
                  </a:lnTo>
                  <a:lnTo>
                    <a:pt x="2145" y="7600"/>
                  </a:lnTo>
                  <a:lnTo>
                    <a:pt x="3236" y="6073"/>
                  </a:lnTo>
                  <a:lnTo>
                    <a:pt x="2145" y="4546"/>
                  </a:lnTo>
                  <a:lnTo>
                    <a:pt x="3236" y="3019"/>
                  </a:lnTo>
                  <a:lnTo>
                    <a:pt x="2145" y="1492"/>
                  </a:lnTo>
                  <a:lnTo>
                    <a:pt x="32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3" name="Google Shape;3953;p78"/>
            <p:cNvSpPr/>
            <p:nvPr/>
          </p:nvSpPr>
          <p:spPr>
            <a:xfrm>
              <a:off x="4506668" y="4436962"/>
              <a:ext cx="43803" cy="243476"/>
            </a:xfrm>
            <a:custGeom>
              <a:avLst/>
              <a:gdLst/>
              <a:ahLst/>
              <a:cxnLst/>
              <a:rect l="l" t="t" r="r" b="b"/>
              <a:pathLst>
                <a:path w="2473" h="13746" extrusionOk="0">
                  <a:moveTo>
                    <a:pt x="0" y="1"/>
                  </a:moveTo>
                  <a:lnTo>
                    <a:pt x="0" y="12909"/>
                  </a:lnTo>
                  <a:cubicBezTo>
                    <a:pt x="0" y="13381"/>
                    <a:pt x="364" y="13745"/>
                    <a:pt x="836" y="13745"/>
                  </a:cubicBezTo>
                  <a:lnTo>
                    <a:pt x="1382" y="13745"/>
                  </a:lnTo>
                  <a:lnTo>
                    <a:pt x="2473" y="12218"/>
                  </a:lnTo>
                  <a:lnTo>
                    <a:pt x="1382" y="10691"/>
                  </a:lnTo>
                  <a:lnTo>
                    <a:pt x="2473" y="9164"/>
                  </a:lnTo>
                  <a:lnTo>
                    <a:pt x="1382" y="7636"/>
                  </a:lnTo>
                  <a:lnTo>
                    <a:pt x="2473" y="6109"/>
                  </a:lnTo>
                  <a:lnTo>
                    <a:pt x="1382" y="4582"/>
                  </a:lnTo>
                  <a:lnTo>
                    <a:pt x="2473" y="3055"/>
                  </a:lnTo>
                  <a:lnTo>
                    <a:pt x="1382" y="1528"/>
                  </a:ln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4" name="Google Shape;3954;p78"/>
            <p:cNvSpPr/>
            <p:nvPr/>
          </p:nvSpPr>
          <p:spPr>
            <a:xfrm>
              <a:off x="4580087"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5" name="Google Shape;3955;p78"/>
            <p:cNvSpPr/>
            <p:nvPr/>
          </p:nvSpPr>
          <p:spPr>
            <a:xfrm>
              <a:off x="4531129"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6" name="Google Shape;3956;p78"/>
            <p:cNvSpPr/>
            <p:nvPr/>
          </p:nvSpPr>
          <p:spPr>
            <a:xfrm>
              <a:off x="459103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7" y="12182"/>
                  </a:lnTo>
                  <a:lnTo>
                    <a:pt x="2109" y="10655"/>
                  </a:lnTo>
                  <a:lnTo>
                    <a:pt x="3237" y="9128"/>
                  </a:lnTo>
                  <a:lnTo>
                    <a:pt x="2109" y="7600"/>
                  </a:lnTo>
                  <a:lnTo>
                    <a:pt x="3237" y="6073"/>
                  </a:lnTo>
                  <a:lnTo>
                    <a:pt x="2109" y="4546"/>
                  </a:lnTo>
                  <a:lnTo>
                    <a:pt x="3237" y="3019"/>
                  </a:lnTo>
                  <a:lnTo>
                    <a:pt x="2109"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7" name="Google Shape;3957;p78"/>
            <p:cNvSpPr/>
            <p:nvPr/>
          </p:nvSpPr>
          <p:spPr>
            <a:xfrm>
              <a:off x="4639973"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4" y="13673"/>
                    <a:pt x="2437" y="13309"/>
                    <a:pt x="2473" y="12873"/>
                  </a:cubicBez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8" name="Google Shape;3958;p78"/>
            <p:cNvSpPr/>
            <p:nvPr/>
          </p:nvSpPr>
          <p:spPr>
            <a:xfrm>
              <a:off x="4628389" y="4437599"/>
              <a:ext cx="30926" cy="242838"/>
            </a:xfrm>
            <a:custGeom>
              <a:avLst/>
              <a:gdLst/>
              <a:ahLst/>
              <a:cxnLst/>
              <a:rect l="l" t="t" r="r" b="b"/>
              <a:pathLst>
                <a:path w="1746" h="13710" extrusionOk="0">
                  <a:moveTo>
                    <a:pt x="1128" y="1"/>
                  </a:moveTo>
                  <a:lnTo>
                    <a:pt x="0" y="1492"/>
                  </a:lnTo>
                  <a:lnTo>
                    <a:pt x="1128" y="3019"/>
                  </a:lnTo>
                  <a:lnTo>
                    <a:pt x="0" y="4546"/>
                  </a:lnTo>
                  <a:lnTo>
                    <a:pt x="1128" y="6073"/>
                  </a:lnTo>
                  <a:lnTo>
                    <a:pt x="0" y="7600"/>
                  </a:lnTo>
                  <a:lnTo>
                    <a:pt x="1128" y="9128"/>
                  </a:lnTo>
                  <a:lnTo>
                    <a:pt x="0" y="10655"/>
                  </a:lnTo>
                  <a:lnTo>
                    <a:pt x="1128"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9" name="Google Shape;3959;p78"/>
            <p:cNvSpPr/>
            <p:nvPr/>
          </p:nvSpPr>
          <p:spPr>
            <a:xfrm>
              <a:off x="5347782" y="4437599"/>
              <a:ext cx="57335" cy="242838"/>
            </a:xfrm>
            <a:custGeom>
              <a:avLst/>
              <a:gdLst/>
              <a:ahLst/>
              <a:cxnLst/>
              <a:rect l="l" t="t" r="r" b="b"/>
              <a:pathLst>
                <a:path w="3237"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46" y="13709"/>
                  </a:lnTo>
                  <a:lnTo>
                    <a:pt x="3237" y="12182"/>
                  </a:lnTo>
                  <a:lnTo>
                    <a:pt x="2146" y="10655"/>
                  </a:lnTo>
                  <a:lnTo>
                    <a:pt x="3237" y="9128"/>
                  </a:lnTo>
                  <a:lnTo>
                    <a:pt x="2146" y="7600"/>
                  </a:lnTo>
                  <a:lnTo>
                    <a:pt x="3237" y="6073"/>
                  </a:lnTo>
                  <a:lnTo>
                    <a:pt x="2146" y="4546"/>
                  </a:lnTo>
                  <a:lnTo>
                    <a:pt x="3237" y="3019"/>
                  </a:lnTo>
                  <a:lnTo>
                    <a:pt x="2146" y="1492"/>
                  </a:lnTo>
                  <a:lnTo>
                    <a:pt x="3237"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0" name="Google Shape;3960;p78"/>
            <p:cNvSpPr/>
            <p:nvPr/>
          </p:nvSpPr>
          <p:spPr>
            <a:xfrm>
              <a:off x="5312357" y="4436962"/>
              <a:ext cx="43821" cy="243476"/>
            </a:xfrm>
            <a:custGeom>
              <a:avLst/>
              <a:gdLst/>
              <a:ahLst/>
              <a:cxnLst/>
              <a:rect l="l" t="t" r="r" b="b"/>
              <a:pathLst>
                <a:path w="2474" h="13746" extrusionOk="0">
                  <a:moveTo>
                    <a:pt x="1" y="1"/>
                  </a:moveTo>
                  <a:lnTo>
                    <a:pt x="1" y="12909"/>
                  </a:lnTo>
                  <a:cubicBezTo>
                    <a:pt x="1" y="13381"/>
                    <a:pt x="365" y="13745"/>
                    <a:pt x="837" y="13745"/>
                  </a:cubicBezTo>
                  <a:lnTo>
                    <a:pt x="1383" y="13745"/>
                  </a:lnTo>
                  <a:lnTo>
                    <a:pt x="2474" y="12218"/>
                  </a:lnTo>
                  <a:lnTo>
                    <a:pt x="1383" y="10691"/>
                  </a:lnTo>
                  <a:lnTo>
                    <a:pt x="2474" y="9164"/>
                  </a:lnTo>
                  <a:lnTo>
                    <a:pt x="1383" y="7636"/>
                  </a:lnTo>
                  <a:lnTo>
                    <a:pt x="2474" y="6109"/>
                  </a:lnTo>
                  <a:lnTo>
                    <a:pt x="1383" y="4582"/>
                  </a:lnTo>
                  <a:lnTo>
                    <a:pt x="2474" y="3055"/>
                  </a:lnTo>
                  <a:lnTo>
                    <a:pt x="1383" y="1528"/>
                  </a:lnTo>
                  <a:lnTo>
                    <a:pt x="247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1" name="Google Shape;3961;p78"/>
            <p:cNvSpPr/>
            <p:nvPr/>
          </p:nvSpPr>
          <p:spPr>
            <a:xfrm>
              <a:off x="5385793"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2" name="Google Shape;3962;p78"/>
            <p:cNvSpPr/>
            <p:nvPr/>
          </p:nvSpPr>
          <p:spPr>
            <a:xfrm>
              <a:off x="5336835"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3" name="Google Shape;3963;p78"/>
            <p:cNvSpPr/>
            <p:nvPr/>
          </p:nvSpPr>
          <p:spPr>
            <a:xfrm>
              <a:off x="5396739"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4" name="Google Shape;3964;p78"/>
            <p:cNvSpPr/>
            <p:nvPr/>
          </p:nvSpPr>
          <p:spPr>
            <a:xfrm>
              <a:off x="5445679"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3" y="13673"/>
                    <a:pt x="2473" y="13309"/>
                    <a:pt x="2473" y="12836"/>
                  </a:cubicBezTo>
                  <a:lnTo>
                    <a:pt x="2473"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5" name="Google Shape;3965;p78"/>
            <p:cNvSpPr/>
            <p:nvPr/>
          </p:nvSpPr>
          <p:spPr>
            <a:xfrm>
              <a:off x="5434095" y="4437599"/>
              <a:ext cx="30926" cy="242838"/>
            </a:xfrm>
            <a:custGeom>
              <a:avLst/>
              <a:gdLst/>
              <a:ahLst/>
              <a:cxnLst/>
              <a:rect l="l" t="t" r="r" b="b"/>
              <a:pathLst>
                <a:path w="1746"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6" name="Google Shape;3966;p78"/>
            <p:cNvSpPr/>
            <p:nvPr/>
          </p:nvSpPr>
          <p:spPr>
            <a:xfrm>
              <a:off x="4842214" y="4283040"/>
              <a:ext cx="311740" cy="169402"/>
            </a:xfrm>
            <a:custGeom>
              <a:avLst/>
              <a:gdLst/>
              <a:ahLst/>
              <a:cxnLst/>
              <a:rect l="l" t="t" r="r" b="b"/>
              <a:pathLst>
                <a:path w="17600" h="9564" extrusionOk="0">
                  <a:moveTo>
                    <a:pt x="546" y="0"/>
                  </a:moveTo>
                  <a:cubicBezTo>
                    <a:pt x="255" y="0"/>
                    <a:pt x="0" y="255"/>
                    <a:pt x="0" y="546"/>
                  </a:cubicBezTo>
                  <a:lnTo>
                    <a:pt x="0" y="9018"/>
                  </a:lnTo>
                  <a:cubicBezTo>
                    <a:pt x="0" y="9309"/>
                    <a:pt x="255" y="9563"/>
                    <a:pt x="546" y="9563"/>
                  </a:cubicBezTo>
                  <a:lnTo>
                    <a:pt x="17054" y="9563"/>
                  </a:lnTo>
                  <a:cubicBezTo>
                    <a:pt x="17345" y="9563"/>
                    <a:pt x="17599" y="9309"/>
                    <a:pt x="17599" y="9018"/>
                  </a:cubicBezTo>
                  <a:lnTo>
                    <a:pt x="17599" y="546"/>
                  </a:lnTo>
                  <a:cubicBezTo>
                    <a:pt x="17599"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7" name="Google Shape;3967;p78"/>
            <p:cNvSpPr/>
            <p:nvPr/>
          </p:nvSpPr>
          <p:spPr>
            <a:xfrm>
              <a:off x="4868623" y="4297848"/>
              <a:ext cx="258266" cy="139769"/>
            </a:xfrm>
            <a:custGeom>
              <a:avLst/>
              <a:gdLst/>
              <a:ahLst/>
              <a:cxnLst/>
              <a:rect l="l" t="t" r="r" b="b"/>
              <a:pathLst>
                <a:path w="14581" h="7891" extrusionOk="0">
                  <a:moveTo>
                    <a:pt x="436" y="0"/>
                  </a:moveTo>
                  <a:cubicBezTo>
                    <a:pt x="218" y="0"/>
                    <a:pt x="0" y="182"/>
                    <a:pt x="0" y="437"/>
                  </a:cubicBezTo>
                  <a:lnTo>
                    <a:pt x="0" y="7455"/>
                  </a:lnTo>
                  <a:cubicBezTo>
                    <a:pt x="0" y="7709"/>
                    <a:pt x="218" y="7891"/>
                    <a:pt x="436" y="7891"/>
                  </a:cubicBezTo>
                  <a:lnTo>
                    <a:pt x="14145" y="7891"/>
                  </a:lnTo>
                  <a:cubicBezTo>
                    <a:pt x="14399" y="7891"/>
                    <a:pt x="14581" y="7709"/>
                    <a:pt x="14581" y="7455"/>
                  </a:cubicBezTo>
                  <a:lnTo>
                    <a:pt x="14581" y="437"/>
                  </a:lnTo>
                  <a:cubicBezTo>
                    <a:pt x="14581" y="182"/>
                    <a:pt x="14399"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8" name="Google Shape;3968;p78"/>
            <p:cNvSpPr/>
            <p:nvPr/>
          </p:nvSpPr>
          <p:spPr>
            <a:xfrm>
              <a:off x="4538214" y="4352597"/>
              <a:ext cx="191313" cy="30288"/>
            </a:xfrm>
            <a:custGeom>
              <a:avLst/>
              <a:gdLst/>
              <a:ahLst/>
              <a:cxnLst/>
              <a:rect l="l" t="t" r="r" b="b"/>
              <a:pathLst>
                <a:path w="10801" h="1710" extrusionOk="0">
                  <a:moveTo>
                    <a:pt x="510" y="0"/>
                  </a:moveTo>
                  <a:cubicBezTo>
                    <a:pt x="219" y="0"/>
                    <a:pt x="1" y="255"/>
                    <a:pt x="1" y="546"/>
                  </a:cubicBezTo>
                  <a:lnTo>
                    <a:pt x="1" y="1164"/>
                  </a:lnTo>
                  <a:cubicBezTo>
                    <a:pt x="1" y="1491"/>
                    <a:pt x="219" y="1709"/>
                    <a:pt x="510" y="1709"/>
                  </a:cubicBezTo>
                  <a:lnTo>
                    <a:pt x="10255" y="1709"/>
                  </a:lnTo>
                  <a:cubicBezTo>
                    <a:pt x="10546" y="1709"/>
                    <a:pt x="10800" y="1491"/>
                    <a:pt x="10800" y="1164"/>
                  </a:cubicBezTo>
                  <a:lnTo>
                    <a:pt x="10800" y="546"/>
                  </a:lnTo>
                  <a:cubicBezTo>
                    <a:pt x="10800" y="255"/>
                    <a:pt x="10546" y="0"/>
                    <a:pt x="1025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9" name="Google Shape;3969;p78"/>
            <p:cNvSpPr/>
            <p:nvPr/>
          </p:nvSpPr>
          <p:spPr>
            <a:xfrm>
              <a:off x="5265985"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7" y="1491"/>
                    <a:pt x="10837" y="1164"/>
                  </a:cubicBezTo>
                  <a:lnTo>
                    <a:pt x="10837" y="546"/>
                  </a:lnTo>
                  <a:cubicBezTo>
                    <a:pt x="10837"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0" name="Google Shape;3970;p78"/>
            <p:cNvSpPr/>
            <p:nvPr/>
          </p:nvSpPr>
          <p:spPr>
            <a:xfrm>
              <a:off x="4779742" y="4061474"/>
              <a:ext cx="436029" cy="21928"/>
            </a:xfrm>
            <a:custGeom>
              <a:avLst/>
              <a:gdLst/>
              <a:ahLst/>
              <a:cxnLst/>
              <a:rect l="l" t="t" r="r" b="b"/>
              <a:pathLst>
                <a:path w="24617" h="1238" extrusionOk="0">
                  <a:moveTo>
                    <a:pt x="618" y="1"/>
                  </a:moveTo>
                  <a:cubicBezTo>
                    <a:pt x="291" y="1"/>
                    <a:pt x="0" y="255"/>
                    <a:pt x="0" y="619"/>
                  </a:cubicBezTo>
                  <a:cubicBezTo>
                    <a:pt x="0" y="946"/>
                    <a:pt x="291" y="1237"/>
                    <a:pt x="618"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1" name="Google Shape;3971;p78"/>
            <p:cNvSpPr/>
            <p:nvPr/>
          </p:nvSpPr>
          <p:spPr>
            <a:xfrm>
              <a:off x="4891809" y="4017689"/>
              <a:ext cx="212550" cy="21910"/>
            </a:xfrm>
            <a:custGeom>
              <a:avLst/>
              <a:gdLst/>
              <a:ahLst/>
              <a:cxnLst/>
              <a:rect l="l" t="t" r="r" b="b"/>
              <a:pathLst>
                <a:path w="12000" h="1237" extrusionOk="0">
                  <a:moveTo>
                    <a:pt x="618" y="0"/>
                  </a:moveTo>
                  <a:cubicBezTo>
                    <a:pt x="255" y="0"/>
                    <a:pt x="0" y="291"/>
                    <a:pt x="0" y="618"/>
                  </a:cubicBezTo>
                  <a:cubicBezTo>
                    <a:pt x="0" y="982"/>
                    <a:pt x="255" y="1237"/>
                    <a:pt x="618" y="1237"/>
                  </a:cubicBezTo>
                  <a:lnTo>
                    <a:pt x="11381" y="1237"/>
                  </a:lnTo>
                  <a:cubicBezTo>
                    <a:pt x="11708" y="1237"/>
                    <a:pt x="11999" y="982"/>
                    <a:pt x="11999" y="618"/>
                  </a:cubicBezTo>
                  <a:cubicBezTo>
                    <a:pt x="11999" y="291"/>
                    <a:pt x="11708" y="0"/>
                    <a:pt x="11381"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2" name="Google Shape;3972;p78"/>
            <p:cNvSpPr/>
            <p:nvPr/>
          </p:nvSpPr>
          <p:spPr>
            <a:xfrm>
              <a:off x="4780380" y="4104640"/>
              <a:ext cx="436046" cy="21910"/>
            </a:xfrm>
            <a:custGeom>
              <a:avLst/>
              <a:gdLst/>
              <a:ahLst/>
              <a:cxnLst/>
              <a:rect l="l" t="t" r="r" b="b"/>
              <a:pathLst>
                <a:path w="24618" h="1237" extrusionOk="0">
                  <a:moveTo>
                    <a:pt x="619" y="0"/>
                  </a:moveTo>
                  <a:cubicBezTo>
                    <a:pt x="255" y="0"/>
                    <a:pt x="1" y="291"/>
                    <a:pt x="1" y="618"/>
                  </a:cubicBezTo>
                  <a:cubicBezTo>
                    <a:pt x="1" y="945"/>
                    <a:pt x="255" y="1236"/>
                    <a:pt x="619" y="1236"/>
                  </a:cubicBezTo>
                  <a:lnTo>
                    <a:pt x="23999" y="1236"/>
                  </a:lnTo>
                  <a:cubicBezTo>
                    <a:pt x="24326" y="1236"/>
                    <a:pt x="24617" y="982"/>
                    <a:pt x="24617" y="618"/>
                  </a:cubicBezTo>
                  <a:cubicBezTo>
                    <a:pt x="24617" y="291"/>
                    <a:pt x="24326"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3" name="Google Shape;3973;p78"/>
            <p:cNvSpPr/>
            <p:nvPr/>
          </p:nvSpPr>
          <p:spPr>
            <a:xfrm>
              <a:off x="4780380" y="4148425"/>
              <a:ext cx="436046" cy="21910"/>
            </a:xfrm>
            <a:custGeom>
              <a:avLst/>
              <a:gdLst/>
              <a:ahLst/>
              <a:cxnLst/>
              <a:rect l="l" t="t" r="r" b="b"/>
              <a:pathLst>
                <a:path w="24618" h="1237" extrusionOk="0">
                  <a:moveTo>
                    <a:pt x="619" y="1"/>
                  </a:moveTo>
                  <a:cubicBezTo>
                    <a:pt x="255" y="1"/>
                    <a:pt x="1" y="255"/>
                    <a:pt x="1" y="619"/>
                  </a:cubicBezTo>
                  <a:cubicBezTo>
                    <a:pt x="1" y="946"/>
                    <a:pt x="255" y="1237"/>
                    <a:pt x="619" y="1237"/>
                  </a:cubicBezTo>
                  <a:lnTo>
                    <a:pt x="23999" y="1237"/>
                  </a:lnTo>
                  <a:cubicBezTo>
                    <a:pt x="24326" y="1237"/>
                    <a:pt x="24617" y="946"/>
                    <a:pt x="24617" y="619"/>
                  </a:cubicBezTo>
                  <a:cubicBezTo>
                    <a:pt x="24617" y="255"/>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4" name="Google Shape;3974;p78"/>
            <p:cNvSpPr/>
            <p:nvPr/>
          </p:nvSpPr>
          <p:spPr>
            <a:xfrm>
              <a:off x="4780380" y="4191573"/>
              <a:ext cx="436046" cy="21928"/>
            </a:xfrm>
            <a:custGeom>
              <a:avLst/>
              <a:gdLst/>
              <a:ahLst/>
              <a:cxnLst/>
              <a:rect l="l" t="t" r="r" b="b"/>
              <a:pathLst>
                <a:path w="24618" h="1238" extrusionOk="0">
                  <a:moveTo>
                    <a:pt x="619" y="1"/>
                  </a:moveTo>
                  <a:cubicBezTo>
                    <a:pt x="255" y="1"/>
                    <a:pt x="1" y="292"/>
                    <a:pt x="1" y="619"/>
                  </a:cubicBezTo>
                  <a:cubicBezTo>
                    <a:pt x="1" y="946"/>
                    <a:pt x="255" y="1237"/>
                    <a:pt x="619" y="1237"/>
                  </a:cubicBezTo>
                  <a:lnTo>
                    <a:pt x="23999" y="1237"/>
                  </a:lnTo>
                  <a:cubicBezTo>
                    <a:pt x="24326" y="1237"/>
                    <a:pt x="24617" y="983"/>
                    <a:pt x="24617" y="619"/>
                  </a:cubicBezTo>
                  <a:cubicBezTo>
                    <a:pt x="24617" y="292"/>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5" name="Google Shape;3975;p78"/>
            <p:cNvSpPr/>
            <p:nvPr/>
          </p:nvSpPr>
          <p:spPr>
            <a:xfrm>
              <a:off x="4780380" y="4235322"/>
              <a:ext cx="436046" cy="21379"/>
            </a:xfrm>
            <a:custGeom>
              <a:avLst/>
              <a:gdLst/>
              <a:ahLst/>
              <a:cxnLst/>
              <a:rect l="l" t="t" r="r" b="b"/>
              <a:pathLst>
                <a:path w="24618" h="1207" extrusionOk="0">
                  <a:moveTo>
                    <a:pt x="558" y="0"/>
                  </a:moveTo>
                  <a:cubicBezTo>
                    <a:pt x="227" y="0"/>
                    <a:pt x="1" y="279"/>
                    <a:pt x="1" y="622"/>
                  </a:cubicBezTo>
                  <a:cubicBezTo>
                    <a:pt x="1" y="949"/>
                    <a:pt x="255" y="1203"/>
                    <a:pt x="619" y="1203"/>
                  </a:cubicBezTo>
                  <a:lnTo>
                    <a:pt x="23999" y="1203"/>
                  </a:lnTo>
                  <a:cubicBezTo>
                    <a:pt x="24018" y="1205"/>
                    <a:pt x="24036" y="1206"/>
                    <a:pt x="24054" y="1206"/>
                  </a:cubicBezTo>
                  <a:cubicBezTo>
                    <a:pt x="24358" y="1206"/>
                    <a:pt x="24617" y="928"/>
                    <a:pt x="24617" y="585"/>
                  </a:cubicBezTo>
                  <a:cubicBezTo>
                    <a:pt x="24617" y="258"/>
                    <a:pt x="24326" y="3"/>
                    <a:pt x="23999" y="3"/>
                  </a:cubicBezTo>
                  <a:lnTo>
                    <a:pt x="619" y="3"/>
                  </a:lnTo>
                  <a:cubicBezTo>
                    <a:pt x="598" y="1"/>
                    <a:pt x="578" y="0"/>
                    <a:pt x="55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6" name="Google Shape;3976;p78"/>
            <p:cNvSpPr/>
            <p:nvPr/>
          </p:nvSpPr>
          <p:spPr>
            <a:xfrm>
              <a:off x="4544662"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45" y="8400"/>
                    <a:pt x="8400" y="6509"/>
                    <a:pt x="8400" y="4182"/>
                  </a:cubicBezTo>
                  <a:cubicBezTo>
                    <a:pt x="8400" y="1855"/>
                    <a:pt x="6545"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7" name="Google Shape;3977;p78"/>
            <p:cNvSpPr/>
            <p:nvPr/>
          </p:nvSpPr>
          <p:spPr>
            <a:xfrm>
              <a:off x="4559469" y="4073076"/>
              <a:ext cx="119807" cy="120445"/>
            </a:xfrm>
            <a:custGeom>
              <a:avLst/>
              <a:gdLst/>
              <a:ahLst/>
              <a:cxnLst/>
              <a:rect l="l" t="t" r="r" b="b"/>
              <a:pathLst>
                <a:path w="6764" h="6800" extrusionOk="0">
                  <a:moveTo>
                    <a:pt x="3382" y="0"/>
                  </a:moveTo>
                  <a:cubicBezTo>
                    <a:pt x="1492" y="0"/>
                    <a:pt x="1" y="1528"/>
                    <a:pt x="1" y="3382"/>
                  </a:cubicBezTo>
                  <a:cubicBezTo>
                    <a:pt x="1" y="5273"/>
                    <a:pt x="1492" y="6800"/>
                    <a:pt x="3382" y="6800"/>
                  </a:cubicBezTo>
                  <a:cubicBezTo>
                    <a:pt x="5237" y="6800"/>
                    <a:pt x="6764" y="5273"/>
                    <a:pt x="6764" y="3382"/>
                  </a:cubicBezTo>
                  <a:cubicBezTo>
                    <a:pt x="6764" y="1528"/>
                    <a:pt x="5237"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8" name="Google Shape;3978;p78"/>
            <p:cNvSpPr/>
            <p:nvPr/>
          </p:nvSpPr>
          <p:spPr>
            <a:xfrm>
              <a:off x="4544662" y="4227653"/>
              <a:ext cx="149440" cy="38649"/>
            </a:xfrm>
            <a:custGeom>
              <a:avLst/>
              <a:gdLst/>
              <a:ahLst/>
              <a:cxnLst/>
              <a:rect l="l" t="t" r="r" b="b"/>
              <a:pathLst>
                <a:path w="8437" h="2182" extrusionOk="0">
                  <a:moveTo>
                    <a:pt x="546" y="0"/>
                  </a:moveTo>
                  <a:cubicBezTo>
                    <a:pt x="255" y="0"/>
                    <a:pt x="0" y="255"/>
                    <a:pt x="0" y="546"/>
                  </a:cubicBezTo>
                  <a:lnTo>
                    <a:pt x="0" y="1636"/>
                  </a:lnTo>
                  <a:cubicBezTo>
                    <a:pt x="0" y="1927"/>
                    <a:pt x="255" y="2182"/>
                    <a:pt x="546" y="2182"/>
                  </a:cubicBezTo>
                  <a:lnTo>
                    <a:pt x="7891" y="2182"/>
                  </a:lnTo>
                  <a:cubicBezTo>
                    <a:pt x="8182" y="2182"/>
                    <a:pt x="8436" y="1927"/>
                    <a:pt x="8436" y="1636"/>
                  </a:cubicBezTo>
                  <a:lnTo>
                    <a:pt x="8436" y="546"/>
                  </a:lnTo>
                  <a:cubicBezTo>
                    <a:pt x="8436"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9" name="Google Shape;3979;p78"/>
            <p:cNvSpPr/>
            <p:nvPr/>
          </p:nvSpPr>
          <p:spPr>
            <a:xfrm>
              <a:off x="5302066" y="4058906"/>
              <a:ext cx="149423" cy="148785"/>
            </a:xfrm>
            <a:custGeom>
              <a:avLst/>
              <a:gdLst/>
              <a:ahLst/>
              <a:cxnLst/>
              <a:rect l="l" t="t" r="r" b="b"/>
              <a:pathLst>
                <a:path w="8436" h="8400" extrusionOk="0">
                  <a:moveTo>
                    <a:pt x="4218" y="0"/>
                  </a:moveTo>
                  <a:cubicBezTo>
                    <a:pt x="1891" y="0"/>
                    <a:pt x="0" y="1855"/>
                    <a:pt x="0" y="4182"/>
                  </a:cubicBezTo>
                  <a:cubicBezTo>
                    <a:pt x="0" y="6509"/>
                    <a:pt x="1891" y="8400"/>
                    <a:pt x="4218" y="8400"/>
                  </a:cubicBezTo>
                  <a:cubicBezTo>
                    <a:pt x="6545" y="8400"/>
                    <a:pt x="8436" y="6509"/>
                    <a:pt x="8436" y="4182"/>
                  </a:cubicBezTo>
                  <a:cubicBezTo>
                    <a:pt x="8436" y="1855"/>
                    <a:pt x="6545" y="0"/>
                    <a:pt x="4218"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0" name="Google Shape;3980;p78"/>
            <p:cNvSpPr/>
            <p:nvPr/>
          </p:nvSpPr>
          <p:spPr>
            <a:xfrm>
              <a:off x="5302066" y="4227653"/>
              <a:ext cx="148785" cy="38649"/>
            </a:xfrm>
            <a:custGeom>
              <a:avLst/>
              <a:gdLst/>
              <a:ahLst/>
              <a:cxnLst/>
              <a:rect l="l" t="t" r="r" b="b"/>
              <a:pathLst>
                <a:path w="8400" h="2182" extrusionOk="0">
                  <a:moveTo>
                    <a:pt x="546" y="0"/>
                  </a:moveTo>
                  <a:cubicBezTo>
                    <a:pt x="255" y="0"/>
                    <a:pt x="0" y="255"/>
                    <a:pt x="0" y="546"/>
                  </a:cubicBezTo>
                  <a:lnTo>
                    <a:pt x="0" y="1636"/>
                  </a:lnTo>
                  <a:cubicBezTo>
                    <a:pt x="0" y="1927"/>
                    <a:pt x="255" y="2182"/>
                    <a:pt x="546" y="2182"/>
                  </a:cubicBezTo>
                  <a:lnTo>
                    <a:pt x="7891" y="2182"/>
                  </a:lnTo>
                  <a:cubicBezTo>
                    <a:pt x="8181" y="2182"/>
                    <a:pt x="8400" y="1927"/>
                    <a:pt x="8400" y="1636"/>
                  </a:cubicBezTo>
                  <a:lnTo>
                    <a:pt x="8400" y="546"/>
                  </a:lnTo>
                  <a:cubicBezTo>
                    <a:pt x="8400" y="255"/>
                    <a:pt x="8181"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1" name="Google Shape;3981;p78"/>
            <p:cNvSpPr/>
            <p:nvPr/>
          </p:nvSpPr>
          <p:spPr>
            <a:xfrm>
              <a:off x="4576225" y="3631255"/>
              <a:ext cx="843062" cy="309154"/>
            </a:xfrm>
            <a:custGeom>
              <a:avLst/>
              <a:gdLst/>
              <a:ahLst/>
              <a:cxnLst/>
              <a:rect l="l" t="t" r="r" b="b"/>
              <a:pathLst>
                <a:path w="47597" h="17454" extrusionOk="0">
                  <a:moveTo>
                    <a:pt x="1055" y="1"/>
                  </a:moveTo>
                  <a:cubicBezTo>
                    <a:pt x="473" y="1"/>
                    <a:pt x="0" y="473"/>
                    <a:pt x="0" y="1091"/>
                  </a:cubicBezTo>
                  <a:lnTo>
                    <a:pt x="0" y="16399"/>
                  </a:lnTo>
                  <a:cubicBezTo>
                    <a:pt x="0" y="16981"/>
                    <a:pt x="473" y="17454"/>
                    <a:pt x="1055" y="17454"/>
                  </a:cubicBezTo>
                  <a:lnTo>
                    <a:pt x="46542" y="17454"/>
                  </a:lnTo>
                  <a:cubicBezTo>
                    <a:pt x="47124" y="17454"/>
                    <a:pt x="47597" y="16981"/>
                    <a:pt x="47597" y="16399"/>
                  </a:cubicBezTo>
                  <a:lnTo>
                    <a:pt x="47597" y="1091"/>
                  </a:lnTo>
                  <a:cubicBezTo>
                    <a:pt x="47597" y="473"/>
                    <a:pt x="47124" y="1"/>
                    <a:pt x="46542"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2" name="Google Shape;3982;p78"/>
            <p:cNvSpPr/>
            <p:nvPr/>
          </p:nvSpPr>
          <p:spPr>
            <a:xfrm>
              <a:off x="4589102" y="3643495"/>
              <a:ext cx="394174" cy="285331"/>
            </a:xfrm>
            <a:custGeom>
              <a:avLst/>
              <a:gdLst/>
              <a:ahLst/>
              <a:cxnLst/>
              <a:rect l="l" t="t" r="r" b="b"/>
              <a:pathLst>
                <a:path w="22254" h="16109" extrusionOk="0">
                  <a:moveTo>
                    <a:pt x="509" y="0"/>
                  </a:moveTo>
                  <a:cubicBezTo>
                    <a:pt x="219" y="0"/>
                    <a:pt x="0" y="255"/>
                    <a:pt x="0" y="546"/>
                  </a:cubicBezTo>
                  <a:lnTo>
                    <a:pt x="0" y="15563"/>
                  </a:lnTo>
                  <a:cubicBezTo>
                    <a:pt x="0" y="15854"/>
                    <a:pt x="219" y="16108"/>
                    <a:pt x="509" y="16108"/>
                  </a:cubicBezTo>
                  <a:lnTo>
                    <a:pt x="21708" y="16108"/>
                  </a:lnTo>
                  <a:cubicBezTo>
                    <a:pt x="22035" y="16108"/>
                    <a:pt x="22253" y="15854"/>
                    <a:pt x="22253" y="15563"/>
                  </a:cubicBezTo>
                  <a:lnTo>
                    <a:pt x="22253" y="546"/>
                  </a:lnTo>
                  <a:cubicBezTo>
                    <a:pt x="22253" y="255"/>
                    <a:pt x="22035" y="0"/>
                    <a:pt x="21708"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3" name="Google Shape;3983;p78"/>
            <p:cNvSpPr/>
            <p:nvPr/>
          </p:nvSpPr>
          <p:spPr>
            <a:xfrm>
              <a:off x="5012236"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4" name="Google Shape;3984;p78"/>
            <p:cNvSpPr/>
            <p:nvPr/>
          </p:nvSpPr>
          <p:spPr>
            <a:xfrm>
              <a:off x="4761055" y="3515327"/>
              <a:ext cx="474040" cy="94691"/>
            </a:xfrm>
            <a:custGeom>
              <a:avLst/>
              <a:gdLst/>
              <a:ahLst/>
              <a:cxnLst/>
              <a:rect l="l" t="t" r="r" b="b"/>
              <a:pathLst>
                <a:path w="26763" h="5346" extrusionOk="0">
                  <a:moveTo>
                    <a:pt x="2255" y="1"/>
                  </a:moveTo>
                  <a:cubicBezTo>
                    <a:pt x="983" y="1"/>
                    <a:pt x="1" y="982"/>
                    <a:pt x="1" y="2255"/>
                  </a:cubicBezTo>
                  <a:lnTo>
                    <a:pt x="1" y="3055"/>
                  </a:lnTo>
                  <a:cubicBezTo>
                    <a:pt x="1" y="4328"/>
                    <a:pt x="983" y="5346"/>
                    <a:pt x="2255" y="5346"/>
                  </a:cubicBezTo>
                  <a:lnTo>
                    <a:pt x="24508" y="5346"/>
                  </a:lnTo>
                  <a:cubicBezTo>
                    <a:pt x="25745" y="5346"/>
                    <a:pt x="26763" y="4328"/>
                    <a:pt x="26763" y="3055"/>
                  </a:cubicBezTo>
                  <a:lnTo>
                    <a:pt x="26763" y="2255"/>
                  </a:lnTo>
                  <a:cubicBezTo>
                    <a:pt x="26763" y="982"/>
                    <a:pt x="25745" y="1"/>
                    <a:pt x="2450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5" name="Google Shape;3985;p78"/>
            <p:cNvSpPr/>
            <p:nvPr/>
          </p:nvSpPr>
          <p:spPr>
            <a:xfrm>
              <a:off x="4768796" y="3522412"/>
              <a:ext cx="457921" cy="79883"/>
            </a:xfrm>
            <a:custGeom>
              <a:avLst/>
              <a:gdLst/>
              <a:ahLst/>
              <a:cxnLst/>
              <a:rect l="l" t="t" r="r" b="b"/>
              <a:pathLst>
                <a:path w="25853" h="4510" extrusionOk="0">
                  <a:moveTo>
                    <a:pt x="1927" y="0"/>
                  </a:moveTo>
                  <a:cubicBezTo>
                    <a:pt x="873" y="0"/>
                    <a:pt x="0" y="873"/>
                    <a:pt x="0" y="1928"/>
                  </a:cubicBezTo>
                  <a:lnTo>
                    <a:pt x="0" y="2582"/>
                  </a:lnTo>
                  <a:cubicBezTo>
                    <a:pt x="0" y="3673"/>
                    <a:pt x="873" y="4509"/>
                    <a:pt x="1927" y="4509"/>
                  </a:cubicBezTo>
                  <a:lnTo>
                    <a:pt x="23926" y="4509"/>
                  </a:lnTo>
                  <a:cubicBezTo>
                    <a:pt x="25017" y="4509"/>
                    <a:pt x="25853" y="3673"/>
                    <a:pt x="25853" y="2582"/>
                  </a:cubicBezTo>
                  <a:lnTo>
                    <a:pt x="25853" y="1928"/>
                  </a:lnTo>
                  <a:cubicBezTo>
                    <a:pt x="25853" y="873"/>
                    <a:pt x="25017"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6" name="Google Shape;3986;p78"/>
            <p:cNvSpPr/>
            <p:nvPr/>
          </p:nvSpPr>
          <p:spPr>
            <a:xfrm>
              <a:off x="4585879"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7" name="Google Shape;3987;p78"/>
            <p:cNvSpPr/>
            <p:nvPr/>
          </p:nvSpPr>
          <p:spPr>
            <a:xfrm>
              <a:off x="4595550"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8" name="Google Shape;3988;p78"/>
            <p:cNvSpPr/>
            <p:nvPr/>
          </p:nvSpPr>
          <p:spPr>
            <a:xfrm>
              <a:off x="4668313"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9" name="Google Shape;3989;p78"/>
            <p:cNvSpPr/>
            <p:nvPr/>
          </p:nvSpPr>
          <p:spPr>
            <a:xfrm>
              <a:off x="4677984"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0" name="Google Shape;3990;p78"/>
            <p:cNvSpPr/>
            <p:nvPr/>
          </p:nvSpPr>
          <p:spPr>
            <a:xfrm>
              <a:off x="5264055"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1" name="Google Shape;3991;p78"/>
            <p:cNvSpPr/>
            <p:nvPr/>
          </p:nvSpPr>
          <p:spPr>
            <a:xfrm>
              <a:off x="5274363"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2" name="Google Shape;3992;p78"/>
            <p:cNvSpPr/>
            <p:nvPr/>
          </p:nvSpPr>
          <p:spPr>
            <a:xfrm>
              <a:off x="5346506"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4" y="3419"/>
                    <a:pt x="3418" y="2655"/>
                    <a:pt x="3418" y="1710"/>
                  </a:cubicBezTo>
                  <a:cubicBezTo>
                    <a:pt x="3418" y="764"/>
                    <a:pt x="2654" y="1"/>
                    <a:pt x="17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3" name="Google Shape;3993;p78"/>
            <p:cNvSpPr/>
            <p:nvPr/>
          </p:nvSpPr>
          <p:spPr>
            <a:xfrm>
              <a:off x="5356797"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4" name="Google Shape;3994;p78"/>
            <p:cNvSpPr/>
            <p:nvPr/>
          </p:nvSpPr>
          <p:spPr>
            <a:xfrm>
              <a:off x="4411340" y="3763284"/>
              <a:ext cx="97277" cy="229306"/>
            </a:xfrm>
            <a:custGeom>
              <a:avLst/>
              <a:gdLst/>
              <a:ahLst/>
              <a:cxnLst/>
              <a:rect l="l" t="t" r="r" b="b"/>
              <a:pathLst>
                <a:path w="5492" h="12946" extrusionOk="0">
                  <a:moveTo>
                    <a:pt x="1855" y="1"/>
                  </a:moveTo>
                  <a:cubicBezTo>
                    <a:pt x="837" y="1"/>
                    <a:pt x="1" y="837"/>
                    <a:pt x="1" y="1855"/>
                  </a:cubicBezTo>
                  <a:lnTo>
                    <a:pt x="1" y="11091"/>
                  </a:lnTo>
                  <a:cubicBezTo>
                    <a:pt x="1" y="12109"/>
                    <a:pt x="837" y="12945"/>
                    <a:pt x="1855" y="12945"/>
                  </a:cubicBezTo>
                  <a:lnTo>
                    <a:pt x="3600" y="12945"/>
                  </a:lnTo>
                  <a:cubicBezTo>
                    <a:pt x="4655" y="12945"/>
                    <a:pt x="5491" y="12109"/>
                    <a:pt x="5491" y="11091"/>
                  </a:cubicBezTo>
                  <a:lnTo>
                    <a:pt x="5491" y="1855"/>
                  </a:lnTo>
                  <a:cubicBezTo>
                    <a:pt x="5491" y="837"/>
                    <a:pt x="4655"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5" name="Google Shape;3995;p78"/>
            <p:cNvSpPr/>
            <p:nvPr/>
          </p:nvSpPr>
          <p:spPr>
            <a:xfrm>
              <a:off x="5487551" y="3763284"/>
              <a:ext cx="97259" cy="229306"/>
            </a:xfrm>
            <a:custGeom>
              <a:avLst/>
              <a:gdLst/>
              <a:ahLst/>
              <a:cxnLst/>
              <a:rect l="l" t="t" r="r" b="b"/>
              <a:pathLst>
                <a:path w="5491" h="12946" extrusionOk="0">
                  <a:moveTo>
                    <a:pt x="1855" y="1"/>
                  </a:moveTo>
                  <a:cubicBezTo>
                    <a:pt x="836" y="1"/>
                    <a:pt x="0" y="837"/>
                    <a:pt x="0" y="1855"/>
                  </a:cubicBezTo>
                  <a:lnTo>
                    <a:pt x="0" y="11091"/>
                  </a:lnTo>
                  <a:cubicBezTo>
                    <a:pt x="0" y="12109"/>
                    <a:pt x="836" y="12945"/>
                    <a:pt x="1855" y="12945"/>
                  </a:cubicBezTo>
                  <a:lnTo>
                    <a:pt x="3600" y="12945"/>
                  </a:lnTo>
                  <a:cubicBezTo>
                    <a:pt x="4654" y="12945"/>
                    <a:pt x="5491" y="12109"/>
                    <a:pt x="5491" y="11091"/>
                  </a:cubicBezTo>
                  <a:lnTo>
                    <a:pt x="5491" y="1855"/>
                  </a:lnTo>
                  <a:cubicBezTo>
                    <a:pt x="5491" y="837"/>
                    <a:pt x="4654" y="1"/>
                    <a:pt x="360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6" name="Google Shape;3996;p78"/>
            <p:cNvSpPr/>
            <p:nvPr/>
          </p:nvSpPr>
          <p:spPr>
            <a:xfrm>
              <a:off x="5530061" y="3796141"/>
              <a:ext cx="12239" cy="163593"/>
            </a:xfrm>
            <a:custGeom>
              <a:avLst/>
              <a:gdLst/>
              <a:ahLst/>
              <a:cxnLst/>
              <a:rect l="l" t="t" r="r" b="b"/>
              <a:pathLst>
                <a:path w="691" h="9236" extrusionOk="0">
                  <a:moveTo>
                    <a:pt x="327" y="0"/>
                  </a:moveTo>
                  <a:cubicBezTo>
                    <a:pt x="145" y="0"/>
                    <a:pt x="0" y="145"/>
                    <a:pt x="0" y="364"/>
                  </a:cubicBezTo>
                  <a:lnTo>
                    <a:pt x="0" y="8909"/>
                  </a:lnTo>
                  <a:cubicBezTo>
                    <a:pt x="0" y="9090"/>
                    <a:pt x="145" y="9236"/>
                    <a:pt x="327" y="9236"/>
                  </a:cubicBezTo>
                  <a:cubicBezTo>
                    <a:pt x="509" y="9236"/>
                    <a:pt x="655" y="9090"/>
                    <a:pt x="691" y="8909"/>
                  </a:cubicBezTo>
                  <a:lnTo>
                    <a:pt x="691" y="364"/>
                  </a:lnTo>
                  <a:cubicBezTo>
                    <a:pt x="691" y="145"/>
                    <a:pt x="509" y="0"/>
                    <a:pt x="327"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7" name="Google Shape;3997;p78"/>
            <p:cNvSpPr/>
            <p:nvPr/>
          </p:nvSpPr>
          <p:spPr>
            <a:xfrm>
              <a:off x="4453850" y="3796141"/>
              <a:ext cx="12257" cy="163593"/>
            </a:xfrm>
            <a:custGeom>
              <a:avLst/>
              <a:gdLst/>
              <a:ahLst/>
              <a:cxnLst/>
              <a:rect l="l" t="t" r="r" b="b"/>
              <a:pathLst>
                <a:path w="692" h="9236" extrusionOk="0">
                  <a:moveTo>
                    <a:pt x="328" y="0"/>
                  </a:moveTo>
                  <a:cubicBezTo>
                    <a:pt x="146" y="0"/>
                    <a:pt x="1" y="145"/>
                    <a:pt x="1" y="364"/>
                  </a:cubicBezTo>
                  <a:lnTo>
                    <a:pt x="1" y="8909"/>
                  </a:lnTo>
                  <a:cubicBezTo>
                    <a:pt x="1" y="9090"/>
                    <a:pt x="146" y="9236"/>
                    <a:pt x="328" y="9236"/>
                  </a:cubicBezTo>
                  <a:cubicBezTo>
                    <a:pt x="510" y="9236"/>
                    <a:pt x="655" y="9090"/>
                    <a:pt x="691" y="8909"/>
                  </a:cubicBezTo>
                  <a:lnTo>
                    <a:pt x="691" y="364"/>
                  </a:lnTo>
                  <a:cubicBezTo>
                    <a:pt x="691" y="145"/>
                    <a:pt x="510" y="0"/>
                    <a:pt x="32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8" name="Google Shape;3998;p78"/>
            <p:cNvSpPr/>
            <p:nvPr/>
          </p:nvSpPr>
          <p:spPr>
            <a:xfrm>
              <a:off x="4599411"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9" name="Google Shape;3999;p78"/>
            <p:cNvSpPr/>
            <p:nvPr/>
          </p:nvSpPr>
          <p:spPr>
            <a:xfrm>
              <a:off x="471082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0" name="Google Shape;4000;p78"/>
            <p:cNvSpPr/>
            <p:nvPr/>
          </p:nvSpPr>
          <p:spPr>
            <a:xfrm>
              <a:off x="5121079" y="3643495"/>
              <a:ext cx="182935" cy="284693"/>
            </a:xfrm>
            <a:custGeom>
              <a:avLst/>
              <a:gdLst/>
              <a:ahLst/>
              <a:cxnLst/>
              <a:rect l="l" t="t" r="r" b="b"/>
              <a:pathLst>
                <a:path w="10328" h="16073" extrusionOk="0">
                  <a:moveTo>
                    <a:pt x="5419" y="0"/>
                  </a:moveTo>
                  <a:lnTo>
                    <a:pt x="1"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1" name="Google Shape;4001;p78"/>
            <p:cNvSpPr/>
            <p:nvPr/>
          </p:nvSpPr>
          <p:spPr>
            <a:xfrm>
              <a:off x="523185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2" name="Google Shape;4002;p78"/>
            <p:cNvSpPr/>
            <p:nvPr/>
          </p:nvSpPr>
          <p:spPr>
            <a:xfrm>
              <a:off x="4567847" y="4073076"/>
              <a:ext cx="57335" cy="112722"/>
            </a:xfrm>
            <a:custGeom>
              <a:avLst/>
              <a:gdLst/>
              <a:ahLst/>
              <a:cxnLst/>
              <a:rect l="l" t="t" r="r" b="b"/>
              <a:pathLst>
                <a:path w="3237" h="6364" extrusionOk="0">
                  <a:moveTo>
                    <a:pt x="2909" y="0"/>
                  </a:moveTo>
                  <a:cubicBezTo>
                    <a:pt x="2437" y="0"/>
                    <a:pt x="1964" y="109"/>
                    <a:pt x="1528" y="328"/>
                  </a:cubicBezTo>
                  <a:lnTo>
                    <a:pt x="0" y="5127"/>
                  </a:lnTo>
                  <a:cubicBezTo>
                    <a:pt x="291" y="5636"/>
                    <a:pt x="728" y="6036"/>
                    <a:pt x="1237" y="6364"/>
                  </a:cubicBezTo>
                  <a:lnTo>
                    <a:pt x="3237" y="37"/>
                  </a:lnTo>
                  <a:cubicBezTo>
                    <a:pt x="3128" y="37"/>
                    <a:pt x="3018" y="0"/>
                    <a:pt x="290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3" name="Google Shape;4003;p78"/>
            <p:cNvSpPr/>
            <p:nvPr/>
          </p:nvSpPr>
          <p:spPr>
            <a:xfrm>
              <a:off x="4602617" y="4076937"/>
              <a:ext cx="46389" cy="115946"/>
            </a:xfrm>
            <a:custGeom>
              <a:avLst/>
              <a:gdLst/>
              <a:ahLst/>
              <a:cxnLst/>
              <a:rect l="l" t="t" r="r" b="b"/>
              <a:pathLst>
                <a:path w="2619" h="6546" extrusionOk="0">
                  <a:moveTo>
                    <a:pt x="2037" y="1"/>
                  </a:moveTo>
                  <a:lnTo>
                    <a:pt x="1" y="6436"/>
                  </a:lnTo>
                  <a:cubicBezTo>
                    <a:pt x="219" y="6509"/>
                    <a:pt x="401" y="6546"/>
                    <a:pt x="619" y="6546"/>
                  </a:cubicBezTo>
                  <a:lnTo>
                    <a:pt x="2619" y="255"/>
                  </a:lnTo>
                  <a:cubicBezTo>
                    <a:pt x="2437" y="146"/>
                    <a:pt x="2255"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4" name="Google Shape;4004;p78"/>
            <p:cNvSpPr/>
            <p:nvPr/>
          </p:nvSpPr>
          <p:spPr>
            <a:xfrm>
              <a:off x="5316236" y="4073076"/>
              <a:ext cx="120445" cy="120445"/>
            </a:xfrm>
            <a:custGeom>
              <a:avLst/>
              <a:gdLst/>
              <a:ahLst/>
              <a:cxnLst/>
              <a:rect l="l" t="t" r="r" b="b"/>
              <a:pathLst>
                <a:path w="6800" h="6800" extrusionOk="0">
                  <a:moveTo>
                    <a:pt x="3382" y="0"/>
                  </a:moveTo>
                  <a:cubicBezTo>
                    <a:pt x="1527" y="0"/>
                    <a:pt x="0" y="1528"/>
                    <a:pt x="0" y="3382"/>
                  </a:cubicBezTo>
                  <a:cubicBezTo>
                    <a:pt x="0" y="5273"/>
                    <a:pt x="1527" y="6800"/>
                    <a:pt x="3382" y="6800"/>
                  </a:cubicBezTo>
                  <a:cubicBezTo>
                    <a:pt x="5272" y="6800"/>
                    <a:pt x="6800" y="5273"/>
                    <a:pt x="6800" y="3382"/>
                  </a:cubicBezTo>
                  <a:cubicBezTo>
                    <a:pt x="6800" y="1528"/>
                    <a:pt x="5272"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5" name="Google Shape;4005;p78"/>
            <p:cNvSpPr/>
            <p:nvPr/>
          </p:nvSpPr>
          <p:spPr>
            <a:xfrm>
              <a:off x="5325251" y="4073076"/>
              <a:ext cx="57335" cy="112085"/>
            </a:xfrm>
            <a:custGeom>
              <a:avLst/>
              <a:gdLst/>
              <a:ahLst/>
              <a:cxnLst/>
              <a:rect l="l" t="t" r="r" b="b"/>
              <a:pathLst>
                <a:path w="3237" h="6328" extrusionOk="0">
                  <a:moveTo>
                    <a:pt x="2873" y="0"/>
                  </a:moveTo>
                  <a:cubicBezTo>
                    <a:pt x="2400" y="0"/>
                    <a:pt x="1964" y="109"/>
                    <a:pt x="1527" y="328"/>
                  </a:cubicBezTo>
                  <a:lnTo>
                    <a:pt x="0" y="5127"/>
                  </a:lnTo>
                  <a:cubicBezTo>
                    <a:pt x="291" y="5636"/>
                    <a:pt x="727" y="6036"/>
                    <a:pt x="1236" y="6327"/>
                  </a:cubicBezTo>
                  <a:lnTo>
                    <a:pt x="3236" y="37"/>
                  </a:lnTo>
                  <a:cubicBezTo>
                    <a:pt x="3091" y="37"/>
                    <a:pt x="3018"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6" name="Google Shape;4006;p78"/>
            <p:cNvSpPr/>
            <p:nvPr/>
          </p:nvSpPr>
          <p:spPr>
            <a:xfrm>
              <a:off x="5360021" y="4076937"/>
              <a:ext cx="46389" cy="115946"/>
            </a:xfrm>
            <a:custGeom>
              <a:avLst/>
              <a:gdLst/>
              <a:ahLst/>
              <a:cxnLst/>
              <a:rect l="l" t="t" r="r" b="b"/>
              <a:pathLst>
                <a:path w="2619" h="6546" extrusionOk="0">
                  <a:moveTo>
                    <a:pt x="2037" y="1"/>
                  </a:moveTo>
                  <a:lnTo>
                    <a:pt x="1" y="6436"/>
                  </a:lnTo>
                  <a:cubicBezTo>
                    <a:pt x="182" y="6509"/>
                    <a:pt x="401" y="6546"/>
                    <a:pt x="619" y="6546"/>
                  </a:cubicBezTo>
                  <a:lnTo>
                    <a:pt x="2619" y="255"/>
                  </a:lnTo>
                  <a:cubicBezTo>
                    <a:pt x="2437" y="146"/>
                    <a:pt x="2219" y="73"/>
                    <a:pt x="2037"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7" name="Google Shape;4007;p78"/>
            <p:cNvSpPr/>
            <p:nvPr/>
          </p:nvSpPr>
          <p:spPr>
            <a:xfrm>
              <a:off x="5168744" y="4651425"/>
              <a:ext cx="1997846" cy="168765"/>
            </a:xfrm>
            <a:custGeom>
              <a:avLst/>
              <a:gdLst/>
              <a:ahLst/>
              <a:cxnLst/>
              <a:rect l="l" t="t" r="r" b="b"/>
              <a:pathLst>
                <a:path w="112793" h="9528" extrusionOk="0">
                  <a:moveTo>
                    <a:pt x="56397" y="1"/>
                  </a:moveTo>
                  <a:cubicBezTo>
                    <a:pt x="25271" y="1"/>
                    <a:pt x="0" y="2110"/>
                    <a:pt x="0" y="4764"/>
                  </a:cubicBezTo>
                  <a:cubicBezTo>
                    <a:pt x="0" y="7382"/>
                    <a:pt x="25271" y="9527"/>
                    <a:pt x="56397" y="9527"/>
                  </a:cubicBezTo>
                  <a:cubicBezTo>
                    <a:pt x="87522" y="9527"/>
                    <a:pt x="112793" y="7382"/>
                    <a:pt x="112793" y="4764"/>
                  </a:cubicBezTo>
                  <a:cubicBezTo>
                    <a:pt x="112793" y="2110"/>
                    <a:pt x="87522" y="1"/>
                    <a:pt x="56397"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8" name="Google Shape;4008;p78"/>
            <p:cNvSpPr/>
            <p:nvPr/>
          </p:nvSpPr>
          <p:spPr>
            <a:xfrm>
              <a:off x="5893291" y="2808811"/>
              <a:ext cx="63783" cy="94691"/>
            </a:xfrm>
            <a:custGeom>
              <a:avLst/>
              <a:gdLst/>
              <a:ahLst/>
              <a:cxnLst/>
              <a:rect l="l" t="t" r="r" b="b"/>
              <a:pathLst>
                <a:path w="3601" h="5346" extrusionOk="0">
                  <a:moveTo>
                    <a:pt x="1819" y="0"/>
                  </a:moveTo>
                  <a:cubicBezTo>
                    <a:pt x="1237" y="0"/>
                    <a:pt x="801" y="146"/>
                    <a:pt x="473" y="400"/>
                  </a:cubicBezTo>
                  <a:cubicBezTo>
                    <a:pt x="146" y="655"/>
                    <a:pt x="1" y="1018"/>
                    <a:pt x="1" y="1491"/>
                  </a:cubicBezTo>
                  <a:cubicBezTo>
                    <a:pt x="1" y="1855"/>
                    <a:pt x="110" y="2182"/>
                    <a:pt x="364" y="2400"/>
                  </a:cubicBezTo>
                  <a:cubicBezTo>
                    <a:pt x="582" y="2618"/>
                    <a:pt x="946" y="2764"/>
                    <a:pt x="1492" y="2873"/>
                  </a:cubicBezTo>
                  <a:lnTo>
                    <a:pt x="1891" y="2945"/>
                  </a:lnTo>
                  <a:cubicBezTo>
                    <a:pt x="2255" y="3018"/>
                    <a:pt x="2510" y="3127"/>
                    <a:pt x="2655" y="3273"/>
                  </a:cubicBezTo>
                  <a:cubicBezTo>
                    <a:pt x="2801" y="3418"/>
                    <a:pt x="2873" y="3600"/>
                    <a:pt x="2873" y="3855"/>
                  </a:cubicBezTo>
                  <a:cubicBezTo>
                    <a:pt x="2873" y="4145"/>
                    <a:pt x="2764" y="4364"/>
                    <a:pt x="2582" y="4545"/>
                  </a:cubicBezTo>
                  <a:cubicBezTo>
                    <a:pt x="2364" y="4691"/>
                    <a:pt x="2037" y="4764"/>
                    <a:pt x="1637" y="4764"/>
                  </a:cubicBezTo>
                  <a:cubicBezTo>
                    <a:pt x="1382" y="4764"/>
                    <a:pt x="1128" y="4727"/>
                    <a:pt x="837" y="4654"/>
                  </a:cubicBezTo>
                  <a:cubicBezTo>
                    <a:pt x="582" y="4582"/>
                    <a:pt x="292" y="4436"/>
                    <a:pt x="37" y="4291"/>
                  </a:cubicBezTo>
                  <a:lnTo>
                    <a:pt x="37" y="5018"/>
                  </a:lnTo>
                  <a:cubicBezTo>
                    <a:pt x="328" y="5127"/>
                    <a:pt x="619" y="5200"/>
                    <a:pt x="873" y="5236"/>
                  </a:cubicBezTo>
                  <a:cubicBezTo>
                    <a:pt x="1164" y="5309"/>
                    <a:pt x="1419" y="5345"/>
                    <a:pt x="1637" y="5345"/>
                  </a:cubicBezTo>
                  <a:cubicBezTo>
                    <a:pt x="2291" y="5345"/>
                    <a:pt x="2764" y="5200"/>
                    <a:pt x="3128" y="4945"/>
                  </a:cubicBezTo>
                  <a:cubicBezTo>
                    <a:pt x="3455" y="4691"/>
                    <a:pt x="3600" y="4327"/>
                    <a:pt x="3600" y="3818"/>
                  </a:cubicBezTo>
                  <a:cubicBezTo>
                    <a:pt x="3600" y="3418"/>
                    <a:pt x="3491" y="3055"/>
                    <a:pt x="3237" y="2836"/>
                  </a:cubicBezTo>
                  <a:cubicBezTo>
                    <a:pt x="2982" y="2582"/>
                    <a:pt x="2619" y="2400"/>
                    <a:pt x="2110" y="2291"/>
                  </a:cubicBezTo>
                  <a:lnTo>
                    <a:pt x="1673" y="2218"/>
                  </a:lnTo>
                  <a:cubicBezTo>
                    <a:pt x="1310" y="2146"/>
                    <a:pt x="1055" y="2036"/>
                    <a:pt x="910" y="1927"/>
                  </a:cubicBezTo>
                  <a:cubicBezTo>
                    <a:pt x="764" y="1818"/>
                    <a:pt x="692" y="1636"/>
                    <a:pt x="692" y="1418"/>
                  </a:cubicBezTo>
                  <a:cubicBezTo>
                    <a:pt x="692" y="1164"/>
                    <a:pt x="801" y="946"/>
                    <a:pt x="1019" y="800"/>
                  </a:cubicBezTo>
                  <a:cubicBezTo>
                    <a:pt x="1201" y="655"/>
                    <a:pt x="1492" y="582"/>
                    <a:pt x="1891" y="582"/>
                  </a:cubicBezTo>
                  <a:cubicBezTo>
                    <a:pt x="2110" y="582"/>
                    <a:pt x="2328" y="618"/>
                    <a:pt x="2546" y="655"/>
                  </a:cubicBezTo>
                  <a:cubicBezTo>
                    <a:pt x="2801" y="727"/>
                    <a:pt x="3055" y="837"/>
                    <a:pt x="3310" y="946"/>
                  </a:cubicBezTo>
                  <a:lnTo>
                    <a:pt x="3310" y="291"/>
                  </a:lnTo>
                  <a:cubicBezTo>
                    <a:pt x="3055" y="182"/>
                    <a:pt x="2801" y="109"/>
                    <a:pt x="2546" y="73"/>
                  </a:cubicBezTo>
                  <a:cubicBezTo>
                    <a:pt x="2291" y="37"/>
                    <a:pt x="2037" y="0"/>
                    <a:pt x="1819"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9" name="Google Shape;4009;p78"/>
            <p:cNvSpPr/>
            <p:nvPr/>
          </p:nvSpPr>
          <p:spPr>
            <a:xfrm>
              <a:off x="5954488" y="2831997"/>
              <a:ext cx="53456" cy="71505"/>
            </a:xfrm>
            <a:custGeom>
              <a:avLst/>
              <a:gdLst/>
              <a:ahLst/>
              <a:cxnLst/>
              <a:rect l="l" t="t" r="r" b="b"/>
              <a:pathLst>
                <a:path w="3018" h="4037" extrusionOk="0">
                  <a:moveTo>
                    <a:pt x="1927" y="0"/>
                  </a:moveTo>
                  <a:cubicBezTo>
                    <a:pt x="1309" y="0"/>
                    <a:pt x="836" y="182"/>
                    <a:pt x="509" y="509"/>
                  </a:cubicBezTo>
                  <a:cubicBezTo>
                    <a:pt x="145" y="873"/>
                    <a:pt x="0" y="1382"/>
                    <a:pt x="0" y="2000"/>
                  </a:cubicBezTo>
                  <a:cubicBezTo>
                    <a:pt x="0" y="2618"/>
                    <a:pt x="145" y="3127"/>
                    <a:pt x="509" y="3491"/>
                  </a:cubicBezTo>
                  <a:cubicBezTo>
                    <a:pt x="836" y="3855"/>
                    <a:pt x="1309" y="4036"/>
                    <a:pt x="1891" y="4036"/>
                  </a:cubicBezTo>
                  <a:cubicBezTo>
                    <a:pt x="2073" y="4036"/>
                    <a:pt x="2291" y="4000"/>
                    <a:pt x="2473" y="3964"/>
                  </a:cubicBezTo>
                  <a:cubicBezTo>
                    <a:pt x="2654" y="3927"/>
                    <a:pt x="2836" y="3855"/>
                    <a:pt x="3018" y="3782"/>
                  </a:cubicBezTo>
                  <a:lnTo>
                    <a:pt x="3018" y="3200"/>
                  </a:lnTo>
                  <a:cubicBezTo>
                    <a:pt x="2836" y="3273"/>
                    <a:pt x="2654" y="3382"/>
                    <a:pt x="2473" y="3418"/>
                  </a:cubicBezTo>
                  <a:cubicBezTo>
                    <a:pt x="2291" y="3455"/>
                    <a:pt x="2109" y="3491"/>
                    <a:pt x="1927" y="3491"/>
                  </a:cubicBezTo>
                  <a:cubicBezTo>
                    <a:pt x="1527" y="3491"/>
                    <a:pt x="1200" y="3345"/>
                    <a:pt x="982" y="3091"/>
                  </a:cubicBezTo>
                  <a:cubicBezTo>
                    <a:pt x="764" y="2836"/>
                    <a:pt x="655" y="2473"/>
                    <a:pt x="655" y="2000"/>
                  </a:cubicBezTo>
                  <a:cubicBezTo>
                    <a:pt x="655" y="1527"/>
                    <a:pt x="764" y="1164"/>
                    <a:pt x="982" y="909"/>
                  </a:cubicBezTo>
                  <a:cubicBezTo>
                    <a:pt x="1200" y="655"/>
                    <a:pt x="1527" y="509"/>
                    <a:pt x="1927" y="509"/>
                  </a:cubicBezTo>
                  <a:cubicBezTo>
                    <a:pt x="2109" y="509"/>
                    <a:pt x="2291" y="546"/>
                    <a:pt x="2473" y="582"/>
                  </a:cubicBezTo>
                  <a:cubicBezTo>
                    <a:pt x="2654" y="655"/>
                    <a:pt x="2836" y="727"/>
                    <a:pt x="3018" y="800"/>
                  </a:cubicBezTo>
                  <a:lnTo>
                    <a:pt x="3018" y="218"/>
                  </a:lnTo>
                  <a:cubicBezTo>
                    <a:pt x="2836" y="146"/>
                    <a:pt x="2654" y="73"/>
                    <a:pt x="2473" y="37"/>
                  </a:cubicBezTo>
                  <a:cubicBezTo>
                    <a:pt x="2291" y="0"/>
                    <a:pt x="2109" y="0"/>
                    <a:pt x="1927"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0" name="Google Shape;4010;p78"/>
            <p:cNvSpPr/>
            <p:nvPr/>
          </p:nvSpPr>
          <p:spPr>
            <a:xfrm>
              <a:off x="6027251" y="2806880"/>
              <a:ext cx="56698" cy="94691"/>
            </a:xfrm>
            <a:custGeom>
              <a:avLst/>
              <a:gdLst/>
              <a:ahLst/>
              <a:cxnLst/>
              <a:rect l="l" t="t" r="r" b="b"/>
              <a:pathLst>
                <a:path w="3201" h="5346" extrusionOk="0">
                  <a:moveTo>
                    <a:pt x="1" y="0"/>
                  </a:moveTo>
                  <a:lnTo>
                    <a:pt x="1" y="5345"/>
                  </a:lnTo>
                  <a:lnTo>
                    <a:pt x="619" y="5345"/>
                  </a:lnTo>
                  <a:lnTo>
                    <a:pt x="619" y="3164"/>
                  </a:lnTo>
                  <a:cubicBezTo>
                    <a:pt x="619" y="2800"/>
                    <a:pt x="728" y="2509"/>
                    <a:pt x="910" y="2291"/>
                  </a:cubicBezTo>
                  <a:cubicBezTo>
                    <a:pt x="1128" y="2073"/>
                    <a:pt x="1383" y="1964"/>
                    <a:pt x="1746" y="1964"/>
                  </a:cubicBezTo>
                  <a:cubicBezTo>
                    <a:pt x="2001" y="1964"/>
                    <a:pt x="2219" y="2036"/>
                    <a:pt x="2364" y="2218"/>
                  </a:cubicBezTo>
                  <a:cubicBezTo>
                    <a:pt x="2510" y="2400"/>
                    <a:pt x="2582" y="2691"/>
                    <a:pt x="2582" y="3054"/>
                  </a:cubicBezTo>
                  <a:lnTo>
                    <a:pt x="2582" y="5345"/>
                  </a:lnTo>
                  <a:lnTo>
                    <a:pt x="3201" y="5345"/>
                  </a:lnTo>
                  <a:lnTo>
                    <a:pt x="3201" y="3018"/>
                  </a:lnTo>
                  <a:cubicBezTo>
                    <a:pt x="3201" y="2473"/>
                    <a:pt x="3092" y="2073"/>
                    <a:pt x="2873" y="1818"/>
                  </a:cubicBezTo>
                  <a:cubicBezTo>
                    <a:pt x="2655" y="1527"/>
                    <a:pt x="2328" y="1418"/>
                    <a:pt x="1855" y="1418"/>
                  </a:cubicBezTo>
                  <a:cubicBezTo>
                    <a:pt x="1601" y="1418"/>
                    <a:pt x="1383" y="1455"/>
                    <a:pt x="1164" y="1564"/>
                  </a:cubicBezTo>
                  <a:cubicBezTo>
                    <a:pt x="946" y="1673"/>
                    <a:pt x="764" y="1855"/>
                    <a:pt x="619" y="2109"/>
                  </a:cubicBez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1" name="Google Shape;4011;p78"/>
            <p:cNvSpPr/>
            <p:nvPr/>
          </p:nvSpPr>
          <p:spPr>
            <a:xfrm>
              <a:off x="6101325" y="2831997"/>
              <a:ext cx="62490" cy="71505"/>
            </a:xfrm>
            <a:custGeom>
              <a:avLst/>
              <a:gdLst/>
              <a:ahLst/>
              <a:cxnLst/>
              <a:rect l="l" t="t" r="r" b="b"/>
              <a:pathLst>
                <a:path w="3528" h="4037" extrusionOk="0">
                  <a:moveTo>
                    <a:pt x="1782" y="509"/>
                  </a:moveTo>
                  <a:cubicBezTo>
                    <a:pt x="2109" y="509"/>
                    <a:pt x="2400" y="655"/>
                    <a:pt x="2582" y="909"/>
                  </a:cubicBezTo>
                  <a:cubicBezTo>
                    <a:pt x="2764" y="1200"/>
                    <a:pt x="2873" y="1564"/>
                    <a:pt x="2873" y="2000"/>
                  </a:cubicBezTo>
                  <a:cubicBezTo>
                    <a:pt x="2873" y="2473"/>
                    <a:pt x="2764" y="2836"/>
                    <a:pt x="2582" y="3091"/>
                  </a:cubicBezTo>
                  <a:cubicBezTo>
                    <a:pt x="2400" y="3345"/>
                    <a:pt x="2109" y="3491"/>
                    <a:pt x="1782" y="3491"/>
                  </a:cubicBezTo>
                  <a:cubicBezTo>
                    <a:pt x="1455" y="3491"/>
                    <a:pt x="1164" y="3345"/>
                    <a:pt x="982" y="3091"/>
                  </a:cubicBezTo>
                  <a:cubicBezTo>
                    <a:pt x="764" y="2836"/>
                    <a:pt x="691" y="2473"/>
                    <a:pt x="691" y="2000"/>
                  </a:cubicBezTo>
                  <a:cubicBezTo>
                    <a:pt x="691" y="1527"/>
                    <a:pt x="764" y="1164"/>
                    <a:pt x="982" y="909"/>
                  </a:cubicBezTo>
                  <a:cubicBezTo>
                    <a:pt x="1164" y="655"/>
                    <a:pt x="1455" y="509"/>
                    <a:pt x="1782" y="509"/>
                  </a:cubicBezTo>
                  <a:close/>
                  <a:moveTo>
                    <a:pt x="1782" y="0"/>
                  </a:moveTo>
                  <a:cubicBezTo>
                    <a:pt x="1237" y="0"/>
                    <a:pt x="800" y="146"/>
                    <a:pt x="473" y="509"/>
                  </a:cubicBezTo>
                  <a:cubicBezTo>
                    <a:pt x="182" y="873"/>
                    <a:pt x="0" y="1382"/>
                    <a:pt x="0" y="2000"/>
                  </a:cubicBezTo>
                  <a:cubicBezTo>
                    <a:pt x="0" y="2618"/>
                    <a:pt x="182" y="3127"/>
                    <a:pt x="473" y="3491"/>
                  </a:cubicBezTo>
                  <a:cubicBezTo>
                    <a:pt x="800" y="3855"/>
                    <a:pt x="1237" y="4036"/>
                    <a:pt x="1782" y="4036"/>
                  </a:cubicBezTo>
                  <a:cubicBezTo>
                    <a:pt x="2327" y="4036"/>
                    <a:pt x="2764" y="3855"/>
                    <a:pt x="3091" y="3491"/>
                  </a:cubicBezTo>
                  <a:cubicBezTo>
                    <a:pt x="3382" y="3127"/>
                    <a:pt x="3527" y="2618"/>
                    <a:pt x="3527" y="2000"/>
                  </a:cubicBezTo>
                  <a:cubicBezTo>
                    <a:pt x="3527" y="1382"/>
                    <a:pt x="3382" y="873"/>
                    <a:pt x="3091" y="509"/>
                  </a:cubicBezTo>
                  <a:cubicBezTo>
                    <a:pt x="2764" y="146"/>
                    <a:pt x="2327" y="0"/>
                    <a:pt x="1782"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2" name="Google Shape;4012;p78"/>
            <p:cNvSpPr/>
            <p:nvPr/>
          </p:nvSpPr>
          <p:spPr>
            <a:xfrm>
              <a:off x="6177967" y="2831997"/>
              <a:ext cx="62490" cy="71505"/>
            </a:xfrm>
            <a:custGeom>
              <a:avLst/>
              <a:gdLst/>
              <a:ahLst/>
              <a:cxnLst/>
              <a:rect l="l" t="t" r="r" b="b"/>
              <a:pathLst>
                <a:path w="3528" h="4037" extrusionOk="0">
                  <a:moveTo>
                    <a:pt x="1746" y="509"/>
                  </a:moveTo>
                  <a:cubicBezTo>
                    <a:pt x="2109" y="509"/>
                    <a:pt x="2364" y="655"/>
                    <a:pt x="2546" y="909"/>
                  </a:cubicBezTo>
                  <a:cubicBezTo>
                    <a:pt x="2764" y="1200"/>
                    <a:pt x="2836" y="1564"/>
                    <a:pt x="2836" y="2000"/>
                  </a:cubicBezTo>
                  <a:cubicBezTo>
                    <a:pt x="2836" y="2473"/>
                    <a:pt x="2764" y="2836"/>
                    <a:pt x="2546" y="3091"/>
                  </a:cubicBezTo>
                  <a:cubicBezTo>
                    <a:pt x="2364" y="3345"/>
                    <a:pt x="2109" y="3491"/>
                    <a:pt x="1746" y="3491"/>
                  </a:cubicBezTo>
                  <a:cubicBezTo>
                    <a:pt x="1418" y="3491"/>
                    <a:pt x="1128" y="3345"/>
                    <a:pt x="946" y="3091"/>
                  </a:cubicBezTo>
                  <a:cubicBezTo>
                    <a:pt x="764" y="2836"/>
                    <a:pt x="655" y="2473"/>
                    <a:pt x="655" y="2000"/>
                  </a:cubicBezTo>
                  <a:cubicBezTo>
                    <a:pt x="655" y="1527"/>
                    <a:pt x="764" y="1164"/>
                    <a:pt x="946" y="909"/>
                  </a:cubicBezTo>
                  <a:cubicBezTo>
                    <a:pt x="1164" y="655"/>
                    <a:pt x="1418" y="509"/>
                    <a:pt x="1746" y="509"/>
                  </a:cubicBezTo>
                  <a:close/>
                  <a:moveTo>
                    <a:pt x="1746" y="0"/>
                  </a:moveTo>
                  <a:cubicBezTo>
                    <a:pt x="1200" y="0"/>
                    <a:pt x="764" y="146"/>
                    <a:pt x="473" y="509"/>
                  </a:cubicBezTo>
                  <a:cubicBezTo>
                    <a:pt x="146" y="873"/>
                    <a:pt x="0" y="1382"/>
                    <a:pt x="0" y="2000"/>
                  </a:cubicBezTo>
                  <a:cubicBezTo>
                    <a:pt x="0" y="2618"/>
                    <a:pt x="146" y="3127"/>
                    <a:pt x="473" y="3491"/>
                  </a:cubicBezTo>
                  <a:cubicBezTo>
                    <a:pt x="764" y="3855"/>
                    <a:pt x="1200" y="4036"/>
                    <a:pt x="1746" y="4036"/>
                  </a:cubicBezTo>
                  <a:cubicBezTo>
                    <a:pt x="2291" y="4036"/>
                    <a:pt x="2727" y="3855"/>
                    <a:pt x="3055" y="3491"/>
                  </a:cubicBezTo>
                  <a:cubicBezTo>
                    <a:pt x="3346" y="3127"/>
                    <a:pt x="3527" y="2618"/>
                    <a:pt x="3527" y="2000"/>
                  </a:cubicBezTo>
                  <a:cubicBezTo>
                    <a:pt x="3527" y="1382"/>
                    <a:pt x="3346" y="873"/>
                    <a:pt x="3055" y="509"/>
                  </a:cubicBezTo>
                  <a:cubicBezTo>
                    <a:pt x="2727" y="146"/>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3" name="Google Shape;4013;p78"/>
            <p:cNvSpPr/>
            <p:nvPr/>
          </p:nvSpPr>
          <p:spPr>
            <a:xfrm>
              <a:off x="6259108" y="2806880"/>
              <a:ext cx="10964" cy="94691"/>
            </a:xfrm>
            <a:custGeom>
              <a:avLst/>
              <a:gdLst/>
              <a:ahLst/>
              <a:cxnLst/>
              <a:rect l="l" t="t" r="r" b="b"/>
              <a:pathLst>
                <a:path w="619" h="5346" extrusionOk="0">
                  <a:moveTo>
                    <a:pt x="1" y="0"/>
                  </a:moveTo>
                  <a:lnTo>
                    <a:pt x="1" y="5345"/>
                  </a:lnTo>
                  <a:lnTo>
                    <a:pt x="619" y="5345"/>
                  </a:ln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4" name="Google Shape;4014;p78"/>
            <p:cNvSpPr/>
            <p:nvPr/>
          </p:nvSpPr>
          <p:spPr>
            <a:xfrm>
              <a:off x="6333819" y="2810742"/>
              <a:ext cx="64420" cy="90830"/>
            </a:xfrm>
            <a:custGeom>
              <a:avLst/>
              <a:gdLst/>
              <a:ahLst/>
              <a:cxnLst/>
              <a:rect l="l" t="t" r="r" b="b"/>
              <a:pathLst>
                <a:path w="3637" h="5128" extrusionOk="0">
                  <a:moveTo>
                    <a:pt x="1710" y="582"/>
                  </a:moveTo>
                  <a:cubicBezTo>
                    <a:pt x="2037" y="582"/>
                    <a:pt x="2291" y="618"/>
                    <a:pt x="2473" y="764"/>
                  </a:cubicBezTo>
                  <a:cubicBezTo>
                    <a:pt x="2619" y="873"/>
                    <a:pt x="2728" y="1091"/>
                    <a:pt x="2728" y="1346"/>
                  </a:cubicBezTo>
                  <a:cubicBezTo>
                    <a:pt x="2728" y="1600"/>
                    <a:pt x="2619" y="1782"/>
                    <a:pt x="2473" y="1927"/>
                  </a:cubicBezTo>
                  <a:cubicBezTo>
                    <a:pt x="2291" y="2037"/>
                    <a:pt x="2037" y="2109"/>
                    <a:pt x="1710" y="2109"/>
                  </a:cubicBezTo>
                  <a:lnTo>
                    <a:pt x="692" y="2109"/>
                  </a:lnTo>
                  <a:lnTo>
                    <a:pt x="692" y="582"/>
                  </a:lnTo>
                  <a:close/>
                  <a:moveTo>
                    <a:pt x="1782" y="2691"/>
                  </a:moveTo>
                  <a:cubicBezTo>
                    <a:pt x="2146" y="2691"/>
                    <a:pt x="2437" y="2764"/>
                    <a:pt x="2619" y="2909"/>
                  </a:cubicBezTo>
                  <a:cubicBezTo>
                    <a:pt x="2801" y="3055"/>
                    <a:pt x="2873" y="3309"/>
                    <a:pt x="2873" y="3600"/>
                  </a:cubicBezTo>
                  <a:cubicBezTo>
                    <a:pt x="2873" y="3927"/>
                    <a:pt x="2801" y="4182"/>
                    <a:pt x="2619" y="4327"/>
                  </a:cubicBezTo>
                  <a:cubicBezTo>
                    <a:pt x="2437" y="4473"/>
                    <a:pt x="2146" y="4545"/>
                    <a:pt x="1782" y="4545"/>
                  </a:cubicBezTo>
                  <a:lnTo>
                    <a:pt x="692" y="4545"/>
                  </a:lnTo>
                  <a:lnTo>
                    <a:pt x="692" y="2691"/>
                  </a:lnTo>
                  <a:close/>
                  <a:moveTo>
                    <a:pt x="1" y="0"/>
                  </a:moveTo>
                  <a:lnTo>
                    <a:pt x="1" y="5127"/>
                  </a:lnTo>
                  <a:lnTo>
                    <a:pt x="1819" y="5127"/>
                  </a:lnTo>
                  <a:cubicBezTo>
                    <a:pt x="2401" y="5127"/>
                    <a:pt x="2837" y="4982"/>
                    <a:pt x="3164" y="4764"/>
                  </a:cubicBezTo>
                  <a:cubicBezTo>
                    <a:pt x="3455" y="4509"/>
                    <a:pt x="3637" y="4145"/>
                    <a:pt x="3637" y="3673"/>
                  </a:cubicBezTo>
                  <a:cubicBezTo>
                    <a:pt x="3637" y="3346"/>
                    <a:pt x="3528" y="3055"/>
                    <a:pt x="3346" y="2836"/>
                  </a:cubicBezTo>
                  <a:cubicBezTo>
                    <a:pt x="3164" y="2582"/>
                    <a:pt x="2873" y="2436"/>
                    <a:pt x="2546" y="2364"/>
                  </a:cubicBezTo>
                  <a:cubicBezTo>
                    <a:pt x="2837" y="2327"/>
                    <a:pt x="3055" y="2182"/>
                    <a:pt x="3201" y="2000"/>
                  </a:cubicBezTo>
                  <a:cubicBezTo>
                    <a:pt x="3346" y="1818"/>
                    <a:pt x="3419" y="1564"/>
                    <a:pt x="3419" y="1273"/>
                  </a:cubicBezTo>
                  <a:cubicBezTo>
                    <a:pt x="3419" y="873"/>
                    <a:pt x="3273" y="546"/>
                    <a:pt x="2982" y="328"/>
                  </a:cubicBezTo>
                  <a:cubicBezTo>
                    <a:pt x="2691" y="109"/>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5" name="Google Shape;4015;p78"/>
            <p:cNvSpPr/>
            <p:nvPr/>
          </p:nvSpPr>
          <p:spPr>
            <a:xfrm>
              <a:off x="6417546" y="2833272"/>
              <a:ext cx="56698" cy="70230"/>
            </a:xfrm>
            <a:custGeom>
              <a:avLst/>
              <a:gdLst/>
              <a:ahLst/>
              <a:cxnLst/>
              <a:rect l="l" t="t" r="r" b="b"/>
              <a:pathLst>
                <a:path w="3201" h="3965" extrusionOk="0">
                  <a:moveTo>
                    <a:pt x="1" y="1"/>
                  </a:moveTo>
                  <a:lnTo>
                    <a:pt x="1" y="2328"/>
                  </a:lnTo>
                  <a:cubicBezTo>
                    <a:pt x="1" y="2873"/>
                    <a:pt x="110" y="3273"/>
                    <a:pt x="328" y="3528"/>
                  </a:cubicBezTo>
                  <a:cubicBezTo>
                    <a:pt x="546" y="3819"/>
                    <a:pt x="910" y="3964"/>
                    <a:pt x="1346" y="3964"/>
                  </a:cubicBezTo>
                  <a:cubicBezTo>
                    <a:pt x="1601" y="3964"/>
                    <a:pt x="1855" y="3892"/>
                    <a:pt x="2037" y="3783"/>
                  </a:cubicBezTo>
                  <a:cubicBezTo>
                    <a:pt x="2255" y="3673"/>
                    <a:pt x="2437" y="3492"/>
                    <a:pt x="2582" y="3273"/>
                  </a:cubicBezTo>
                  <a:lnTo>
                    <a:pt x="2582" y="3855"/>
                  </a:lnTo>
                  <a:lnTo>
                    <a:pt x="3200" y="3855"/>
                  </a:lnTo>
                  <a:lnTo>
                    <a:pt x="3200" y="1"/>
                  </a:lnTo>
                  <a:lnTo>
                    <a:pt x="2582" y="1"/>
                  </a:lnTo>
                  <a:lnTo>
                    <a:pt x="2582" y="2183"/>
                  </a:lnTo>
                  <a:cubicBezTo>
                    <a:pt x="2582" y="2546"/>
                    <a:pt x="2473" y="2873"/>
                    <a:pt x="2291" y="3092"/>
                  </a:cubicBezTo>
                  <a:cubicBezTo>
                    <a:pt x="2073" y="3310"/>
                    <a:pt x="1819" y="3419"/>
                    <a:pt x="1455" y="3419"/>
                  </a:cubicBezTo>
                  <a:cubicBezTo>
                    <a:pt x="1201" y="3419"/>
                    <a:pt x="982" y="3310"/>
                    <a:pt x="837" y="3128"/>
                  </a:cubicBezTo>
                  <a:cubicBezTo>
                    <a:pt x="692" y="2946"/>
                    <a:pt x="619" y="2655"/>
                    <a:pt x="619" y="2292"/>
                  </a:cubicBezTo>
                  <a:lnTo>
                    <a:pt x="619" y="1"/>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6" name="Google Shape;4016;p78"/>
            <p:cNvSpPr/>
            <p:nvPr/>
          </p:nvSpPr>
          <p:spPr>
            <a:xfrm>
              <a:off x="6492257" y="2831997"/>
              <a:ext cx="52181" cy="71505"/>
            </a:xfrm>
            <a:custGeom>
              <a:avLst/>
              <a:gdLst/>
              <a:ahLst/>
              <a:cxnLst/>
              <a:rect l="l" t="t" r="r" b="b"/>
              <a:pathLst>
                <a:path w="2946" h="4037" extrusionOk="0">
                  <a:moveTo>
                    <a:pt x="1528" y="0"/>
                  </a:moveTo>
                  <a:cubicBezTo>
                    <a:pt x="1055" y="0"/>
                    <a:pt x="691" y="73"/>
                    <a:pt x="437" y="291"/>
                  </a:cubicBezTo>
                  <a:cubicBezTo>
                    <a:pt x="182" y="473"/>
                    <a:pt x="37" y="764"/>
                    <a:pt x="37" y="1127"/>
                  </a:cubicBezTo>
                  <a:cubicBezTo>
                    <a:pt x="37" y="1418"/>
                    <a:pt x="110" y="1636"/>
                    <a:pt x="291" y="1818"/>
                  </a:cubicBezTo>
                  <a:cubicBezTo>
                    <a:pt x="473" y="2000"/>
                    <a:pt x="764" y="2109"/>
                    <a:pt x="1164" y="2182"/>
                  </a:cubicBezTo>
                  <a:lnTo>
                    <a:pt x="1382" y="2255"/>
                  </a:lnTo>
                  <a:cubicBezTo>
                    <a:pt x="1746" y="2327"/>
                    <a:pt x="2000" y="2436"/>
                    <a:pt x="2110" y="2509"/>
                  </a:cubicBezTo>
                  <a:cubicBezTo>
                    <a:pt x="2255" y="2618"/>
                    <a:pt x="2291" y="2727"/>
                    <a:pt x="2291" y="2909"/>
                  </a:cubicBezTo>
                  <a:cubicBezTo>
                    <a:pt x="2291" y="3091"/>
                    <a:pt x="2219" y="3236"/>
                    <a:pt x="2073" y="3345"/>
                  </a:cubicBezTo>
                  <a:cubicBezTo>
                    <a:pt x="1891" y="3455"/>
                    <a:pt x="1673" y="3491"/>
                    <a:pt x="1382" y="3491"/>
                  </a:cubicBezTo>
                  <a:cubicBezTo>
                    <a:pt x="1164" y="3491"/>
                    <a:pt x="910" y="3455"/>
                    <a:pt x="691" y="3418"/>
                  </a:cubicBezTo>
                  <a:cubicBezTo>
                    <a:pt x="473" y="3345"/>
                    <a:pt x="255" y="3236"/>
                    <a:pt x="1" y="3127"/>
                  </a:cubicBezTo>
                  <a:lnTo>
                    <a:pt x="1" y="3782"/>
                  </a:lnTo>
                  <a:cubicBezTo>
                    <a:pt x="255" y="3855"/>
                    <a:pt x="510" y="3927"/>
                    <a:pt x="728" y="3964"/>
                  </a:cubicBezTo>
                  <a:cubicBezTo>
                    <a:pt x="946" y="4000"/>
                    <a:pt x="1164" y="4036"/>
                    <a:pt x="1346" y="4036"/>
                  </a:cubicBezTo>
                  <a:cubicBezTo>
                    <a:pt x="1855" y="4036"/>
                    <a:pt x="2255" y="3927"/>
                    <a:pt x="2509" y="3709"/>
                  </a:cubicBezTo>
                  <a:cubicBezTo>
                    <a:pt x="2800" y="3491"/>
                    <a:pt x="2946" y="3236"/>
                    <a:pt x="2946" y="2873"/>
                  </a:cubicBezTo>
                  <a:cubicBezTo>
                    <a:pt x="2946" y="2546"/>
                    <a:pt x="2837" y="2291"/>
                    <a:pt x="2655" y="2146"/>
                  </a:cubicBezTo>
                  <a:cubicBezTo>
                    <a:pt x="2473" y="1964"/>
                    <a:pt x="2146" y="1818"/>
                    <a:pt x="1710" y="1709"/>
                  </a:cubicBezTo>
                  <a:lnTo>
                    <a:pt x="1491" y="1673"/>
                  </a:lnTo>
                  <a:cubicBezTo>
                    <a:pt x="1164" y="1600"/>
                    <a:pt x="946" y="1527"/>
                    <a:pt x="801" y="1455"/>
                  </a:cubicBezTo>
                  <a:cubicBezTo>
                    <a:pt x="691" y="1346"/>
                    <a:pt x="655" y="1236"/>
                    <a:pt x="655" y="1091"/>
                  </a:cubicBezTo>
                  <a:cubicBezTo>
                    <a:pt x="655" y="909"/>
                    <a:pt x="728" y="764"/>
                    <a:pt x="873" y="655"/>
                  </a:cubicBezTo>
                  <a:cubicBezTo>
                    <a:pt x="1055" y="546"/>
                    <a:pt x="1273" y="509"/>
                    <a:pt x="1600" y="509"/>
                  </a:cubicBezTo>
                  <a:cubicBezTo>
                    <a:pt x="1782" y="509"/>
                    <a:pt x="2000" y="546"/>
                    <a:pt x="2182" y="582"/>
                  </a:cubicBezTo>
                  <a:cubicBezTo>
                    <a:pt x="2364" y="618"/>
                    <a:pt x="2582" y="691"/>
                    <a:pt x="2728" y="800"/>
                  </a:cubicBezTo>
                  <a:lnTo>
                    <a:pt x="2728" y="182"/>
                  </a:lnTo>
                  <a:cubicBezTo>
                    <a:pt x="2582" y="109"/>
                    <a:pt x="2364" y="73"/>
                    <a:pt x="2182" y="37"/>
                  </a:cubicBezTo>
                  <a:cubicBezTo>
                    <a:pt x="1964" y="0"/>
                    <a:pt x="1746" y="0"/>
                    <a:pt x="1528"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7" name="Google Shape;4017;p78"/>
            <p:cNvSpPr/>
            <p:nvPr/>
          </p:nvSpPr>
          <p:spPr>
            <a:xfrm>
              <a:off x="6136750" y="2696089"/>
              <a:ext cx="61834" cy="30944"/>
            </a:xfrm>
            <a:custGeom>
              <a:avLst/>
              <a:gdLst/>
              <a:ahLst/>
              <a:cxnLst/>
              <a:rect l="l" t="t" r="r" b="b"/>
              <a:pathLst>
                <a:path w="3491" h="1747" extrusionOk="0">
                  <a:moveTo>
                    <a:pt x="1746" y="1"/>
                  </a:moveTo>
                  <a:cubicBezTo>
                    <a:pt x="764" y="1"/>
                    <a:pt x="0" y="801"/>
                    <a:pt x="0" y="1746"/>
                  </a:cubicBezTo>
                  <a:lnTo>
                    <a:pt x="3491" y="1746"/>
                  </a:lnTo>
                  <a:cubicBezTo>
                    <a:pt x="3491" y="801"/>
                    <a:pt x="2727"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8" name="Google Shape;4018;p78"/>
            <p:cNvSpPr/>
            <p:nvPr/>
          </p:nvSpPr>
          <p:spPr>
            <a:xfrm>
              <a:off x="6136750" y="2696089"/>
              <a:ext cx="30926" cy="30944"/>
            </a:xfrm>
            <a:custGeom>
              <a:avLst/>
              <a:gdLst/>
              <a:ahLst/>
              <a:cxnLst/>
              <a:rect l="l" t="t" r="r" b="b"/>
              <a:pathLst>
                <a:path w="1746" h="1747" extrusionOk="0">
                  <a:moveTo>
                    <a:pt x="1746" y="1"/>
                  </a:moveTo>
                  <a:cubicBezTo>
                    <a:pt x="800" y="37"/>
                    <a:pt x="0" y="801"/>
                    <a:pt x="37"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9" name="Google Shape;4019;p78"/>
            <p:cNvSpPr/>
            <p:nvPr/>
          </p:nvSpPr>
          <p:spPr>
            <a:xfrm>
              <a:off x="6319011" y="2696089"/>
              <a:ext cx="61852" cy="30944"/>
            </a:xfrm>
            <a:custGeom>
              <a:avLst/>
              <a:gdLst/>
              <a:ahLst/>
              <a:cxnLst/>
              <a:rect l="l" t="t" r="r" b="b"/>
              <a:pathLst>
                <a:path w="3492" h="1747" extrusionOk="0">
                  <a:moveTo>
                    <a:pt x="1746" y="1"/>
                  </a:moveTo>
                  <a:cubicBezTo>
                    <a:pt x="764" y="1"/>
                    <a:pt x="0" y="801"/>
                    <a:pt x="0"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0" name="Google Shape;4020;p78"/>
            <p:cNvSpPr/>
            <p:nvPr/>
          </p:nvSpPr>
          <p:spPr>
            <a:xfrm>
              <a:off x="6318374" y="2696089"/>
              <a:ext cx="30926" cy="30944"/>
            </a:xfrm>
            <a:custGeom>
              <a:avLst/>
              <a:gdLst/>
              <a:ahLst/>
              <a:cxnLst/>
              <a:rect l="l" t="t" r="r" b="b"/>
              <a:pathLst>
                <a:path w="1746" h="1747" extrusionOk="0">
                  <a:moveTo>
                    <a:pt x="1745" y="1"/>
                  </a:moveTo>
                  <a:cubicBezTo>
                    <a:pt x="800" y="1"/>
                    <a:pt x="0" y="801"/>
                    <a:pt x="0" y="1746"/>
                  </a:cubicBezTo>
                  <a:lnTo>
                    <a:pt x="1745" y="1746"/>
                  </a:lnTo>
                  <a:lnTo>
                    <a:pt x="1745"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1" name="Google Shape;4021;p78"/>
            <p:cNvSpPr/>
            <p:nvPr/>
          </p:nvSpPr>
          <p:spPr>
            <a:xfrm>
              <a:off x="5955763" y="2696089"/>
              <a:ext cx="61852" cy="30944"/>
            </a:xfrm>
            <a:custGeom>
              <a:avLst/>
              <a:gdLst/>
              <a:ahLst/>
              <a:cxnLst/>
              <a:rect l="l" t="t" r="r" b="b"/>
              <a:pathLst>
                <a:path w="3492" h="1747" extrusionOk="0">
                  <a:moveTo>
                    <a:pt x="1746" y="1"/>
                  </a:moveTo>
                  <a:cubicBezTo>
                    <a:pt x="764" y="1"/>
                    <a:pt x="1" y="801"/>
                    <a:pt x="1"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2" name="Google Shape;4022;p78"/>
            <p:cNvSpPr/>
            <p:nvPr/>
          </p:nvSpPr>
          <p:spPr>
            <a:xfrm>
              <a:off x="5955763" y="2696089"/>
              <a:ext cx="30944" cy="30944"/>
            </a:xfrm>
            <a:custGeom>
              <a:avLst/>
              <a:gdLst/>
              <a:ahLst/>
              <a:cxnLst/>
              <a:rect l="l" t="t" r="r" b="b"/>
              <a:pathLst>
                <a:path w="1747" h="1747" extrusionOk="0">
                  <a:moveTo>
                    <a:pt x="1746" y="1"/>
                  </a:moveTo>
                  <a:cubicBezTo>
                    <a:pt x="764" y="1"/>
                    <a:pt x="1" y="801"/>
                    <a:pt x="1"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3" name="Google Shape;4023;p78"/>
            <p:cNvSpPr/>
            <p:nvPr/>
          </p:nvSpPr>
          <p:spPr>
            <a:xfrm>
              <a:off x="6951472" y="3099278"/>
              <a:ext cx="152646" cy="569988"/>
            </a:xfrm>
            <a:custGeom>
              <a:avLst/>
              <a:gdLst/>
              <a:ahLst/>
              <a:cxnLst/>
              <a:rect l="l" t="t" r="r" b="b"/>
              <a:pathLst>
                <a:path w="8618" h="32180" extrusionOk="0">
                  <a:moveTo>
                    <a:pt x="0" y="0"/>
                  </a:moveTo>
                  <a:lnTo>
                    <a:pt x="0" y="2255"/>
                  </a:lnTo>
                  <a:lnTo>
                    <a:pt x="4000" y="2255"/>
                  </a:lnTo>
                  <a:cubicBezTo>
                    <a:pt x="5309" y="2255"/>
                    <a:pt x="6363" y="3309"/>
                    <a:pt x="6363" y="4618"/>
                  </a:cubicBezTo>
                  <a:lnTo>
                    <a:pt x="6363" y="27562"/>
                  </a:lnTo>
                  <a:cubicBezTo>
                    <a:pt x="6363" y="28871"/>
                    <a:pt x="5309" y="29925"/>
                    <a:pt x="4000" y="29925"/>
                  </a:cubicBezTo>
                  <a:lnTo>
                    <a:pt x="0" y="29925"/>
                  </a:lnTo>
                  <a:lnTo>
                    <a:pt x="0" y="32180"/>
                  </a:lnTo>
                  <a:lnTo>
                    <a:pt x="4000" y="32180"/>
                  </a:lnTo>
                  <a:cubicBezTo>
                    <a:pt x="6545" y="32180"/>
                    <a:pt x="8618" y="30107"/>
                    <a:pt x="8618" y="27562"/>
                  </a:cubicBezTo>
                  <a:lnTo>
                    <a:pt x="8618" y="4618"/>
                  </a:lnTo>
                  <a:cubicBezTo>
                    <a:pt x="8618" y="2073"/>
                    <a:pt x="6545" y="0"/>
                    <a:pt x="4000"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4" name="Google Shape;4024;p78"/>
            <p:cNvSpPr/>
            <p:nvPr/>
          </p:nvSpPr>
          <p:spPr>
            <a:xfrm>
              <a:off x="5231853" y="3099278"/>
              <a:ext cx="153302" cy="569988"/>
            </a:xfrm>
            <a:custGeom>
              <a:avLst/>
              <a:gdLst/>
              <a:ahLst/>
              <a:cxnLst/>
              <a:rect l="l" t="t" r="r" b="b"/>
              <a:pathLst>
                <a:path w="8655" h="32180" extrusionOk="0">
                  <a:moveTo>
                    <a:pt x="4619" y="0"/>
                  </a:moveTo>
                  <a:cubicBezTo>
                    <a:pt x="2073" y="0"/>
                    <a:pt x="1" y="2073"/>
                    <a:pt x="1" y="4618"/>
                  </a:cubicBezTo>
                  <a:lnTo>
                    <a:pt x="1" y="27562"/>
                  </a:lnTo>
                  <a:cubicBezTo>
                    <a:pt x="1" y="30107"/>
                    <a:pt x="2073" y="32180"/>
                    <a:pt x="4619" y="32180"/>
                  </a:cubicBezTo>
                  <a:lnTo>
                    <a:pt x="8655" y="32180"/>
                  </a:lnTo>
                  <a:lnTo>
                    <a:pt x="8655" y="29925"/>
                  </a:lnTo>
                  <a:lnTo>
                    <a:pt x="4619" y="29925"/>
                  </a:lnTo>
                  <a:cubicBezTo>
                    <a:pt x="3310" y="29889"/>
                    <a:pt x="2255" y="28835"/>
                    <a:pt x="2255" y="27562"/>
                  </a:cubicBezTo>
                  <a:lnTo>
                    <a:pt x="2255" y="4618"/>
                  </a:lnTo>
                  <a:cubicBezTo>
                    <a:pt x="2255" y="3309"/>
                    <a:pt x="3310" y="2255"/>
                    <a:pt x="4619" y="2255"/>
                  </a:cubicBezTo>
                  <a:lnTo>
                    <a:pt x="8655" y="2255"/>
                  </a:lnTo>
                  <a:lnTo>
                    <a:pt x="8655" y="0"/>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5" name="Google Shape;4025;p78"/>
            <p:cNvSpPr/>
            <p:nvPr/>
          </p:nvSpPr>
          <p:spPr>
            <a:xfrm>
              <a:off x="5951264" y="2716068"/>
              <a:ext cx="69575" cy="25134"/>
            </a:xfrm>
            <a:custGeom>
              <a:avLst/>
              <a:gdLst/>
              <a:ahLst/>
              <a:cxnLst/>
              <a:rect l="l" t="t" r="r" b="b"/>
              <a:pathLst>
                <a:path w="3928" h="1419" extrusionOk="0">
                  <a:moveTo>
                    <a:pt x="291" y="0"/>
                  </a:moveTo>
                  <a:cubicBezTo>
                    <a:pt x="146" y="0"/>
                    <a:pt x="0" y="146"/>
                    <a:pt x="37" y="291"/>
                  </a:cubicBezTo>
                  <a:lnTo>
                    <a:pt x="37"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6" name="Google Shape;4026;p78"/>
            <p:cNvSpPr/>
            <p:nvPr/>
          </p:nvSpPr>
          <p:spPr>
            <a:xfrm>
              <a:off x="6132888" y="2716068"/>
              <a:ext cx="69575" cy="25134"/>
            </a:xfrm>
            <a:custGeom>
              <a:avLst/>
              <a:gdLst/>
              <a:ahLst/>
              <a:cxnLst/>
              <a:rect l="l" t="t" r="r" b="b"/>
              <a:pathLst>
                <a:path w="3928" h="1419" extrusionOk="0">
                  <a:moveTo>
                    <a:pt x="291" y="0"/>
                  </a:moveTo>
                  <a:cubicBezTo>
                    <a:pt x="145" y="0"/>
                    <a:pt x="0" y="146"/>
                    <a:pt x="36" y="291"/>
                  </a:cubicBezTo>
                  <a:lnTo>
                    <a:pt x="36"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7" name="Google Shape;4027;p78"/>
            <p:cNvSpPr/>
            <p:nvPr/>
          </p:nvSpPr>
          <p:spPr>
            <a:xfrm>
              <a:off x="6314495" y="2716068"/>
              <a:ext cx="69575" cy="25134"/>
            </a:xfrm>
            <a:custGeom>
              <a:avLst/>
              <a:gdLst/>
              <a:ahLst/>
              <a:cxnLst/>
              <a:rect l="l" t="t" r="r" b="b"/>
              <a:pathLst>
                <a:path w="3928" h="1419" extrusionOk="0">
                  <a:moveTo>
                    <a:pt x="292" y="0"/>
                  </a:moveTo>
                  <a:cubicBezTo>
                    <a:pt x="146" y="0"/>
                    <a:pt x="1" y="146"/>
                    <a:pt x="1" y="291"/>
                  </a:cubicBezTo>
                  <a:lnTo>
                    <a:pt x="1" y="1418"/>
                  </a:lnTo>
                  <a:lnTo>
                    <a:pt x="3928" y="1418"/>
                  </a:lnTo>
                  <a:lnTo>
                    <a:pt x="3928" y="291"/>
                  </a:lnTo>
                  <a:cubicBezTo>
                    <a:pt x="3928" y="146"/>
                    <a:pt x="3819"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8" name="Google Shape;4028;p78"/>
            <p:cNvSpPr/>
            <p:nvPr/>
          </p:nvSpPr>
          <p:spPr>
            <a:xfrm>
              <a:off x="5385137" y="2727015"/>
              <a:ext cx="1566352" cy="1373126"/>
            </a:xfrm>
            <a:custGeom>
              <a:avLst/>
              <a:gdLst/>
              <a:ahLst/>
              <a:cxnLst/>
              <a:rect l="l" t="t" r="r" b="b"/>
              <a:pathLst>
                <a:path w="88432" h="77523" extrusionOk="0">
                  <a:moveTo>
                    <a:pt x="13636" y="0"/>
                  </a:moveTo>
                  <a:cubicBezTo>
                    <a:pt x="6073" y="0"/>
                    <a:pt x="1" y="6109"/>
                    <a:pt x="1" y="13636"/>
                  </a:cubicBezTo>
                  <a:lnTo>
                    <a:pt x="1" y="77523"/>
                  </a:lnTo>
                  <a:lnTo>
                    <a:pt x="88431" y="77523"/>
                  </a:lnTo>
                  <a:lnTo>
                    <a:pt x="88431" y="13636"/>
                  </a:lnTo>
                  <a:cubicBezTo>
                    <a:pt x="88431" y="6109"/>
                    <a:pt x="82322" y="0"/>
                    <a:pt x="7479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9" name="Google Shape;4029;p78"/>
            <p:cNvSpPr/>
            <p:nvPr/>
          </p:nvSpPr>
          <p:spPr>
            <a:xfrm>
              <a:off x="5301410" y="3523705"/>
              <a:ext cx="1733150" cy="576436"/>
            </a:xfrm>
            <a:custGeom>
              <a:avLst/>
              <a:gdLst/>
              <a:ahLst/>
              <a:cxnLst/>
              <a:rect l="l" t="t" r="r" b="b"/>
              <a:pathLst>
                <a:path w="97849" h="32544" extrusionOk="0">
                  <a:moveTo>
                    <a:pt x="19527" y="0"/>
                  </a:moveTo>
                  <a:cubicBezTo>
                    <a:pt x="17927" y="0"/>
                    <a:pt x="16618" y="1273"/>
                    <a:pt x="16618" y="2873"/>
                  </a:cubicBezTo>
                  <a:lnTo>
                    <a:pt x="16618" y="4145"/>
                  </a:lnTo>
                  <a:lnTo>
                    <a:pt x="13091" y="4145"/>
                  </a:lnTo>
                  <a:cubicBezTo>
                    <a:pt x="5855" y="4145"/>
                    <a:pt x="1" y="10000"/>
                    <a:pt x="1" y="17235"/>
                  </a:cubicBezTo>
                  <a:lnTo>
                    <a:pt x="1" y="32544"/>
                  </a:lnTo>
                  <a:lnTo>
                    <a:pt x="97849" y="32544"/>
                  </a:lnTo>
                  <a:lnTo>
                    <a:pt x="97849" y="17235"/>
                  </a:lnTo>
                  <a:cubicBezTo>
                    <a:pt x="97849" y="10000"/>
                    <a:pt x="91994" y="4145"/>
                    <a:pt x="84759" y="4145"/>
                  </a:cubicBezTo>
                  <a:lnTo>
                    <a:pt x="81232" y="4145"/>
                  </a:lnTo>
                  <a:lnTo>
                    <a:pt x="81232" y="2873"/>
                  </a:lnTo>
                  <a:cubicBezTo>
                    <a:pt x="81232" y="1273"/>
                    <a:pt x="79959" y="0"/>
                    <a:pt x="7835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0" name="Google Shape;4030;p78"/>
            <p:cNvSpPr/>
            <p:nvPr/>
          </p:nvSpPr>
          <p:spPr>
            <a:xfrm>
              <a:off x="5743231" y="3597123"/>
              <a:ext cx="849509" cy="503017"/>
            </a:xfrm>
            <a:custGeom>
              <a:avLst/>
              <a:gdLst/>
              <a:ahLst/>
              <a:cxnLst/>
              <a:rect l="l" t="t" r="r" b="b"/>
              <a:pathLst>
                <a:path w="47961" h="28399" extrusionOk="0">
                  <a:moveTo>
                    <a:pt x="4546" y="0"/>
                  </a:moveTo>
                  <a:cubicBezTo>
                    <a:pt x="2037" y="0"/>
                    <a:pt x="1" y="2037"/>
                    <a:pt x="1" y="4546"/>
                  </a:cubicBezTo>
                  <a:lnTo>
                    <a:pt x="1" y="28399"/>
                  </a:lnTo>
                  <a:lnTo>
                    <a:pt x="47961" y="28399"/>
                  </a:lnTo>
                  <a:lnTo>
                    <a:pt x="47961" y="4546"/>
                  </a:lnTo>
                  <a:cubicBezTo>
                    <a:pt x="47961" y="2037"/>
                    <a:pt x="45925" y="0"/>
                    <a:pt x="4341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1" name="Google Shape;4031;p78"/>
            <p:cNvSpPr/>
            <p:nvPr/>
          </p:nvSpPr>
          <p:spPr>
            <a:xfrm>
              <a:off x="5226061" y="4100123"/>
              <a:ext cx="1883848" cy="186141"/>
            </a:xfrm>
            <a:custGeom>
              <a:avLst/>
              <a:gdLst/>
              <a:ahLst/>
              <a:cxnLst/>
              <a:rect l="l" t="t" r="r" b="b"/>
              <a:pathLst>
                <a:path w="106357" h="10509" extrusionOk="0">
                  <a:moveTo>
                    <a:pt x="3491" y="1"/>
                  </a:moveTo>
                  <a:cubicBezTo>
                    <a:pt x="1564" y="1"/>
                    <a:pt x="1" y="1564"/>
                    <a:pt x="1" y="3491"/>
                  </a:cubicBezTo>
                  <a:lnTo>
                    <a:pt x="1" y="10509"/>
                  </a:lnTo>
                  <a:lnTo>
                    <a:pt x="106357" y="10509"/>
                  </a:lnTo>
                  <a:lnTo>
                    <a:pt x="106357" y="3491"/>
                  </a:lnTo>
                  <a:cubicBezTo>
                    <a:pt x="106321" y="1564"/>
                    <a:pt x="104757" y="1"/>
                    <a:pt x="102830"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2" name="Google Shape;4032;p78"/>
            <p:cNvSpPr/>
            <p:nvPr/>
          </p:nvSpPr>
          <p:spPr>
            <a:xfrm>
              <a:off x="5226061" y="4285323"/>
              <a:ext cx="1884504" cy="50268"/>
            </a:xfrm>
            <a:custGeom>
              <a:avLst/>
              <a:gdLst/>
              <a:ahLst/>
              <a:cxnLst/>
              <a:rect l="l" t="t" r="r" b="b"/>
              <a:pathLst>
                <a:path w="106394" h="2838" extrusionOk="0">
                  <a:moveTo>
                    <a:pt x="1" y="1"/>
                  </a:moveTo>
                  <a:lnTo>
                    <a:pt x="1" y="1455"/>
                  </a:lnTo>
                  <a:cubicBezTo>
                    <a:pt x="1" y="2219"/>
                    <a:pt x="619" y="2837"/>
                    <a:pt x="1382" y="2837"/>
                  </a:cubicBezTo>
                  <a:lnTo>
                    <a:pt x="104975" y="2837"/>
                  </a:lnTo>
                  <a:cubicBezTo>
                    <a:pt x="105739" y="2837"/>
                    <a:pt x="106393" y="2219"/>
                    <a:pt x="106393" y="1455"/>
                  </a:cubicBezTo>
                  <a:lnTo>
                    <a:pt x="10639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3" name="Google Shape;4033;p78"/>
            <p:cNvSpPr/>
            <p:nvPr/>
          </p:nvSpPr>
          <p:spPr>
            <a:xfrm>
              <a:off x="5720683" y="4336496"/>
              <a:ext cx="894605" cy="140407"/>
            </a:xfrm>
            <a:custGeom>
              <a:avLst/>
              <a:gdLst/>
              <a:ahLst/>
              <a:cxnLst/>
              <a:rect l="l" t="t" r="r" b="b"/>
              <a:pathLst>
                <a:path w="50507" h="7927" extrusionOk="0">
                  <a:moveTo>
                    <a:pt x="1" y="0"/>
                  </a:moveTo>
                  <a:lnTo>
                    <a:pt x="3055" y="7563"/>
                  </a:lnTo>
                  <a:cubicBezTo>
                    <a:pt x="3164" y="7781"/>
                    <a:pt x="3346" y="7927"/>
                    <a:pt x="3601" y="7927"/>
                  </a:cubicBezTo>
                  <a:lnTo>
                    <a:pt x="46143" y="7927"/>
                  </a:lnTo>
                  <a:cubicBezTo>
                    <a:pt x="46834" y="7927"/>
                    <a:pt x="47489" y="7491"/>
                    <a:pt x="47743" y="6836"/>
                  </a:cubicBezTo>
                  <a:lnTo>
                    <a:pt x="50507"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4" name="Google Shape;4034;p78"/>
            <p:cNvSpPr/>
            <p:nvPr/>
          </p:nvSpPr>
          <p:spPr>
            <a:xfrm>
              <a:off x="5391585" y="4336496"/>
              <a:ext cx="97915" cy="413498"/>
            </a:xfrm>
            <a:custGeom>
              <a:avLst/>
              <a:gdLst/>
              <a:ahLst/>
              <a:cxnLst/>
              <a:rect l="l" t="t" r="r" b="b"/>
              <a:pathLst>
                <a:path w="5528"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3636" y="23344"/>
                  </a:lnTo>
                  <a:lnTo>
                    <a:pt x="5527" y="20762"/>
                  </a:lnTo>
                  <a:lnTo>
                    <a:pt x="3636" y="18144"/>
                  </a:lnTo>
                  <a:lnTo>
                    <a:pt x="5527" y="15563"/>
                  </a:lnTo>
                  <a:lnTo>
                    <a:pt x="3636" y="12981"/>
                  </a:lnTo>
                  <a:lnTo>
                    <a:pt x="5527" y="10363"/>
                  </a:lnTo>
                  <a:lnTo>
                    <a:pt x="3636" y="7781"/>
                  </a:lnTo>
                  <a:lnTo>
                    <a:pt x="5527" y="5200"/>
                  </a:lnTo>
                  <a:lnTo>
                    <a:pt x="3636" y="2618"/>
                  </a:lnTo>
                  <a:lnTo>
                    <a:pt x="5527"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5" name="Google Shape;4035;p78"/>
            <p:cNvSpPr/>
            <p:nvPr/>
          </p:nvSpPr>
          <p:spPr>
            <a:xfrm>
              <a:off x="5331043" y="4337134"/>
              <a:ext cx="75367" cy="413498"/>
            </a:xfrm>
            <a:custGeom>
              <a:avLst/>
              <a:gdLst/>
              <a:ahLst/>
              <a:cxnLst/>
              <a:rect l="l" t="t" r="r" b="b"/>
              <a:pathLst>
                <a:path w="4255" h="23345" extrusionOk="0">
                  <a:moveTo>
                    <a:pt x="0" y="1"/>
                  </a:moveTo>
                  <a:lnTo>
                    <a:pt x="0" y="21890"/>
                  </a:lnTo>
                  <a:cubicBezTo>
                    <a:pt x="0" y="22690"/>
                    <a:pt x="655" y="23344"/>
                    <a:pt x="1455" y="23344"/>
                  </a:cubicBezTo>
                  <a:lnTo>
                    <a:pt x="2364" y="23344"/>
                  </a:lnTo>
                  <a:lnTo>
                    <a:pt x="4218" y="20726"/>
                  </a:lnTo>
                  <a:lnTo>
                    <a:pt x="2364" y="18108"/>
                  </a:lnTo>
                  <a:lnTo>
                    <a:pt x="4255" y="15527"/>
                  </a:lnTo>
                  <a:lnTo>
                    <a:pt x="2364" y="12945"/>
                  </a:lnTo>
                  <a:lnTo>
                    <a:pt x="4255" y="10363"/>
                  </a:lnTo>
                  <a:lnTo>
                    <a:pt x="2364" y="7745"/>
                  </a:lnTo>
                  <a:lnTo>
                    <a:pt x="4255" y="5164"/>
                  </a:lnTo>
                  <a:lnTo>
                    <a:pt x="2364" y="2582"/>
                  </a:lnTo>
                  <a:lnTo>
                    <a:pt x="425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6" name="Google Shape;4036;p78"/>
            <p:cNvSpPr/>
            <p:nvPr/>
          </p:nvSpPr>
          <p:spPr>
            <a:xfrm>
              <a:off x="545598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7" name="Google Shape;4037;p78"/>
            <p:cNvSpPr/>
            <p:nvPr/>
          </p:nvSpPr>
          <p:spPr>
            <a:xfrm>
              <a:off x="5372898" y="4336496"/>
              <a:ext cx="52199" cy="413498"/>
            </a:xfrm>
            <a:custGeom>
              <a:avLst/>
              <a:gdLst/>
              <a:ahLst/>
              <a:cxnLst/>
              <a:rect l="l" t="t" r="r" b="b"/>
              <a:pathLst>
                <a:path w="2947" h="23345" extrusionOk="0">
                  <a:moveTo>
                    <a:pt x="1892" y="0"/>
                  </a:moveTo>
                  <a:lnTo>
                    <a:pt x="1" y="2618"/>
                  </a:lnTo>
                  <a:lnTo>
                    <a:pt x="1892" y="5200"/>
                  </a:lnTo>
                  <a:lnTo>
                    <a:pt x="1" y="7781"/>
                  </a:lnTo>
                  <a:lnTo>
                    <a:pt x="1892" y="10363"/>
                  </a:lnTo>
                  <a:lnTo>
                    <a:pt x="1" y="12981"/>
                  </a:lnTo>
                  <a:lnTo>
                    <a:pt x="1892" y="15563"/>
                  </a:lnTo>
                  <a:lnTo>
                    <a:pt x="1" y="18144"/>
                  </a:lnTo>
                  <a:lnTo>
                    <a:pt x="1892" y="20762"/>
                  </a:lnTo>
                  <a:lnTo>
                    <a:pt x="1" y="23344"/>
                  </a:lnTo>
                  <a:lnTo>
                    <a:pt x="1055" y="23344"/>
                  </a:lnTo>
                  <a:lnTo>
                    <a:pt x="2946" y="20762"/>
                  </a:lnTo>
                  <a:lnTo>
                    <a:pt x="1055" y="18144"/>
                  </a:lnTo>
                  <a:lnTo>
                    <a:pt x="2946" y="15563"/>
                  </a:lnTo>
                  <a:lnTo>
                    <a:pt x="1055" y="12981"/>
                  </a:lnTo>
                  <a:lnTo>
                    <a:pt x="2946" y="10363"/>
                  </a:lnTo>
                  <a:lnTo>
                    <a:pt x="1055" y="7781"/>
                  </a:lnTo>
                  <a:lnTo>
                    <a:pt x="2946" y="5200"/>
                  </a:lnTo>
                  <a:lnTo>
                    <a:pt x="1055"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8" name="Google Shape;4038;p78"/>
            <p:cNvSpPr/>
            <p:nvPr/>
          </p:nvSpPr>
          <p:spPr>
            <a:xfrm>
              <a:off x="5475312" y="4336496"/>
              <a:ext cx="97259" cy="413498"/>
            </a:xfrm>
            <a:custGeom>
              <a:avLst/>
              <a:gdLst/>
              <a:ahLst/>
              <a:cxnLst/>
              <a:rect l="l" t="t" r="r" b="b"/>
              <a:pathLst>
                <a:path w="5491"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9" name="Google Shape;4039;p78"/>
            <p:cNvSpPr/>
            <p:nvPr/>
          </p:nvSpPr>
          <p:spPr>
            <a:xfrm>
              <a:off x="5557746" y="4336496"/>
              <a:ext cx="75367" cy="413498"/>
            </a:xfrm>
            <a:custGeom>
              <a:avLst/>
              <a:gdLst/>
              <a:ahLst/>
              <a:cxnLst/>
              <a:rect l="l" t="t" r="r" b="b"/>
              <a:pathLst>
                <a:path w="4255"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2800" y="23344"/>
                  </a:lnTo>
                  <a:cubicBezTo>
                    <a:pt x="3600" y="23344"/>
                    <a:pt x="4255" y="22690"/>
                    <a:pt x="4255" y="21890"/>
                  </a:cubicBez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0" name="Google Shape;4040;p78"/>
            <p:cNvSpPr/>
            <p:nvPr/>
          </p:nvSpPr>
          <p:spPr>
            <a:xfrm>
              <a:off x="553907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55" y="23344"/>
                  </a:lnTo>
                  <a:lnTo>
                    <a:pt x="2945" y="20762"/>
                  </a:lnTo>
                  <a:lnTo>
                    <a:pt x="1055" y="18144"/>
                  </a:lnTo>
                  <a:lnTo>
                    <a:pt x="2945" y="15563"/>
                  </a:lnTo>
                  <a:lnTo>
                    <a:pt x="1055" y="12981"/>
                  </a:lnTo>
                  <a:lnTo>
                    <a:pt x="2945" y="10363"/>
                  </a:lnTo>
                  <a:lnTo>
                    <a:pt x="1055" y="7781"/>
                  </a:lnTo>
                  <a:lnTo>
                    <a:pt x="2945" y="5200"/>
                  </a:lnTo>
                  <a:lnTo>
                    <a:pt x="1055"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1" name="Google Shape;4041;p78"/>
            <p:cNvSpPr/>
            <p:nvPr/>
          </p:nvSpPr>
          <p:spPr>
            <a:xfrm>
              <a:off x="6764038"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1" y="23344"/>
                  </a:lnTo>
                  <a:lnTo>
                    <a:pt x="5491" y="20762"/>
                  </a:lnTo>
                  <a:lnTo>
                    <a:pt x="3601" y="18144"/>
                  </a:lnTo>
                  <a:lnTo>
                    <a:pt x="5491" y="15563"/>
                  </a:lnTo>
                  <a:lnTo>
                    <a:pt x="3601" y="12981"/>
                  </a:lnTo>
                  <a:lnTo>
                    <a:pt x="5491" y="10363"/>
                  </a:lnTo>
                  <a:lnTo>
                    <a:pt x="3601" y="7781"/>
                  </a:lnTo>
                  <a:lnTo>
                    <a:pt x="5491" y="5200"/>
                  </a:lnTo>
                  <a:lnTo>
                    <a:pt x="3601"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2" name="Google Shape;4042;p78"/>
            <p:cNvSpPr/>
            <p:nvPr/>
          </p:nvSpPr>
          <p:spPr>
            <a:xfrm>
              <a:off x="6702859" y="4336496"/>
              <a:ext cx="75367" cy="413498"/>
            </a:xfrm>
            <a:custGeom>
              <a:avLst/>
              <a:gdLst/>
              <a:ahLst/>
              <a:cxnLst/>
              <a:rect l="l" t="t" r="r" b="b"/>
              <a:pathLst>
                <a:path w="4255" h="23345" extrusionOk="0">
                  <a:moveTo>
                    <a:pt x="1" y="0"/>
                  </a:moveTo>
                  <a:lnTo>
                    <a:pt x="1" y="21890"/>
                  </a:lnTo>
                  <a:cubicBezTo>
                    <a:pt x="1" y="22690"/>
                    <a:pt x="655" y="23344"/>
                    <a:pt x="1455" y="23344"/>
                  </a:cubicBezTo>
                  <a:lnTo>
                    <a:pt x="2364" y="23344"/>
                  </a:lnTo>
                  <a:lnTo>
                    <a:pt x="4255" y="20762"/>
                  </a:lnTo>
                  <a:lnTo>
                    <a:pt x="2364" y="18144"/>
                  </a:lnTo>
                  <a:lnTo>
                    <a:pt x="4255" y="15563"/>
                  </a:lnTo>
                  <a:lnTo>
                    <a:pt x="2364" y="12981"/>
                  </a:lnTo>
                  <a:lnTo>
                    <a:pt x="4255" y="10363"/>
                  </a:lnTo>
                  <a:lnTo>
                    <a:pt x="2364" y="7781"/>
                  </a:lnTo>
                  <a:lnTo>
                    <a:pt x="4255" y="5200"/>
                  </a:lnTo>
                  <a:lnTo>
                    <a:pt x="2364" y="2618"/>
                  </a:ln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3" name="Google Shape;4043;p78"/>
            <p:cNvSpPr/>
            <p:nvPr/>
          </p:nvSpPr>
          <p:spPr>
            <a:xfrm>
              <a:off x="6827803" y="4336496"/>
              <a:ext cx="52181" cy="413498"/>
            </a:xfrm>
            <a:custGeom>
              <a:avLst/>
              <a:gdLst/>
              <a:ahLst/>
              <a:cxnLst/>
              <a:rect l="l" t="t" r="r" b="b"/>
              <a:pathLst>
                <a:path w="2946"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1092" y="23344"/>
                  </a:lnTo>
                  <a:lnTo>
                    <a:pt x="2946" y="20762"/>
                  </a:lnTo>
                  <a:lnTo>
                    <a:pt x="1092" y="18144"/>
                  </a:lnTo>
                  <a:lnTo>
                    <a:pt x="2946" y="15563"/>
                  </a:lnTo>
                  <a:lnTo>
                    <a:pt x="1092" y="12981"/>
                  </a:lnTo>
                  <a:lnTo>
                    <a:pt x="2946" y="10363"/>
                  </a:lnTo>
                  <a:lnTo>
                    <a:pt x="1092" y="7781"/>
                  </a:lnTo>
                  <a:lnTo>
                    <a:pt x="2946" y="5200"/>
                  </a:lnTo>
                  <a:lnTo>
                    <a:pt x="1092"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4" name="Google Shape;4044;p78"/>
            <p:cNvSpPr/>
            <p:nvPr/>
          </p:nvSpPr>
          <p:spPr>
            <a:xfrm>
              <a:off x="6744731"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5" y="20762"/>
                  </a:lnTo>
                  <a:lnTo>
                    <a:pt x="1091" y="18144"/>
                  </a:lnTo>
                  <a:lnTo>
                    <a:pt x="2945" y="15563"/>
                  </a:lnTo>
                  <a:lnTo>
                    <a:pt x="1091" y="12981"/>
                  </a:lnTo>
                  <a:lnTo>
                    <a:pt x="2945" y="10363"/>
                  </a:lnTo>
                  <a:lnTo>
                    <a:pt x="1091" y="7781"/>
                  </a:lnTo>
                  <a:lnTo>
                    <a:pt x="2945" y="5200"/>
                  </a:lnTo>
                  <a:lnTo>
                    <a:pt x="1091"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5" name="Google Shape;4045;p78"/>
            <p:cNvSpPr/>
            <p:nvPr/>
          </p:nvSpPr>
          <p:spPr>
            <a:xfrm>
              <a:off x="6847127"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6" name="Google Shape;4046;p78"/>
            <p:cNvSpPr/>
            <p:nvPr/>
          </p:nvSpPr>
          <p:spPr>
            <a:xfrm>
              <a:off x="6930217" y="4336496"/>
              <a:ext cx="74729" cy="413498"/>
            </a:xfrm>
            <a:custGeom>
              <a:avLst/>
              <a:gdLst/>
              <a:ahLst/>
              <a:cxnLst/>
              <a:rect l="l" t="t" r="r" b="b"/>
              <a:pathLst>
                <a:path w="4219"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2764" y="23344"/>
                  </a:lnTo>
                  <a:cubicBezTo>
                    <a:pt x="3564" y="23344"/>
                    <a:pt x="4218" y="22690"/>
                    <a:pt x="4218" y="21890"/>
                  </a:cubicBezTo>
                  <a:lnTo>
                    <a:pt x="4218"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7" name="Google Shape;4047;p78"/>
            <p:cNvSpPr/>
            <p:nvPr/>
          </p:nvSpPr>
          <p:spPr>
            <a:xfrm>
              <a:off x="6910892"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8" name="Google Shape;4048;p78"/>
            <p:cNvSpPr/>
            <p:nvPr/>
          </p:nvSpPr>
          <p:spPr>
            <a:xfrm>
              <a:off x="5902962" y="4074369"/>
              <a:ext cx="530064" cy="287899"/>
            </a:xfrm>
            <a:custGeom>
              <a:avLst/>
              <a:gdLst/>
              <a:ahLst/>
              <a:cxnLst/>
              <a:rect l="l" t="t" r="r" b="b"/>
              <a:pathLst>
                <a:path w="29926" h="16254" extrusionOk="0">
                  <a:moveTo>
                    <a:pt x="909" y="0"/>
                  </a:moveTo>
                  <a:cubicBezTo>
                    <a:pt x="400" y="0"/>
                    <a:pt x="0" y="400"/>
                    <a:pt x="0" y="909"/>
                  </a:cubicBezTo>
                  <a:lnTo>
                    <a:pt x="0" y="15345"/>
                  </a:lnTo>
                  <a:cubicBezTo>
                    <a:pt x="0" y="15854"/>
                    <a:pt x="400" y="16254"/>
                    <a:pt x="909" y="16254"/>
                  </a:cubicBezTo>
                  <a:lnTo>
                    <a:pt x="29016" y="16254"/>
                  </a:lnTo>
                  <a:cubicBezTo>
                    <a:pt x="29525" y="16254"/>
                    <a:pt x="29925" y="15854"/>
                    <a:pt x="29925" y="15345"/>
                  </a:cubicBezTo>
                  <a:lnTo>
                    <a:pt x="29925" y="909"/>
                  </a:lnTo>
                  <a:cubicBezTo>
                    <a:pt x="29925" y="400"/>
                    <a:pt x="29525" y="0"/>
                    <a:pt x="29016"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9" name="Google Shape;4049;p78"/>
            <p:cNvSpPr/>
            <p:nvPr/>
          </p:nvSpPr>
          <p:spPr>
            <a:xfrm>
              <a:off x="5948041" y="4098830"/>
              <a:ext cx="439908" cy="238959"/>
            </a:xfrm>
            <a:custGeom>
              <a:avLst/>
              <a:gdLst/>
              <a:ahLst/>
              <a:cxnLst/>
              <a:rect l="l" t="t" r="r" b="b"/>
              <a:pathLst>
                <a:path w="24836" h="13491" extrusionOk="0">
                  <a:moveTo>
                    <a:pt x="764" y="1"/>
                  </a:moveTo>
                  <a:cubicBezTo>
                    <a:pt x="364" y="1"/>
                    <a:pt x="0" y="328"/>
                    <a:pt x="0" y="764"/>
                  </a:cubicBezTo>
                  <a:lnTo>
                    <a:pt x="0" y="12727"/>
                  </a:lnTo>
                  <a:cubicBezTo>
                    <a:pt x="0" y="13127"/>
                    <a:pt x="364" y="13491"/>
                    <a:pt x="764" y="13491"/>
                  </a:cubicBezTo>
                  <a:lnTo>
                    <a:pt x="24071" y="13491"/>
                  </a:lnTo>
                  <a:cubicBezTo>
                    <a:pt x="24471" y="13491"/>
                    <a:pt x="24835" y="13127"/>
                    <a:pt x="24835" y="12727"/>
                  </a:cubicBezTo>
                  <a:lnTo>
                    <a:pt x="24835" y="764"/>
                  </a:lnTo>
                  <a:cubicBezTo>
                    <a:pt x="24835" y="328"/>
                    <a:pt x="24471" y="1"/>
                    <a:pt x="2407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0" name="Google Shape;4050;p78"/>
            <p:cNvSpPr/>
            <p:nvPr/>
          </p:nvSpPr>
          <p:spPr>
            <a:xfrm>
              <a:off x="5384500" y="4192228"/>
              <a:ext cx="326548" cy="51543"/>
            </a:xfrm>
            <a:custGeom>
              <a:avLst/>
              <a:gdLst/>
              <a:ahLst/>
              <a:cxnLst/>
              <a:rect l="l" t="t" r="r" b="b"/>
              <a:pathLst>
                <a:path w="18436" h="2910" extrusionOk="0">
                  <a:moveTo>
                    <a:pt x="909" y="0"/>
                  </a:moveTo>
                  <a:cubicBezTo>
                    <a:pt x="437" y="0"/>
                    <a:pt x="0" y="437"/>
                    <a:pt x="0" y="909"/>
                  </a:cubicBezTo>
                  <a:lnTo>
                    <a:pt x="0" y="2000"/>
                  </a:lnTo>
                  <a:cubicBezTo>
                    <a:pt x="0" y="2509"/>
                    <a:pt x="437" y="2909"/>
                    <a:pt x="909" y="2909"/>
                  </a:cubicBezTo>
                  <a:lnTo>
                    <a:pt x="17526" y="2909"/>
                  </a:lnTo>
                  <a:cubicBezTo>
                    <a:pt x="18036" y="2909"/>
                    <a:pt x="18436" y="2509"/>
                    <a:pt x="18436" y="2000"/>
                  </a:cubicBezTo>
                  <a:lnTo>
                    <a:pt x="18436" y="909"/>
                  </a:lnTo>
                  <a:cubicBezTo>
                    <a:pt x="18436" y="437"/>
                    <a:pt x="18036" y="0"/>
                    <a:pt x="175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1" name="Google Shape;4051;p78"/>
            <p:cNvSpPr/>
            <p:nvPr/>
          </p:nvSpPr>
          <p:spPr>
            <a:xfrm>
              <a:off x="6624924" y="4192228"/>
              <a:ext cx="325910" cy="51543"/>
            </a:xfrm>
            <a:custGeom>
              <a:avLst/>
              <a:gdLst/>
              <a:ahLst/>
              <a:cxnLst/>
              <a:rect l="l" t="t" r="r" b="b"/>
              <a:pathLst>
                <a:path w="18400" h="2910" extrusionOk="0">
                  <a:moveTo>
                    <a:pt x="910" y="0"/>
                  </a:moveTo>
                  <a:cubicBezTo>
                    <a:pt x="401" y="0"/>
                    <a:pt x="1" y="437"/>
                    <a:pt x="1" y="909"/>
                  </a:cubicBezTo>
                  <a:lnTo>
                    <a:pt x="1" y="2000"/>
                  </a:lnTo>
                  <a:cubicBezTo>
                    <a:pt x="1" y="2509"/>
                    <a:pt x="401" y="2909"/>
                    <a:pt x="910" y="2909"/>
                  </a:cubicBezTo>
                  <a:lnTo>
                    <a:pt x="17491" y="2909"/>
                  </a:lnTo>
                  <a:cubicBezTo>
                    <a:pt x="18000" y="2909"/>
                    <a:pt x="18400" y="2509"/>
                    <a:pt x="18400" y="2000"/>
                  </a:cubicBezTo>
                  <a:lnTo>
                    <a:pt x="18400" y="909"/>
                  </a:lnTo>
                  <a:cubicBezTo>
                    <a:pt x="18400" y="437"/>
                    <a:pt x="18000" y="0"/>
                    <a:pt x="174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2" name="Google Shape;4052;p78"/>
            <p:cNvSpPr/>
            <p:nvPr/>
          </p:nvSpPr>
          <p:spPr>
            <a:xfrm>
              <a:off x="5796687" y="3696313"/>
              <a:ext cx="742597" cy="37356"/>
            </a:xfrm>
            <a:custGeom>
              <a:avLst/>
              <a:gdLst/>
              <a:ahLst/>
              <a:cxnLst/>
              <a:rect l="l" t="t" r="r" b="b"/>
              <a:pathLst>
                <a:path w="41925" h="2109" extrusionOk="0">
                  <a:moveTo>
                    <a:pt x="1055" y="0"/>
                  </a:moveTo>
                  <a:cubicBezTo>
                    <a:pt x="473" y="0"/>
                    <a:pt x="1" y="473"/>
                    <a:pt x="1" y="1055"/>
                  </a:cubicBezTo>
                  <a:cubicBezTo>
                    <a:pt x="1" y="1636"/>
                    <a:pt x="473" y="2109"/>
                    <a:pt x="1055" y="2109"/>
                  </a:cubicBezTo>
                  <a:lnTo>
                    <a:pt x="40870" y="2109"/>
                  </a:lnTo>
                  <a:cubicBezTo>
                    <a:pt x="41452" y="2109"/>
                    <a:pt x="41925" y="1636"/>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3" name="Google Shape;4053;p78"/>
            <p:cNvSpPr/>
            <p:nvPr/>
          </p:nvSpPr>
          <p:spPr>
            <a:xfrm>
              <a:off x="5796687" y="3770369"/>
              <a:ext cx="742597" cy="37373"/>
            </a:xfrm>
            <a:custGeom>
              <a:avLst/>
              <a:gdLst/>
              <a:ahLst/>
              <a:cxnLst/>
              <a:rect l="l" t="t" r="r" b="b"/>
              <a:pathLst>
                <a:path w="41925" h="2110" extrusionOk="0">
                  <a:moveTo>
                    <a:pt x="1055" y="1"/>
                  </a:moveTo>
                  <a:cubicBezTo>
                    <a:pt x="473" y="1"/>
                    <a:pt x="1" y="473"/>
                    <a:pt x="1" y="1055"/>
                  </a:cubicBezTo>
                  <a:cubicBezTo>
                    <a:pt x="1" y="1637"/>
                    <a:pt x="473" y="2110"/>
                    <a:pt x="1055" y="2110"/>
                  </a:cubicBezTo>
                  <a:lnTo>
                    <a:pt x="40870" y="2110"/>
                  </a:lnTo>
                  <a:cubicBezTo>
                    <a:pt x="41452" y="2110"/>
                    <a:pt x="41925" y="1637"/>
                    <a:pt x="41925" y="1055"/>
                  </a:cubicBezTo>
                  <a:cubicBezTo>
                    <a:pt x="41925" y="473"/>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4" name="Google Shape;4054;p78"/>
            <p:cNvSpPr/>
            <p:nvPr/>
          </p:nvSpPr>
          <p:spPr>
            <a:xfrm>
              <a:off x="5796687" y="3844443"/>
              <a:ext cx="742597" cy="36718"/>
            </a:xfrm>
            <a:custGeom>
              <a:avLst/>
              <a:gdLst/>
              <a:ahLst/>
              <a:cxnLst/>
              <a:rect l="l" t="t" r="r" b="b"/>
              <a:pathLst>
                <a:path w="41925" h="2073" extrusionOk="0">
                  <a:moveTo>
                    <a:pt x="1055" y="0"/>
                  </a:moveTo>
                  <a:cubicBezTo>
                    <a:pt x="473" y="0"/>
                    <a:pt x="1" y="473"/>
                    <a:pt x="1" y="1055"/>
                  </a:cubicBezTo>
                  <a:cubicBezTo>
                    <a:pt x="1" y="1600"/>
                    <a:pt x="473" y="2073"/>
                    <a:pt x="1055" y="2073"/>
                  </a:cubicBezTo>
                  <a:lnTo>
                    <a:pt x="40870" y="2073"/>
                  </a:lnTo>
                  <a:cubicBezTo>
                    <a:pt x="41452" y="2073"/>
                    <a:pt x="41925" y="1600"/>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5" name="Google Shape;4055;p78"/>
            <p:cNvSpPr/>
            <p:nvPr/>
          </p:nvSpPr>
          <p:spPr>
            <a:xfrm>
              <a:off x="5796687" y="3918499"/>
              <a:ext cx="742597" cy="36736"/>
            </a:xfrm>
            <a:custGeom>
              <a:avLst/>
              <a:gdLst/>
              <a:ahLst/>
              <a:cxnLst/>
              <a:rect l="l" t="t" r="r" b="b"/>
              <a:pathLst>
                <a:path w="41925" h="2074" extrusionOk="0">
                  <a:moveTo>
                    <a:pt x="1055" y="1"/>
                  </a:moveTo>
                  <a:cubicBezTo>
                    <a:pt x="473" y="1"/>
                    <a:pt x="1" y="437"/>
                    <a:pt x="1" y="1019"/>
                  </a:cubicBezTo>
                  <a:cubicBezTo>
                    <a:pt x="1" y="1601"/>
                    <a:pt x="473" y="2073"/>
                    <a:pt x="1055" y="2073"/>
                  </a:cubicBezTo>
                  <a:lnTo>
                    <a:pt x="40870" y="2073"/>
                  </a:lnTo>
                  <a:cubicBezTo>
                    <a:pt x="41452" y="2073"/>
                    <a:pt x="41925" y="1601"/>
                    <a:pt x="41925" y="1019"/>
                  </a:cubicBezTo>
                  <a:cubicBezTo>
                    <a:pt x="41925" y="437"/>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6" name="Google Shape;4056;p78"/>
            <p:cNvSpPr/>
            <p:nvPr/>
          </p:nvSpPr>
          <p:spPr>
            <a:xfrm>
              <a:off x="5796687" y="3991917"/>
              <a:ext cx="742597" cy="37373"/>
            </a:xfrm>
            <a:custGeom>
              <a:avLst/>
              <a:gdLst/>
              <a:ahLst/>
              <a:cxnLst/>
              <a:rect l="l" t="t" r="r" b="b"/>
              <a:pathLst>
                <a:path w="41925" h="2110" extrusionOk="0">
                  <a:moveTo>
                    <a:pt x="1055" y="1"/>
                  </a:moveTo>
                  <a:cubicBezTo>
                    <a:pt x="473" y="1"/>
                    <a:pt x="1" y="474"/>
                    <a:pt x="1" y="1055"/>
                  </a:cubicBezTo>
                  <a:cubicBezTo>
                    <a:pt x="1" y="1637"/>
                    <a:pt x="473" y="2110"/>
                    <a:pt x="1055" y="2110"/>
                  </a:cubicBezTo>
                  <a:lnTo>
                    <a:pt x="40870" y="2110"/>
                  </a:lnTo>
                  <a:cubicBezTo>
                    <a:pt x="41452" y="2110"/>
                    <a:pt x="41925" y="1637"/>
                    <a:pt x="41925" y="1055"/>
                  </a:cubicBezTo>
                  <a:cubicBezTo>
                    <a:pt x="41925" y="474"/>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7" name="Google Shape;4057;p78"/>
            <p:cNvSpPr/>
            <p:nvPr/>
          </p:nvSpPr>
          <p:spPr>
            <a:xfrm>
              <a:off x="5396084" y="3691797"/>
              <a:ext cx="253785" cy="253767"/>
            </a:xfrm>
            <a:custGeom>
              <a:avLst/>
              <a:gdLst/>
              <a:ahLst/>
              <a:cxnLst/>
              <a:rect l="l" t="t" r="r" b="b"/>
              <a:pathLst>
                <a:path w="14328" h="14327" extrusionOk="0">
                  <a:moveTo>
                    <a:pt x="7164" y="1"/>
                  </a:moveTo>
                  <a:cubicBezTo>
                    <a:pt x="3201" y="1"/>
                    <a:pt x="1" y="3237"/>
                    <a:pt x="1" y="7164"/>
                  </a:cubicBezTo>
                  <a:cubicBezTo>
                    <a:pt x="1" y="11127"/>
                    <a:pt x="3201" y="14327"/>
                    <a:pt x="7164" y="14327"/>
                  </a:cubicBezTo>
                  <a:cubicBezTo>
                    <a:pt x="11127" y="14327"/>
                    <a:pt x="14327" y="11127"/>
                    <a:pt x="14327" y="7164"/>
                  </a:cubicBezTo>
                  <a:cubicBezTo>
                    <a:pt x="14327" y="3237"/>
                    <a:pt x="11127" y="1"/>
                    <a:pt x="716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8" name="Google Shape;4058;p78"/>
            <p:cNvSpPr/>
            <p:nvPr/>
          </p:nvSpPr>
          <p:spPr>
            <a:xfrm>
              <a:off x="5421200" y="3716913"/>
              <a:ext cx="204190" cy="204190"/>
            </a:xfrm>
            <a:custGeom>
              <a:avLst/>
              <a:gdLst/>
              <a:ahLst/>
              <a:cxnLst/>
              <a:rect l="l" t="t" r="r" b="b"/>
              <a:pathLst>
                <a:path w="11528" h="11528" extrusionOk="0">
                  <a:moveTo>
                    <a:pt x="5746" y="1"/>
                  </a:moveTo>
                  <a:cubicBezTo>
                    <a:pt x="2583" y="1"/>
                    <a:pt x="1" y="2582"/>
                    <a:pt x="1" y="5746"/>
                  </a:cubicBezTo>
                  <a:cubicBezTo>
                    <a:pt x="1" y="8945"/>
                    <a:pt x="2583" y="11527"/>
                    <a:pt x="5746" y="11527"/>
                  </a:cubicBezTo>
                  <a:cubicBezTo>
                    <a:pt x="8946" y="11527"/>
                    <a:pt x="11527" y="8945"/>
                    <a:pt x="11527" y="5746"/>
                  </a:cubicBezTo>
                  <a:cubicBezTo>
                    <a:pt x="11527" y="2582"/>
                    <a:pt x="8946" y="1"/>
                    <a:pt x="5746"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9" name="Google Shape;4059;p78"/>
            <p:cNvSpPr/>
            <p:nvPr/>
          </p:nvSpPr>
          <p:spPr>
            <a:xfrm>
              <a:off x="5396084" y="3979678"/>
              <a:ext cx="253785" cy="65076"/>
            </a:xfrm>
            <a:custGeom>
              <a:avLst/>
              <a:gdLst/>
              <a:ahLst/>
              <a:cxnLst/>
              <a:rect l="l" t="t" r="r" b="b"/>
              <a:pathLst>
                <a:path w="14328" h="3674" extrusionOk="0">
                  <a:moveTo>
                    <a:pt x="910" y="1"/>
                  </a:moveTo>
                  <a:cubicBezTo>
                    <a:pt x="401" y="1"/>
                    <a:pt x="1" y="401"/>
                    <a:pt x="1" y="910"/>
                  </a:cubicBezTo>
                  <a:lnTo>
                    <a:pt x="1" y="2764"/>
                  </a:lnTo>
                  <a:cubicBezTo>
                    <a:pt x="1" y="3274"/>
                    <a:pt x="401" y="3673"/>
                    <a:pt x="910"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0" name="Google Shape;4060;p78"/>
            <p:cNvSpPr/>
            <p:nvPr/>
          </p:nvSpPr>
          <p:spPr>
            <a:xfrm>
              <a:off x="6686121" y="3691797"/>
              <a:ext cx="253767" cy="253767"/>
            </a:xfrm>
            <a:custGeom>
              <a:avLst/>
              <a:gdLst/>
              <a:ahLst/>
              <a:cxnLst/>
              <a:rect l="l" t="t" r="r" b="b"/>
              <a:pathLst>
                <a:path w="14327" h="14327" extrusionOk="0">
                  <a:moveTo>
                    <a:pt x="7163" y="1"/>
                  </a:moveTo>
                  <a:cubicBezTo>
                    <a:pt x="3200" y="1"/>
                    <a:pt x="0" y="3237"/>
                    <a:pt x="0" y="7164"/>
                  </a:cubicBezTo>
                  <a:cubicBezTo>
                    <a:pt x="0" y="11127"/>
                    <a:pt x="3200" y="14327"/>
                    <a:pt x="7163" y="14327"/>
                  </a:cubicBezTo>
                  <a:cubicBezTo>
                    <a:pt x="11127" y="14327"/>
                    <a:pt x="14327" y="11127"/>
                    <a:pt x="14327" y="7164"/>
                  </a:cubicBezTo>
                  <a:cubicBezTo>
                    <a:pt x="14327" y="3237"/>
                    <a:pt x="11127" y="1"/>
                    <a:pt x="7163"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1" name="Google Shape;4061;p78"/>
            <p:cNvSpPr/>
            <p:nvPr/>
          </p:nvSpPr>
          <p:spPr>
            <a:xfrm>
              <a:off x="6686121" y="3979678"/>
              <a:ext cx="253767" cy="65076"/>
            </a:xfrm>
            <a:custGeom>
              <a:avLst/>
              <a:gdLst/>
              <a:ahLst/>
              <a:cxnLst/>
              <a:rect l="l" t="t" r="r" b="b"/>
              <a:pathLst>
                <a:path w="14327" h="3674" extrusionOk="0">
                  <a:moveTo>
                    <a:pt x="909" y="1"/>
                  </a:moveTo>
                  <a:cubicBezTo>
                    <a:pt x="400" y="1"/>
                    <a:pt x="0" y="401"/>
                    <a:pt x="0" y="910"/>
                  </a:cubicBezTo>
                  <a:lnTo>
                    <a:pt x="0" y="2764"/>
                  </a:lnTo>
                  <a:cubicBezTo>
                    <a:pt x="0" y="3274"/>
                    <a:pt x="400" y="3673"/>
                    <a:pt x="909"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2" name="Google Shape;4062;p78"/>
            <p:cNvSpPr/>
            <p:nvPr/>
          </p:nvSpPr>
          <p:spPr>
            <a:xfrm>
              <a:off x="5449540" y="2964663"/>
              <a:ext cx="1436253" cy="526203"/>
            </a:xfrm>
            <a:custGeom>
              <a:avLst/>
              <a:gdLst/>
              <a:ahLst/>
              <a:cxnLst/>
              <a:rect l="l" t="t" r="r" b="b"/>
              <a:pathLst>
                <a:path w="81087" h="29708" extrusionOk="0">
                  <a:moveTo>
                    <a:pt x="1819" y="1"/>
                  </a:moveTo>
                  <a:cubicBezTo>
                    <a:pt x="837" y="1"/>
                    <a:pt x="1" y="801"/>
                    <a:pt x="1" y="1819"/>
                  </a:cubicBezTo>
                  <a:lnTo>
                    <a:pt x="1" y="27890"/>
                  </a:lnTo>
                  <a:cubicBezTo>
                    <a:pt x="1" y="28908"/>
                    <a:pt x="837" y="29708"/>
                    <a:pt x="1819" y="29708"/>
                  </a:cubicBezTo>
                  <a:lnTo>
                    <a:pt x="79268" y="29708"/>
                  </a:lnTo>
                  <a:cubicBezTo>
                    <a:pt x="80286" y="29708"/>
                    <a:pt x="81086" y="28908"/>
                    <a:pt x="81086" y="27890"/>
                  </a:cubicBezTo>
                  <a:lnTo>
                    <a:pt x="81086" y="1819"/>
                  </a:lnTo>
                  <a:cubicBezTo>
                    <a:pt x="81086" y="801"/>
                    <a:pt x="80286" y="1"/>
                    <a:pt x="7926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3" name="Google Shape;4063;p78"/>
            <p:cNvSpPr/>
            <p:nvPr/>
          </p:nvSpPr>
          <p:spPr>
            <a:xfrm>
              <a:off x="5471450" y="2985280"/>
              <a:ext cx="671747" cy="484986"/>
            </a:xfrm>
            <a:custGeom>
              <a:avLst/>
              <a:gdLst/>
              <a:ahLst/>
              <a:cxnLst/>
              <a:rect l="l" t="t" r="r" b="b"/>
              <a:pathLst>
                <a:path w="37925" h="27381" extrusionOk="0">
                  <a:moveTo>
                    <a:pt x="909" y="0"/>
                  </a:moveTo>
                  <a:cubicBezTo>
                    <a:pt x="400" y="0"/>
                    <a:pt x="0" y="400"/>
                    <a:pt x="0" y="909"/>
                  </a:cubicBezTo>
                  <a:lnTo>
                    <a:pt x="0" y="26471"/>
                  </a:lnTo>
                  <a:cubicBezTo>
                    <a:pt x="0" y="26980"/>
                    <a:pt x="400" y="27380"/>
                    <a:pt x="909"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4" name="Google Shape;4064;p78"/>
            <p:cNvSpPr/>
            <p:nvPr/>
          </p:nvSpPr>
          <p:spPr>
            <a:xfrm>
              <a:off x="6192774" y="2985280"/>
              <a:ext cx="671764" cy="484986"/>
            </a:xfrm>
            <a:custGeom>
              <a:avLst/>
              <a:gdLst/>
              <a:ahLst/>
              <a:cxnLst/>
              <a:rect l="l" t="t" r="r" b="b"/>
              <a:pathLst>
                <a:path w="37926" h="27381" extrusionOk="0">
                  <a:moveTo>
                    <a:pt x="910" y="0"/>
                  </a:moveTo>
                  <a:cubicBezTo>
                    <a:pt x="401" y="0"/>
                    <a:pt x="1" y="400"/>
                    <a:pt x="1" y="909"/>
                  </a:cubicBezTo>
                  <a:lnTo>
                    <a:pt x="1" y="26471"/>
                  </a:lnTo>
                  <a:cubicBezTo>
                    <a:pt x="1" y="26980"/>
                    <a:pt x="401" y="27380"/>
                    <a:pt x="910"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5" name="Google Shape;4065;p78"/>
            <p:cNvSpPr/>
            <p:nvPr/>
          </p:nvSpPr>
          <p:spPr>
            <a:xfrm>
              <a:off x="5764486" y="2766301"/>
              <a:ext cx="806999" cy="161024"/>
            </a:xfrm>
            <a:custGeom>
              <a:avLst/>
              <a:gdLst/>
              <a:ahLst/>
              <a:cxnLst/>
              <a:rect l="l" t="t" r="r" b="b"/>
              <a:pathLst>
                <a:path w="45561" h="9091" extrusionOk="0">
                  <a:moveTo>
                    <a:pt x="3855" y="0"/>
                  </a:moveTo>
                  <a:cubicBezTo>
                    <a:pt x="1709" y="0"/>
                    <a:pt x="0" y="1709"/>
                    <a:pt x="0" y="3855"/>
                  </a:cubicBezTo>
                  <a:lnTo>
                    <a:pt x="0" y="5236"/>
                  </a:lnTo>
                  <a:cubicBezTo>
                    <a:pt x="0" y="7382"/>
                    <a:pt x="1709" y="9091"/>
                    <a:pt x="3855" y="9091"/>
                  </a:cubicBezTo>
                  <a:lnTo>
                    <a:pt x="41707" y="9091"/>
                  </a:lnTo>
                  <a:cubicBezTo>
                    <a:pt x="43852" y="9091"/>
                    <a:pt x="45561" y="7382"/>
                    <a:pt x="45561" y="5236"/>
                  </a:cubicBezTo>
                  <a:lnTo>
                    <a:pt x="45561" y="3855"/>
                  </a:lnTo>
                  <a:cubicBezTo>
                    <a:pt x="45561" y="1709"/>
                    <a:pt x="43852" y="0"/>
                    <a:pt x="4170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6" name="Google Shape;4066;p78"/>
            <p:cNvSpPr/>
            <p:nvPr/>
          </p:nvSpPr>
          <p:spPr>
            <a:xfrm>
              <a:off x="5778018" y="2779178"/>
              <a:ext cx="779952" cy="135908"/>
            </a:xfrm>
            <a:custGeom>
              <a:avLst/>
              <a:gdLst/>
              <a:ahLst/>
              <a:cxnLst/>
              <a:rect l="l" t="t" r="r" b="b"/>
              <a:pathLst>
                <a:path w="44034" h="7673" extrusionOk="0">
                  <a:moveTo>
                    <a:pt x="3309" y="1"/>
                  </a:moveTo>
                  <a:cubicBezTo>
                    <a:pt x="1455" y="1"/>
                    <a:pt x="0" y="1455"/>
                    <a:pt x="0" y="3273"/>
                  </a:cubicBezTo>
                  <a:lnTo>
                    <a:pt x="0" y="4364"/>
                  </a:lnTo>
                  <a:cubicBezTo>
                    <a:pt x="0" y="6218"/>
                    <a:pt x="1455" y="7673"/>
                    <a:pt x="3309" y="7673"/>
                  </a:cubicBezTo>
                  <a:lnTo>
                    <a:pt x="40725" y="7673"/>
                  </a:lnTo>
                  <a:cubicBezTo>
                    <a:pt x="42579" y="7673"/>
                    <a:pt x="44033" y="6218"/>
                    <a:pt x="44033" y="4364"/>
                  </a:cubicBezTo>
                  <a:lnTo>
                    <a:pt x="44033" y="3273"/>
                  </a:lnTo>
                  <a:cubicBezTo>
                    <a:pt x="44033" y="1455"/>
                    <a:pt x="42579" y="1"/>
                    <a:pt x="4072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7" name="Google Shape;4067;p78"/>
            <p:cNvSpPr/>
            <p:nvPr/>
          </p:nvSpPr>
          <p:spPr>
            <a:xfrm>
              <a:off x="5465641" y="2795278"/>
              <a:ext cx="103724" cy="103069"/>
            </a:xfrm>
            <a:custGeom>
              <a:avLst/>
              <a:gdLst/>
              <a:ahLst/>
              <a:cxnLst/>
              <a:rect l="l" t="t" r="r" b="b"/>
              <a:pathLst>
                <a:path w="5856" h="5819" extrusionOk="0">
                  <a:moveTo>
                    <a:pt x="2946" y="1"/>
                  </a:moveTo>
                  <a:cubicBezTo>
                    <a:pt x="1310" y="1"/>
                    <a:pt x="1" y="1310"/>
                    <a:pt x="1" y="2910"/>
                  </a:cubicBezTo>
                  <a:cubicBezTo>
                    <a:pt x="1" y="4546"/>
                    <a:pt x="1310" y="5818"/>
                    <a:pt x="2946" y="5818"/>
                  </a:cubicBezTo>
                  <a:cubicBezTo>
                    <a:pt x="4546" y="5818"/>
                    <a:pt x="5855" y="4546"/>
                    <a:pt x="5855" y="2910"/>
                  </a:cubicBezTo>
                  <a:cubicBezTo>
                    <a:pt x="5855" y="1310"/>
                    <a:pt x="4546" y="1"/>
                    <a:pt x="29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8" name="Google Shape;4068;p78"/>
            <p:cNvSpPr/>
            <p:nvPr/>
          </p:nvSpPr>
          <p:spPr>
            <a:xfrm>
              <a:off x="5483690" y="2812672"/>
              <a:ext cx="67626" cy="68282"/>
            </a:xfrm>
            <a:custGeom>
              <a:avLst/>
              <a:gdLst/>
              <a:ahLst/>
              <a:cxnLst/>
              <a:rect l="l" t="t" r="r" b="b"/>
              <a:pathLst>
                <a:path w="3818" h="3855" extrusionOk="0">
                  <a:moveTo>
                    <a:pt x="1927" y="0"/>
                  </a:moveTo>
                  <a:cubicBezTo>
                    <a:pt x="836" y="0"/>
                    <a:pt x="0" y="873"/>
                    <a:pt x="0" y="1928"/>
                  </a:cubicBezTo>
                  <a:cubicBezTo>
                    <a:pt x="0" y="2982"/>
                    <a:pt x="836" y="3855"/>
                    <a:pt x="1927" y="3855"/>
                  </a:cubicBezTo>
                  <a:cubicBezTo>
                    <a:pt x="2982" y="3855"/>
                    <a:pt x="3818" y="2982"/>
                    <a:pt x="3818" y="1928"/>
                  </a:cubicBezTo>
                  <a:cubicBezTo>
                    <a:pt x="3818"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9" name="Google Shape;4069;p78"/>
            <p:cNvSpPr/>
            <p:nvPr/>
          </p:nvSpPr>
          <p:spPr>
            <a:xfrm>
              <a:off x="5606048"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46" y="5818"/>
                    <a:pt x="5818" y="4546"/>
                    <a:pt x="5818" y="2910"/>
                  </a:cubicBezTo>
                  <a:cubicBezTo>
                    <a:pt x="5818" y="1310"/>
                    <a:pt x="4546"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0" name="Google Shape;4070;p78"/>
            <p:cNvSpPr/>
            <p:nvPr/>
          </p:nvSpPr>
          <p:spPr>
            <a:xfrm>
              <a:off x="5623441" y="2812672"/>
              <a:ext cx="68282" cy="68282"/>
            </a:xfrm>
            <a:custGeom>
              <a:avLst/>
              <a:gdLst/>
              <a:ahLst/>
              <a:cxnLst/>
              <a:rect l="l" t="t" r="r" b="b"/>
              <a:pathLst>
                <a:path w="3855" h="3855" extrusionOk="0">
                  <a:moveTo>
                    <a:pt x="1928" y="0"/>
                  </a:moveTo>
                  <a:cubicBezTo>
                    <a:pt x="873" y="0"/>
                    <a:pt x="0" y="873"/>
                    <a:pt x="0" y="1928"/>
                  </a:cubicBezTo>
                  <a:cubicBezTo>
                    <a:pt x="0"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1" name="Google Shape;4071;p78"/>
            <p:cNvSpPr/>
            <p:nvPr/>
          </p:nvSpPr>
          <p:spPr>
            <a:xfrm>
              <a:off x="6621063"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10" y="5818"/>
                    <a:pt x="5819" y="4546"/>
                    <a:pt x="5819" y="2910"/>
                  </a:cubicBezTo>
                  <a:cubicBezTo>
                    <a:pt x="5819" y="1310"/>
                    <a:pt x="4510"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2" name="Google Shape;4072;p78"/>
            <p:cNvSpPr/>
            <p:nvPr/>
          </p:nvSpPr>
          <p:spPr>
            <a:xfrm>
              <a:off x="6638456" y="2812672"/>
              <a:ext cx="68282" cy="68282"/>
            </a:xfrm>
            <a:custGeom>
              <a:avLst/>
              <a:gdLst/>
              <a:ahLst/>
              <a:cxnLst/>
              <a:rect l="l" t="t" r="r" b="b"/>
              <a:pathLst>
                <a:path w="3855" h="3855" extrusionOk="0">
                  <a:moveTo>
                    <a:pt x="1928" y="0"/>
                  </a:moveTo>
                  <a:cubicBezTo>
                    <a:pt x="873" y="0"/>
                    <a:pt x="1" y="873"/>
                    <a:pt x="1" y="1928"/>
                  </a:cubicBezTo>
                  <a:cubicBezTo>
                    <a:pt x="1"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3" name="Google Shape;4073;p78"/>
            <p:cNvSpPr/>
            <p:nvPr/>
          </p:nvSpPr>
          <p:spPr>
            <a:xfrm>
              <a:off x="6761470" y="2795278"/>
              <a:ext cx="103069" cy="103069"/>
            </a:xfrm>
            <a:custGeom>
              <a:avLst/>
              <a:gdLst/>
              <a:ahLst/>
              <a:cxnLst/>
              <a:rect l="l" t="t" r="r" b="b"/>
              <a:pathLst>
                <a:path w="5819" h="5819" extrusionOk="0">
                  <a:moveTo>
                    <a:pt x="2909" y="1"/>
                  </a:moveTo>
                  <a:cubicBezTo>
                    <a:pt x="1273" y="1"/>
                    <a:pt x="1" y="1310"/>
                    <a:pt x="1" y="2910"/>
                  </a:cubicBezTo>
                  <a:cubicBezTo>
                    <a:pt x="1" y="4546"/>
                    <a:pt x="1273" y="5818"/>
                    <a:pt x="2909" y="5818"/>
                  </a:cubicBezTo>
                  <a:cubicBezTo>
                    <a:pt x="4509" y="5818"/>
                    <a:pt x="5818" y="4546"/>
                    <a:pt x="5818" y="2910"/>
                  </a:cubicBezTo>
                  <a:cubicBezTo>
                    <a:pt x="5818" y="1310"/>
                    <a:pt x="4509" y="1"/>
                    <a:pt x="29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4" name="Google Shape;4074;p78"/>
            <p:cNvSpPr/>
            <p:nvPr/>
          </p:nvSpPr>
          <p:spPr>
            <a:xfrm>
              <a:off x="6778863" y="2812672"/>
              <a:ext cx="68282" cy="68282"/>
            </a:xfrm>
            <a:custGeom>
              <a:avLst/>
              <a:gdLst/>
              <a:ahLst/>
              <a:cxnLst/>
              <a:rect l="l" t="t" r="r" b="b"/>
              <a:pathLst>
                <a:path w="3855" h="3855" extrusionOk="0">
                  <a:moveTo>
                    <a:pt x="1927" y="0"/>
                  </a:moveTo>
                  <a:cubicBezTo>
                    <a:pt x="873" y="0"/>
                    <a:pt x="0" y="873"/>
                    <a:pt x="0" y="1928"/>
                  </a:cubicBezTo>
                  <a:cubicBezTo>
                    <a:pt x="0" y="2982"/>
                    <a:pt x="873" y="3855"/>
                    <a:pt x="1927" y="3855"/>
                  </a:cubicBezTo>
                  <a:cubicBezTo>
                    <a:pt x="2982" y="3855"/>
                    <a:pt x="3855" y="2982"/>
                    <a:pt x="3855" y="1928"/>
                  </a:cubicBezTo>
                  <a:cubicBezTo>
                    <a:pt x="3855"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5" name="Google Shape;4075;p78"/>
            <p:cNvSpPr/>
            <p:nvPr/>
          </p:nvSpPr>
          <p:spPr>
            <a:xfrm>
              <a:off x="5169381" y="3188797"/>
              <a:ext cx="164903" cy="390950"/>
            </a:xfrm>
            <a:custGeom>
              <a:avLst/>
              <a:gdLst/>
              <a:ahLst/>
              <a:cxnLst/>
              <a:rect l="l" t="t" r="r" b="b"/>
              <a:pathLst>
                <a:path w="9310" h="22072" extrusionOk="0">
                  <a:moveTo>
                    <a:pt x="3164" y="0"/>
                  </a:moveTo>
                  <a:cubicBezTo>
                    <a:pt x="1419" y="0"/>
                    <a:pt x="1" y="1418"/>
                    <a:pt x="1" y="3200"/>
                  </a:cubicBezTo>
                  <a:lnTo>
                    <a:pt x="1" y="18872"/>
                  </a:lnTo>
                  <a:cubicBezTo>
                    <a:pt x="1" y="20654"/>
                    <a:pt x="1419" y="22072"/>
                    <a:pt x="3164" y="22072"/>
                  </a:cubicBezTo>
                  <a:lnTo>
                    <a:pt x="6146" y="22072"/>
                  </a:lnTo>
                  <a:cubicBezTo>
                    <a:pt x="7891" y="22072"/>
                    <a:pt x="9309" y="20654"/>
                    <a:pt x="9309" y="18872"/>
                  </a:cubicBezTo>
                  <a:lnTo>
                    <a:pt x="9309" y="3200"/>
                  </a:lnTo>
                  <a:cubicBezTo>
                    <a:pt x="9309" y="1418"/>
                    <a:pt x="7891" y="0"/>
                    <a:pt x="614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6" name="Google Shape;4076;p78"/>
            <p:cNvSpPr/>
            <p:nvPr/>
          </p:nvSpPr>
          <p:spPr>
            <a:xfrm>
              <a:off x="7001704" y="3188797"/>
              <a:ext cx="164886" cy="390950"/>
            </a:xfrm>
            <a:custGeom>
              <a:avLst/>
              <a:gdLst/>
              <a:ahLst/>
              <a:cxnLst/>
              <a:rect l="l" t="t" r="r" b="b"/>
              <a:pathLst>
                <a:path w="9309" h="22072" extrusionOk="0">
                  <a:moveTo>
                    <a:pt x="3200" y="0"/>
                  </a:moveTo>
                  <a:cubicBezTo>
                    <a:pt x="1418" y="0"/>
                    <a:pt x="0" y="1418"/>
                    <a:pt x="0" y="3200"/>
                  </a:cubicBezTo>
                  <a:lnTo>
                    <a:pt x="0" y="18872"/>
                  </a:lnTo>
                  <a:cubicBezTo>
                    <a:pt x="0" y="20654"/>
                    <a:pt x="1418" y="22072"/>
                    <a:pt x="3200" y="22072"/>
                  </a:cubicBezTo>
                  <a:lnTo>
                    <a:pt x="6145" y="22072"/>
                  </a:lnTo>
                  <a:cubicBezTo>
                    <a:pt x="7891" y="22072"/>
                    <a:pt x="9309" y="20654"/>
                    <a:pt x="9309" y="18872"/>
                  </a:cubicBezTo>
                  <a:lnTo>
                    <a:pt x="9309" y="3200"/>
                  </a:lnTo>
                  <a:cubicBezTo>
                    <a:pt x="9309" y="1418"/>
                    <a:pt x="7891" y="0"/>
                    <a:pt x="6145"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7" name="Google Shape;4077;p78"/>
            <p:cNvSpPr/>
            <p:nvPr/>
          </p:nvSpPr>
          <p:spPr>
            <a:xfrm>
              <a:off x="7074485" y="3245477"/>
              <a:ext cx="19980" cy="277590"/>
            </a:xfrm>
            <a:custGeom>
              <a:avLst/>
              <a:gdLst/>
              <a:ahLst/>
              <a:cxnLst/>
              <a:rect l="l" t="t" r="r" b="b"/>
              <a:pathLst>
                <a:path w="1128" h="15672" extrusionOk="0">
                  <a:moveTo>
                    <a:pt x="545" y="0"/>
                  </a:moveTo>
                  <a:cubicBezTo>
                    <a:pt x="218" y="0"/>
                    <a:pt x="0" y="255"/>
                    <a:pt x="0" y="582"/>
                  </a:cubicBezTo>
                  <a:lnTo>
                    <a:pt x="0" y="15126"/>
                  </a:lnTo>
                  <a:cubicBezTo>
                    <a:pt x="0" y="15417"/>
                    <a:pt x="218" y="15672"/>
                    <a:pt x="545" y="15672"/>
                  </a:cubicBezTo>
                  <a:cubicBezTo>
                    <a:pt x="873" y="15672"/>
                    <a:pt x="1127" y="15417"/>
                    <a:pt x="1127" y="15126"/>
                  </a:cubicBezTo>
                  <a:lnTo>
                    <a:pt x="1127" y="582"/>
                  </a:lnTo>
                  <a:cubicBezTo>
                    <a:pt x="1127" y="255"/>
                    <a:pt x="873" y="0"/>
                    <a:pt x="545"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8" name="Google Shape;4078;p78"/>
            <p:cNvSpPr/>
            <p:nvPr/>
          </p:nvSpPr>
          <p:spPr>
            <a:xfrm>
              <a:off x="5241524" y="3245477"/>
              <a:ext cx="19980" cy="277590"/>
            </a:xfrm>
            <a:custGeom>
              <a:avLst/>
              <a:gdLst/>
              <a:ahLst/>
              <a:cxnLst/>
              <a:rect l="l" t="t" r="r" b="b"/>
              <a:pathLst>
                <a:path w="1128" h="15672" extrusionOk="0">
                  <a:moveTo>
                    <a:pt x="582" y="0"/>
                  </a:moveTo>
                  <a:cubicBezTo>
                    <a:pt x="255" y="0"/>
                    <a:pt x="0" y="255"/>
                    <a:pt x="0" y="582"/>
                  </a:cubicBezTo>
                  <a:lnTo>
                    <a:pt x="0" y="15126"/>
                  </a:lnTo>
                  <a:cubicBezTo>
                    <a:pt x="0" y="15417"/>
                    <a:pt x="255" y="15672"/>
                    <a:pt x="582" y="15672"/>
                  </a:cubicBezTo>
                  <a:cubicBezTo>
                    <a:pt x="909" y="15672"/>
                    <a:pt x="1127" y="15417"/>
                    <a:pt x="1127" y="15126"/>
                  </a:cubicBezTo>
                  <a:lnTo>
                    <a:pt x="1127" y="582"/>
                  </a:lnTo>
                  <a:cubicBezTo>
                    <a:pt x="1127" y="255"/>
                    <a:pt x="909" y="0"/>
                    <a:pt x="582"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9" name="Google Shape;4079;p78"/>
            <p:cNvSpPr/>
            <p:nvPr/>
          </p:nvSpPr>
          <p:spPr>
            <a:xfrm>
              <a:off x="548948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0" name="Google Shape;4080;p78"/>
            <p:cNvSpPr/>
            <p:nvPr/>
          </p:nvSpPr>
          <p:spPr>
            <a:xfrm>
              <a:off x="5678828" y="2985280"/>
              <a:ext cx="198380" cy="484986"/>
            </a:xfrm>
            <a:custGeom>
              <a:avLst/>
              <a:gdLst/>
              <a:ahLst/>
              <a:cxnLst/>
              <a:rect l="l" t="t" r="r" b="b"/>
              <a:pathLst>
                <a:path w="11200" h="27381" extrusionOk="0">
                  <a:moveTo>
                    <a:pt x="9273" y="0"/>
                  </a:moveTo>
                  <a:lnTo>
                    <a:pt x="0" y="27380"/>
                  </a:lnTo>
                  <a:lnTo>
                    <a:pt x="1928" y="27380"/>
                  </a:lnTo>
                  <a:lnTo>
                    <a:pt x="1120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1" name="Google Shape;4081;p78"/>
            <p:cNvSpPr/>
            <p:nvPr/>
          </p:nvSpPr>
          <p:spPr>
            <a:xfrm>
              <a:off x="637762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2" name="Google Shape;4082;p78"/>
            <p:cNvSpPr/>
            <p:nvPr/>
          </p:nvSpPr>
          <p:spPr>
            <a:xfrm>
              <a:off x="6566969" y="2985280"/>
              <a:ext cx="197742" cy="484986"/>
            </a:xfrm>
            <a:custGeom>
              <a:avLst/>
              <a:gdLst/>
              <a:ahLst/>
              <a:cxnLst/>
              <a:rect l="l" t="t" r="r" b="b"/>
              <a:pathLst>
                <a:path w="11164" h="27381" extrusionOk="0">
                  <a:moveTo>
                    <a:pt x="9236" y="0"/>
                  </a:moveTo>
                  <a:lnTo>
                    <a:pt x="0" y="27380"/>
                  </a:lnTo>
                  <a:lnTo>
                    <a:pt x="1891" y="27380"/>
                  </a:lnTo>
                  <a:lnTo>
                    <a:pt x="111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3" name="Google Shape;4083;p78"/>
            <p:cNvSpPr/>
            <p:nvPr/>
          </p:nvSpPr>
          <p:spPr>
            <a:xfrm>
              <a:off x="5435370" y="3716913"/>
              <a:ext cx="97277" cy="190657"/>
            </a:xfrm>
            <a:custGeom>
              <a:avLst/>
              <a:gdLst/>
              <a:ahLst/>
              <a:cxnLst/>
              <a:rect l="l" t="t" r="r" b="b"/>
              <a:pathLst>
                <a:path w="5492" h="10764" extrusionOk="0">
                  <a:moveTo>
                    <a:pt x="4946" y="1"/>
                  </a:moveTo>
                  <a:cubicBezTo>
                    <a:pt x="4146" y="1"/>
                    <a:pt x="3346" y="146"/>
                    <a:pt x="2619" y="510"/>
                  </a:cubicBezTo>
                  <a:lnTo>
                    <a:pt x="1" y="8691"/>
                  </a:lnTo>
                  <a:cubicBezTo>
                    <a:pt x="510" y="9564"/>
                    <a:pt x="1237" y="10291"/>
                    <a:pt x="2074" y="10764"/>
                  </a:cubicBezTo>
                  <a:lnTo>
                    <a:pt x="549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4" name="Google Shape;4084;p78"/>
            <p:cNvSpPr/>
            <p:nvPr/>
          </p:nvSpPr>
          <p:spPr>
            <a:xfrm>
              <a:off x="5495274" y="3722705"/>
              <a:ext cx="78590" cy="197742"/>
            </a:xfrm>
            <a:custGeom>
              <a:avLst/>
              <a:gdLst/>
              <a:ahLst/>
              <a:cxnLst/>
              <a:rect l="l" t="t" r="r" b="b"/>
              <a:pathLst>
                <a:path w="4437" h="11164" extrusionOk="0">
                  <a:moveTo>
                    <a:pt x="3455" y="1"/>
                  </a:moveTo>
                  <a:lnTo>
                    <a:pt x="1" y="10982"/>
                  </a:lnTo>
                  <a:cubicBezTo>
                    <a:pt x="328" y="11055"/>
                    <a:pt x="691" y="11127"/>
                    <a:pt x="1055" y="11164"/>
                  </a:cubicBezTo>
                  <a:lnTo>
                    <a:pt x="4437" y="437"/>
                  </a:lnTo>
                  <a:cubicBezTo>
                    <a:pt x="4146" y="255"/>
                    <a:pt x="3818" y="110"/>
                    <a:pt x="345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5" name="Google Shape;4085;p78"/>
            <p:cNvSpPr/>
            <p:nvPr/>
          </p:nvSpPr>
          <p:spPr>
            <a:xfrm>
              <a:off x="6709944" y="3716913"/>
              <a:ext cx="204827" cy="204190"/>
            </a:xfrm>
            <a:custGeom>
              <a:avLst/>
              <a:gdLst/>
              <a:ahLst/>
              <a:cxnLst/>
              <a:rect l="l" t="t" r="r" b="b"/>
              <a:pathLst>
                <a:path w="11564" h="11528" extrusionOk="0">
                  <a:moveTo>
                    <a:pt x="5782" y="1"/>
                  </a:moveTo>
                  <a:cubicBezTo>
                    <a:pt x="2582" y="1"/>
                    <a:pt x="1" y="2582"/>
                    <a:pt x="1" y="5746"/>
                  </a:cubicBezTo>
                  <a:cubicBezTo>
                    <a:pt x="1" y="8945"/>
                    <a:pt x="2582" y="11527"/>
                    <a:pt x="5782" y="11527"/>
                  </a:cubicBezTo>
                  <a:cubicBezTo>
                    <a:pt x="8982" y="11527"/>
                    <a:pt x="11563" y="8945"/>
                    <a:pt x="11563" y="5746"/>
                  </a:cubicBezTo>
                  <a:cubicBezTo>
                    <a:pt x="11563" y="2582"/>
                    <a:pt x="8982" y="1"/>
                    <a:pt x="578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6" name="Google Shape;4086;p78"/>
            <p:cNvSpPr/>
            <p:nvPr/>
          </p:nvSpPr>
          <p:spPr>
            <a:xfrm>
              <a:off x="6724752" y="3716913"/>
              <a:ext cx="97915" cy="190657"/>
            </a:xfrm>
            <a:custGeom>
              <a:avLst/>
              <a:gdLst/>
              <a:ahLst/>
              <a:cxnLst/>
              <a:rect l="l" t="t" r="r" b="b"/>
              <a:pathLst>
                <a:path w="5528" h="10764" extrusionOk="0">
                  <a:moveTo>
                    <a:pt x="4946" y="1"/>
                  </a:moveTo>
                  <a:cubicBezTo>
                    <a:pt x="4146" y="1"/>
                    <a:pt x="3346" y="146"/>
                    <a:pt x="2583" y="510"/>
                  </a:cubicBezTo>
                  <a:lnTo>
                    <a:pt x="1" y="8691"/>
                  </a:lnTo>
                  <a:cubicBezTo>
                    <a:pt x="510" y="9564"/>
                    <a:pt x="1237" y="10291"/>
                    <a:pt x="2110" y="10764"/>
                  </a:cubicBezTo>
                  <a:lnTo>
                    <a:pt x="5528" y="37"/>
                  </a:lnTo>
                  <a:cubicBezTo>
                    <a:pt x="5346" y="1"/>
                    <a:pt x="5128" y="1"/>
                    <a:pt x="4946"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7" name="Google Shape;4087;p78"/>
            <p:cNvSpPr/>
            <p:nvPr/>
          </p:nvSpPr>
          <p:spPr>
            <a:xfrm>
              <a:off x="6784018" y="3722705"/>
              <a:ext cx="79228" cy="197742"/>
            </a:xfrm>
            <a:custGeom>
              <a:avLst/>
              <a:gdLst/>
              <a:ahLst/>
              <a:cxnLst/>
              <a:rect l="l" t="t" r="r" b="b"/>
              <a:pathLst>
                <a:path w="4473" h="11164" extrusionOk="0">
                  <a:moveTo>
                    <a:pt x="3491" y="1"/>
                  </a:moveTo>
                  <a:lnTo>
                    <a:pt x="0" y="10982"/>
                  </a:lnTo>
                  <a:cubicBezTo>
                    <a:pt x="364" y="11055"/>
                    <a:pt x="727" y="11127"/>
                    <a:pt x="1055" y="11164"/>
                  </a:cubicBezTo>
                  <a:lnTo>
                    <a:pt x="4473" y="437"/>
                  </a:lnTo>
                  <a:cubicBezTo>
                    <a:pt x="4145" y="255"/>
                    <a:pt x="3854" y="110"/>
                    <a:pt x="349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8" name="Google Shape;4088;p78"/>
            <p:cNvSpPr/>
            <p:nvPr/>
          </p:nvSpPr>
          <p:spPr>
            <a:xfrm>
              <a:off x="5986689" y="3622240"/>
              <a:ext cx="362610" cy="37373"/>
            </a:xfrm>
            <a:custGeom>
              <a:avLst/>
              <a:gdLst/>
              <a:ahLst/>
              <a:cxnLst/>
              <a:rect l="l" t="t" r="r" b="b"/>
              <a:pathLst>
                <a:path w="20472" h="2110" extrusionOk="0">
                  <a:moveTo>
                    <a:pt x="1055" y="0"/>
                  </a:moveTo>
                  <a:cubicBezTo>
                    <a:pt x="473" y="0"/>
                    <a:pt x="0" y="473"/>
                    <a:pt x="0" y="1055"/>
                  </a:cubicBezTo>
                  <a:cubicBezTo>
                    <a:pt x="0" y="1637"/>
                    <a:pt x="473" y="2109"/>
                    <a:pt x="1055" y="2109"/>
                  </a:cubicBezTo>
                  <a:lnTo>
                    <a:pt x="19417" y="2109"/>
                  </a:lnTo>
                  <a:cubicBezTo>
                    <a:pt x="19999" y="2109"/>
                    <a:pt x="20471" y="1637"/>
                    <a:pt x="20471" y="1055"/>
                  </a:cubicBezTo>
                  <a:cubicBezTo>
                    <a:pt x="20471" y="473"/>
                    <a:pt x="19999" y="0"/>
                    <a:pt x="19417"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427" name="Picture 42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53515" y="4098345"/>
            <a:ext cx="218164" cy="125148"/>
          </a:xfrm>
          <a:prstGeom prst="rect">
            <a:avLst/>
          </a:prstGeom>
        </p:spPr>
      </p:pic>
    </p:spTree>
    <p:extLst>
      <p:ext uri="{BB962C8B-B14F-4D97-AF65-F5344CB8AC3E}">
        <p14:creationId xmlns:p14="http://schemas.microsoft.com/office/powerpoint/2010/main" val="969622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F052968A-49C0-4F2E-9A7A-8072766F901E}"/>
              </a:ext>
            </a:extLst>
          </p:cNvPr>
          <p:cNvSpPr txBox="1"/>
          <p:nvPr/>
        </p:nvSpPr>
        <p:spPr>
          <a:xfrm>
            <a:off x="3266675" y="2193360"/>
            <a:ext cx="699292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42: </a:t>
            </a: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8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eo</a:t>
            </a:r>
            <a:endPar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60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par>
                                <p:cTn id="39" presetID="10" presetClass="entr" presetSubtype="0" fill="hold" nodeType="withEffect">
                                  <p:stCondLst>
                                    <p:cond delay="19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8" presetClass="emph" presetSubtype="0" repeatCount="indefinite" fill="hold" nodeType="withEffect">
                                  <p:stCondLst>
                                    <p:cond delay="2300"/>
                                  </p:stCondLst>
                                  <p:childTnLst>
                                    <p:animRot by="21600000">
                                      <p:cBhvr>
                                        <p:cTn id="43" dur="2700" fill="hold"/>
                                        <p:tgtEl>
                                          <p:spTgt spid="26"/>
                                        </p:tgtEl>
                                        <p:attrNameLst>
                                          <p:attrName>r</p:attrName>
                                        </p:attrNameLst>
                                      </p:cBhvr>
                                    </p:animRot>
                                  </p:childTnLst>
                                </p:cTn>
                              </p:par>
                              <p:par>
                                <p:cTn id="44" presetID="10" presetClass="entr" presetSubtype="0" fill="hold" nodeType="withEffect">
                                  <p:stCondLst>
                                    <p:cond delay="19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8" presetClass="emph" presetSubtype="0" repeatCount="indefinite" fill="hold" nodeType="withEffect">
                                  <p:stCondLst>
                                    <p:cond delay="2300"/>
                                  </p:stCondLst>
                                  <p:childTnLst>
                                    <p:animRot by="21600000">
                                      <p:cBhvr>
                                        <p:cTn id="48" dur="2000" fill="hold"/>
                                        <p:tgtEl>
                                          <p:spTgt spid="55"/>
                                        </p:tgtEl>
                                        <p:attrNameLst>
                                          <p:attrName>r</p:attrName>
                                        </p:attrNameLst>
                                      </p:cBhvr>
                                    </p:animRot>
                                  </p:childTnLst>
                                </p:cTn>
                              </p:par>
                              <p:par>
                                <p:cTn id="49" presetID="2" presetClass="entr" presetSubtype="2" fill="hold" nodeType="withEffect">
                                  <p:stCondLst>
                                    <p:cond delay="620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1000" fill="hold"/>
                                        <p:tgtEl>
                                          <p:spTgt spid="22"/>
                                        </p:tgtEl>
                                        <p:attrNameLst>
                                          <p:attrName>ppt_x</p:attrName>
                                        </p:attrNameLst>
                                      </p:cBhvr>
                                      <p:tavLst>
                                        <p:tav tm="0">
                                          <p:val>
                                            <p:strVal val="1+#ppt_w/2"/>
                                          </p:val>
                                        </p:tav>
                                        <p:tav tm="100000">
                                          <p:val>
                                            <p:strVal val="#ppt_x"/>
                                          </p:val>
                                        </p:tav>
                                      </p:tavLst>
                                    </p:anim>
                                    <p:anim calcmode="lin" valueType="num">
                                      <p:cBhvr additive="base">
                                        <p:cTn id="52" dur="1000" fill="hold"/>
                                        <p:tgtEl>
                                          <p:spTgt spid="22"/>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13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childTnLst>
                                </p:cTn>
                              </p:par>
                              <p:par>
                                <p:cTn id="56" presetID="63" presetClass="path" presetSubtype="0" repeatCount="indefinite" autoRev="1" fill="hold" nodeType="withEffect">
                                  <p:stCondLst>
                                    <p:cond delay="1400"/>
                                  </p:stCondLst>
                                  <p:childTnLst>
                                    <p:animMotion origin="layout" path="M -2.08333E-6 2.22222E-6 L 0.09753 2.22222E-6 " pathEditMode="relative" rAng="0" ptsTypes="AA">
                                      <p:cBhvr>
                                        <p:cTn id="57" dur="5000" spd="-100000" fill="hold"/>
                                        <p:tgtEl>
                                          <p:spTgt spid="12"/>
                                        </p:tgtEl>
                                        <p:attrNameLst>
                                          <p:attrName>ppt_x</p:attrName>
                                          <p:attrName>ppt_y</p:attrName>
                                        </p:attrNameLst>
                                      </p:cBhvr>
                                      <p:rCtr x="4870" y="0"/>
                                    </p:animMotion>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组合 147">
            <a:extLst>
              <a:ext uri="{FF2B5EF4-FFF2-40B4-BE49-F238E27FC236}">
                <a16:creationId xmlns:a16="http://schemas.microsoft.com/office/drawing/2014/main" id="{1FBE1135-771A-4FEA-BE2B-DBE89DC48130}"/>
              </a:ext>
            </a:extLst>
          </p:cNvPr>
          <p:cNvGrpSpPr/>
          <p:nvPr/>
        </p:nvGrpSpPr>
        <p:grpSpPr>
          <a:xfrm>
            <a:off x="4107945" y="2001892"/>
            <a:ext cx="5261026" cy="2854215"/>
            <a:chOff x="4107945" y="2001892"/>
            <a:chExt cx="5261026" cy="2854215"/>
          </a:xfrm>
        </p:grpSpPr>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107945" y="2001892"/>
              <a:ext cx="5261026" cy="2854215"/>
            </a:xfrm>
            <a:prstGeom prst="rect">
              <a:avLst/>
            </a:prstGeom>
          </p:spPr>
        </p:pic>
        <p:sp>
          <p:nvSpPr>
            <p:cNvPr id="142" name="文本框 141">
              <a:extLst>
                <a:ext uri="{FF2B5EF4-FFF2-40B4-BE49-F238E27FC236}">
                  <a16:creationId xmlns:a16="http://schemas.microsoft.com/office/drawing/2014/main" id="{468CCB71-1086-40BE-BD0C-DA5816B9A5D7}"/>
                </a:ext>
              </a:extLst>
            </p:cNvPr>
            <p:cNvSpPr txBox="1"/>
            <p:nvPr/>
          </p:nvSpPr>
          <p:spPr>
            <a:xfrm>
              <a:off x="5180080" y="2692279"/>
              <a:ext cx="2507571" cy="132343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zh-CN" altLang="en-US"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 calcmode="lin" valueType="num">
                                      <p:cBhvr>
                                        <p:cTn id="9" dur="1000" fill="hold"/>
                                        <p:tgtEl>
                                          <p:spTgt spid="148"/>
                                        </p:tgtEl>
                                        <p:attrNameLst>
                                          <p:attrName>style.rotation</p:attrName>
                                        </p:attrNameLst>
                                      </p:cBhvr>
                                      <p:tavLst>
                                        <p:tav tm="0">
                                          <p:val>
                                            <p:fltVal val="90"/>
                                          </p:val>
                                        </p:tav>
                                        <p:tav tm="100000">
                                          <p:val>
                                            <p:fltVal val="0"/>
                                          </p:val>
                                        </p:tav>
                                      </p:tavLst>
                                    </p:anim>
                                    <p:animEffect transition="in" filter="fade">
                                      <p:cBhvr>
                                        <p:cTn id="1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a:solidFill>
                    <a:srgbClr val="422C46"/>
                  </a:solidFill>
                  <a:latin typeface="Arial Rounded MT Bold" pitchFamily="34" charset="0"/>
                  <a:ea typeface="Arial-Rounded" pitchFamily="34" charset="0"/>
                  <a:cs typeface="Arial-Rounded" pitchFamily="34" charset="0"/>
                  <a:sym typeface="Arial"/>
                </a:rPr>
                <a:t>2</a:t>
              </a:r>
            </a:p>
          </p:txBody>
        </p:sp>
      </p:grpSp>
      <p:grpSp>
        <p:nvGrpSpPr>
          <p:cNvPr id="29" name="Group 28"/>
          <p:cNvGrpSpPr/>
          <p:nvPr/>
        </p:nvGrpSpPr>
        <p:grpSpPr>
          <a:xfrm>
            <a:off x="-50323"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FF0000"/>
                  </a:solidFill>
                  <a:latin typeface="Arial-Rounded" pitchFamily="34" charset="0"/>
                  <a:ea typeface="Arial-Rounded" pitchFamily="34" charset="0"/>
                  <a:cs typeface="Arial-Rounded" pitchFamily="34" charset="0"/>
                  <a:sym typeface="Arial"/>
                </a:rPr>
                <a:t>Ao</a:t>
              </a:r>
              <a:r>
                <a:rPr lang="en-US" sz="5100" b="1">
                  <a:solidFill>
                    <a:srgbClr val="422C46"/>
                  </a:solidFill>
                  <a:latin typeface="Arial-Rounded" pitchFamily="34" charset="0"/>
                  <a:ea typeface="Arial-Rounded" pitchFamily="34" charset="0"/>
                  <a:cs typeface="Arial-Rounded" pitchFamily="34" charset="0"/>
                  <a:sym typeface="Arial"/>
                </a:rPr>
                <a:t> thu lạnh l</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 nước trong v</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a:solidFill>
                  <a:srgbClr val="FFF6E5"/>
                </a:solidFill>
                <a:latin typeface="Arial-Rounded" pitchFamily="34" charset="0"/>
                <a:ea typeface="Arial-Rounded" pitchFamily="34" charset="0"/>
                <a:cs typeface="Arial-Rounded" pitchFamily="34" charset="0"/>
                <a:sym typeface="Arial"/>
              </a:rPr>
              <a:t>  ao   eo</a:t>
            </a:r>
          </a:p>
        </p:txBody>
      </p:sp>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grpSp>
        <p:nvGrpSpPr>
          <p:cNvPr id="1186" name="Google Shape;1186;p41"/>
          <p:cNvGrpSpPr/>
          <p:nvPr/>
        </p:nvGrpSpPr>
        <p:grpSpPr>
          <a:xfrm>
            <a:off x="6394513" y="3557230"/>
            <a:ext cx="5296881" cy="2645607"/>
            <a:chOff x="404850" y="2182975"/>
            <a:chExt cx="2230850" cy="1111475"/>
          </a:xfrm>
        </p:grpSpPr>
        <p:sp>
          <p:nvSpPr>
            <p:cNvPr id="1187" name="Google Shape;1187;p41"/>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8" name="Google Shape;1188;p41"/>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9" name="Google Shape;1189;p41"/>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0" name="Google Shape;1190;p41"/>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1" name="Google Shape;1191;p41"/>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2" name="Google Shape;1192;p41"/>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3" name="Google Shape;1193;p41"/>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4" name="Google Shape;1194;p41"/>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5" name="Google Shape;1195;p41"/>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6" name="Google Shape;1196;p41"/>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7" name="Google Shape;1197;p41"/>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8" name="Google Shape;1198;p41"/>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9" name="Google Shape;1199;p41"/>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0" name="Google Shape;1200;p41"/>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1" name="Google Shape;1201;p41"/>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2" name="Google Shape;1202;p41"/>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3" name="Google Shape;1203;p41"/>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4" name="Google Shape;1204;p41"/>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5" name="Google Shape;1205;p41"/>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6" name="Google Shape;1206;p41"/>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7" name="Google Shape;1207;p41"/>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8" name="Google Shape;1208;p41"/>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9" name="Google Shape;1209;p41"/>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0" name="Google Shape;1210;p41"/>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1" name="Google Shape;1211;p41"/>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2" name="Google Shape;1212;p41"/>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3" name="Google Shape;1213;p41"/>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4" name="Google Shape;1214;p41"/>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15" name="Google Shape;1215;p41"/>
          <p:cNvGrpSpPr/>
          <p:nvPr/>
        </p:nvGrpSpPr>
        <p:grpSpPr>
          <a:xfrm>
            <a:off x="901882" y="703134"/>
            <a:ext cx="5295666" cy="6434292"/>
            <a:chOff x="666750" y="527350"/>
            <a:chExt cx="3981600" cy="4825719"/>
          </a:xfrm>
        </p:grpSpPr>
        <p:sp>
          <p:nvSpPr>
            <p:cNvPr id="1216" name="Google Shape;1216;p41"/>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7" name="Google Shape;1217;p41"/>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8" name="Google Shape;1218;p41"/>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 name="Title 2"/>
          <p:cNvSpPr>
            <a:spLocks noGrp="1"/>
          </p:cNvSpPr>
          <p:nvPr>
            <p:ph type="ctrTitle" idx="4294967295"/>
          </p:nvPr>
        </p:nvSpPr>
        <p:spPr>
          <a:xfrm rot="302">
            <a:off x="1047815" y="1658085"/>
            <a:ext cx="5003800" cy="2736850"/>
          </a:xfrm>
        </p:spPr>
        <p:txBody>
          <a:bodyPr>
            <a:noAutofit/>
          </a:bodyPr>
          <a:lstStyle/>
          <a:p>
            <a:r>
              <a:rPr lang="en-US" sz="6000">
                <a:solidFill>
                  <a:schemeClr val="bg1"/>
                </a:solidFill>
                <a:latin typeface="Arial-Rounded" pitchFamily="34" charset="0"/>
                <a:ea typeface="Arial-Rounded" pitchFamily="34" charset="0"/>
                <a:cs typeface="Arial-Rounded" pitchFamily="34" charset="0"/>
              </a:rPr>
              <a:t>NÀO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MÌNH CÙNG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LÊN XE BUÝT</a:t>
            </a:r>
            <a:endParaRPr lang="en-US" sz="60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674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914400" y="205740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133600" y="3175907"/>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dirty="0" err="1">
                <a:solidFill>
                  <a:srgbClr val="422C46"/>
                </a:solidFill>
                <a:latin typeface="Arial-Rounded" pitchFamily="34" charset="0"/>
                <a:ea typeface="Arial-Rounded" pitchFamily="34" charset="0"/>
                <a:cs typeface="Arial-Rounded" pitchFamily="34" charset="0"/>
                <a:sym typeface="Arial"/>
              </a:rPr>
              <a:t>dao</a:t>
            </a:r>
            <a:endParaRPr lang="en-US" sz="8000" dirty="0">
              <a:solidFill>
                <a:srgbClr val="422C46"/>
              </a:solidFill>
              <a:latin typeface="Arial-Rounded" pitchFamily="34" charset="0"/>
              <a:ea typeface="Arial-Rounded" pitchFamily="34" charset="0"/>
              <a:cs typeface="Arial-Rounded" pitchFamily="34" charset="0"/>
              <a:sym typeface="Arial"/>
            </a:endParaRPr>
          </a:p>
        </p:txBody>
      </p:sp>
      <p:sp>
        <p:nvSpPr>
          <p:cNvPr id="4" name="Title 1"/>
          <p:cNvSpPr txBox="1">
            <a:spLocks/>
          </p:cNvSpPr>
          <p:nvPr/>
        </p:nvSpPr>
        <p:spPr>
          <a:xfrm>
            <a:off x="1877085" y="4433083"/>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442332" y="2188959"/>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5867400" y="3319433"/>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6553200" y="4456085"/>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2707801" y="3037234"/>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dirty="0" err="1">
                <a:solidFill>
                  <a:srgbClr val="FF0000"/>
                </a:solidFill>
                <a:latin typeface="Arial-Rounded" pitchFamily="34" charset="0"/>
                <a:ea typeface="Arial-Rounded" pitchFamily="34" charset="0"/>
                <a:cs typeface="Arial-Rounded" pitchFamily="34" charset="0"/>
                <a:sym typeface="Arial"/>
              </a:rPr>
              <a:t>ao</a:t>
            </a:r>
            <a:endParaRPr lang="en-US" sz="8000" dirty="0">
              <a:solidFill>
                <a:srgbClr val="FF0000"/>
              </a:solidFill>
              <a:latin typeface="Arial-Rounded" pitchFamily="34" charset="0"/>
              <a:ea typeface="Arial-Rounded" pitchFamily="34" charset="0"/>
              <a:cs typeface="Arial-Rounded" pitchFamily="34" charset="0"/>
              <a:sym typeface="Arial"/>
            </a:endParaRPr>
          </a:p>
        </p:txBody>
      </p:sp>
      <p:sp>
        <p:nvSpPr>
          <p:cNvPr id="9" name="Title 1"/>
          <p:cNvSpPr txBox="1">
            <a:spLocks/>
          </p:cNvSpPr>
          <p:nvPr/>
        </p:nvSpPr>
        <p:spPr>
          <a:xfrm>
            <a:off x="2462945" y="191872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dirty="0" err="1">
                <a:solidFill>
                  <a:srgbClr val="FF0000"/>
                </a:solidFill>
                <a:latin typeface="Arial-Rounded" pitchFamily="34" charset="0"/>
                <a:ea typeface="Arial-Rounded" pitchFamily="34" charset="0"/>
                <a:cs typeface="Arial-Rounded" pitchFamily="34" charset="0"/>
                <a:sym typeface="Arial"/>
              </a:rPr>
              <a:t>ao</a:t>
            </a:r>
            <a:endParaRPr lang="en-US" sz="8000" dirty="0">
              <a:solidFill>
                <a:srgbClr val="FF0000"/>
              </a:solidFill>
              <a:latin typeface="Arial-Rounded" pitchFamily="34" charset="0"/>
              <a:ea typeface="Arial-Rounded" pitchFamily="34" charset="0"/>
              <a:cs typeface="Arial-Rounded" pitchFamily="34" charset="0"/>
              <a:sym typeface="Arial"/>
            </a:endParaRPr>
          </a:p>
        </p:txBody>
      </p:sp>
      <p:sp>
        <p:nvSpPr>
          <p:cNvPr id="10" name="Title 1"/>
          <p:cNvSpPr txBox="1">
            <a:spLocks/>
          </p:cNvSpPr>
          <p:nvPr/>
        </p:nvSpPr>
        <p:spPr>
          <a:xfrm>
            <a:off x="1981200" y="4294414"/>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7260217" y="2050286"/>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6931284" y="3180760"/>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7124924" y="4317412"/>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4" name="Picture 13"/>
          <p:cNvPicPr>
            <a:picLocks noChangeAspect="1"/>
          </p:cNvPicPr>
          <p:nvPr/>
        </p:nvPicPr>
        <p:blipFill rotWithShape="1">
          <a:blip r:embed="rId3"/>
          <a:srcRect b="71996"/>
          <a:stretch/>
        </p:blipFill>
        <p:spPr>
          <a:xfrm>
            <a:off x="2519771" y="-399554"/>
            <a:ext cx="5456393" cy="16492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422C46"/>
                </a:solidFill>
                <a:latin typeface="Arial-Rounded" pitchFamily="34" charset="0"/>
                <a:ea typeface="Arial-Rounded" pitchFamily="34" charset="0"/>
                <a:cs typeface="Arial-Rounded" pitchFamily="34" charset="0"/>
                <a:sym typeface="Arial"/>
              </a:rPr>
              <a:t>ngôi sao</a:t>
            </a: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5">
            <a:extLst>
              <a:ext uri="{FF2B5EF4-FFF2-40B4-BE49-F238E27FC236}">
                <a16:creationId xmlns:a16="http://schemas.microsoft.com/office/drawing/2014/main" id="{A934C9C4-2F74-403E-AB45-E7EB1C46DBD1}"/>
              </a:ext>
            </a:extLst>
          </p:cNvPr>
          <p:cNvSpPr txBox="1">
            <a:spLocks noChangeArrowheads="1"/>
          </p:cNvSpPr>
          <p:nvPr/>
        </p:nvSpPr>
        <p:spPr bwMode="auto">
          <a:xfrm>
            <a:off x="5067300" y="1371601"/>
            <a:ext cx="990600" cy="5238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VNI-Avo" pitchFamily="2" charset="0"/>
              </a:defRPr>
            </a:lvl1pPr>
            <a:lvl2pPr marL="742950" indent="-285750" eaLnBrk="0" hangingPunct="0">
              <a:defRPr sz="4000">
                <a:solidFill>
                  <a:schemeClr val="tx1"/>
                </a:solidFill>
                <a:latin typeface="VNI-Avo" pitchFamily="2" charset="0"/>
              </a:defRPr>
            </a:lvl2pPr>
            <a:lvl3pPr marL="1143000" indent="-228600" eaLnBrk="0" hangingPunct="0">
              <a:defRPr sz="4000">
                <a:solidFill>
                  <a:schemeClr val="tx1"/>
                </a:solidFill>
                <a:latin typeface="VNI-Avo" pitchFamily="2" charset="0"/>
              </a:defRPr>
            </a:lvl3pPr>
            <a:lvl4pPr marL="1600200" indent="-228600" eaLnBrk="0" hangingPunct="0">
              <a:defRPr sz="4000">
                <a:solidFill>
                  <a:schemeClr val="tx1"/>
                </a:solidFill>
                <a:latin typeface="VNI-Avo" pitchFamily="2" charset="0"/>
              </a:defRPr>
            </a:lvl4pPr>
            <a:lvl5pPr marL="2057400" indent="-228600" eaLnBrk="0" hangingPunct="0">
              <a:defRPr sz="4000">
                <a:solidFill>
                  <a:schemeClr val="tx1"/>
                </a:solidFill>
                <a:latin typeface="VNI-Avo" pitchFamily="2" charset="0"/>
              </a:defRPr>
            </a:lvl5pPr>
            <a:lvl6pPr marL="2514600" indent="-228600" algn="ctr" eaLnBrk="0" fontAlgn="base" hangingPunct="0">
              <a:spcBef>
                <a:spcPct val="0"/>
              </a:spcBef>
              <a:spcAft>
                <a:spcPct val="0"/>
              </a:spcAft>
              <a:defRPr sz="4000">
                <a:solidFill>
                  <a:schemeClr val="tx1"/>
                </a:solidFill>
                <a:latin typeface="VNI-Avo" pitchFamily="2" charset="0"/>
              </a:defRPr>
            </a:lvl6pPr>
            <a:lvl7pPr marL="2971800" indent="-228600" algn="ctr" eaLnBrk="0" fontAlgn="base" hangingPunct="0">
              <a:spcBef>
                <a:spcPct val="0"/>
              </a:spcBef>
              <a:spcAft>
                <a:spcPct val="0"/>
              </a:spcAft>
              <a:defRPr sz="4000">
                <a:solidFill>
                  <a:schemeClr val="tx1"/>
                </a:solidFill>
                <a:latin typeface="VNI-Avo" pitchFamily="2" charset="0"/>
              </a:defRPr>
            </a:lvl7pPr>
            <a:lvl8pPr marL="3429000" indent="-228600" algn="ctr" eaLnBrk="0" fontAlgn="base" hangingPunct="0">
              <a:spcBef>
                <a:spcPct val="0"/>
              </a:spcBef>
              <a:spcAft>
                <a:spcPct val="0"/>
              </a:spcAft>
              <a:defRPr sz="4000">
                <a:solidFill>
                  <a:schemeClr val="tx1"/>
                </a:solidFill>
                <a:latin typeface="VNI-Avo" pitchFamily="2" charset="0"/>
              </a:defRPr>
            </a:lvl8pPr>
            <a:lvl9pPr marL="3886200" indent="-228600" algn="ctr" eaLnBrk="0" fontAlgn="base" hangingPunct="0">
              <a:spcBef>
                <a:spcPct val="0"/>
              </a:spcBef>
              <a:spcAft>
                <a:spcPct val="0"/>
              </a:spcAft>
              <a:defRPr sz="4000">
                <a:solidFill>
                  <a:schemeClr val="tx1"/>
                </a:solidFill>
                <a:latin typeface="VNI-Avo" pitchFamily="2" charset="0"/>
              </a:defRPr>
            </a:lvl9pPr>
          </a:lstStyle>
          <a:p>
            <a:pPr>
              <a:spcBef>
                <a:spcPct val="50000"/>
              </a:spcBef>
              <a:defRPr/>
            </a:pPr>
            <a:r>
              <a:rPr lang="en-US" sz="2800" b="1">
                <a:solidFill>
                  <a:srgbClr val="33CC33"/>
                </a:solidFill>
                <a:latin typeface=".VnAvant" pitchFamily="34" charset="0"/>
                <a:cs typeface="+mn-cs"/>
              </a:rPr>
              <a:t> </a:t>
            </a:r>
            <a:endParaRPr lang="en-US" b="1">
              <a:solidFill>
                <a:srgbClr val="CC00CC"/>
              </a:solidFill>
              <a:latin typeface=".VnAvant" pitchFamily="34" charset="0"/>
              <a:cs typeface="+mn-cs"/>
            </a:endParaRPr>
          </a:p>
        </p:txBody>
      </p:sp>
      <p:sp>
        <p:nvSpPr>
          <p:cNvPr id="133123" name="Text Box 10">
            <a:extLst>
              <a:ext uri="{FF2B5EF4-FFF2-40B4-BE49-F238E27FC236}">
                <a16:creationId xmlns:a16="http://schemas.microsoft.com/office/drawing/2014/main" id="{C2D0CFC2-FBED-4594-AD42-E125943A26A8}"/>
              </a:ext>
            </a:extLst>
          </p:cNvPr>
          <p:cNvSpPr txBox="1">
            <a:spLocks noChangeArrowheads="1"/>
          </p:cNvSpPr>
          <p:nvPr/>
        </p:nvSpPr>
        <p:spPr bwMode="auto">
          <a:xfrm>
            <a:off x="2667000" y="128588"/>
            <a:ext cx="7162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VNI-Avo" pitchFamily="2" charset="0"/>
              </a:defRPr>
            </a:lvl1pPr>
            <a:lvl2pPr marL="742950" indent="-285750" eaLnBrk="0" hangingPunct="0">
              <a:defRPr sz="4000">
                <a:solidFill>
                  <a:schemeClr val="tx1"/>
                </a:solidFill>
                <a:latin typeface="VNI-Avo" pitchFamily="2" charset="0"/>
              </a:defRPr>
            </a:lvl2pPr>
            <a:lvl3pPr marL="1143000" indent="-228600" eaLnBrk="0" hangingPunct="0">
              <a:defRPr sz="4000">
                <a:solidFill>
                  <a:schemeClr val="tx1"/>
                </a:solidFill>
                <a:latin typeface="VNI-Avo" pitchFamily="2" charset="0"/>
              </a:defRPr>
            </a:lvl3pPr>
            <a:lvl4pPr marL="1600200" indent="-228600" eaLnBrk="0" hangingPunct="0">
              <a:defRPr sz="4000">
                <a:solidFill>
                  <a:schemeClr val="tx1"/>
                </a:solidFill>
                <a:latin typeface="VNI-Avo" pitchFamily="2" charset="0"/>
              </a:defRPr>
            </a:lvl4pPr>
            <a:lvl5pPr marL="2057400" indent="-228600" eaLnBrk="0" hangingPunct="0">
              <a:defRPr sz="4000">
                <a:solidFill>
                  <a:schemeClr val="tx1"/>
                </a:solidFill>
                <a:latin typeface="VNI-Avo" pitchFamily="2" charset="0"/>
              </a:defRPr>
            </a:lvl5pPr>
            <a:lvl6pPr marL="2514600" indent="-228600" algn="ctr" eaLnBrk="0" fontAlgn="base" hangingPunct="0">
              <a:spcBef>
                <a:spcPct val="0"/>
              </a:spcBef>
              <a:spcAft>
                <a:spcPct val="0"/>
              </a:spcAft>
              <a:defRPr sz="4000">
                <a:solidFill>
                  <a:schemeClr val="tx1"/>
                </a:solidFill>
                <a:latin typeface="VNI-Avo" pitchFamily="2" charset="0"/>
              </a:defRPr>
            </a:lvl6pPr>
            <a:lvl7pPr marL="2971800" indent="-228600" algn="ctr" eaLnBrk="0" fontAlgn="base" hangingPunct="0">
              <a:spcBef>
                <a:spcPct val="0"/>
              </a:spcBef>
              <a:spcAft>
                <a:spcPct val="0"/>
              </a:spcAft>
              <a:defRPr sz="4000">
                <a:solidFill>
                  <a:schemeClr val="tx1"/>
                </a:solidFill>
                <a:latin typeface="VNI-Avo" pitchFamily="2" charset="0"/>
              </a:defRPr>
            </a:lvl7pPr>
            <a:lvl8pPr marL="3429000" indent="-228600" algn="ctr" eaLnBrk="0" fontAlgn="base" hangingPunct="0">
              <a:spcBef>
                <a:spcPct val="0"/>
              </a:spcBef>
              <a:spcAft>
                <a:spcPct val="0"/>
              </a:spcAft>
              <a:defRPr sz="4000">
                <a:solidFill>
                  <a:schemeClr val="tx1"/>
                </a:solidFill>
                <a:latin typeface="VNI-Avo" pitchFamily="2" charset="0"/>
              </a:defRPr>
            </a:lvl8pPr>
            <a:lvl9pPr marL="3886200" indent="-228600" algn="ctr" eaLnBrk="0" fontAlgn="base" hangingPunct="0">
              <a:spcBef>
                <a:spcPct val="0"/>
              </a:spcBef>
              <a:spcAft>
                <a:spcPct val="0"/>
              </a:spcAft>
              <a:defRPr sz="4000">
                <a:solidFill>
                  <a:schemeClr val="tx1"/>
                </a:solidFill>
                <a:latin typeface="VNI-Avo" pitchFamily="2" charset="0"/>
              </a:defRPr>
            </a:lvl9pPr>
          </a:lstStyle>
          <a:p>
            <a:pPr algn="ctr" eaLnBrk="1" hangingPunct="1">
              <a:spcBef>
                <a:spcPct val="50000"/>
              </a:spcBef>
              <a:defRPr/>
            </a:pPr>
            <a:r>
              <a:rPr lang="en-US" sz="3200">
                <a:solidFill>
                  <a:srgbClr val="000000"/>
                </a:solidFill>
                <a:latin typeface=".VnAristote" pitchFamily="34" charset="0"/>
                <a:cs typeface="+mn-cs"/>
              </a:rPr>
              <a:t>         </a:t>
            </a:r>
            <a:endParaRPr lang="en-US" sz="3200">
              <a:solidFill>
                <a:srgbClr val="000000"/>
              </a:solidFill>
              <a:latin typeface="Times New Roman" pitchFamily="18" charset="0"/>
              <a:cs typeface="Times New Roman" pitchFamily="18" charset="0"/>
            </a:endParaRPr>
          </a:p>
        </p:txBody>
      </p:sp>
      <p:pic>
        <p:nvPicPr>
          <p:cNvPr id="167955" name="Ru con-da cat.wav">
            <a:hlinkClick r:id="" action="ppaction://media"/>
            <a:extLst>
              <a:ext uri="{FF2B5EF4-FFF2-40B4-BE49-F238E27FC236}">
                <a16:creationId xmlns:a16="http://schemas.microsoft.com/office/drawing/2014/main" id="{FD8B87F5-72EC-4EAE-9A92-C531691675C5}"/>
              </a:ext>
            </a:extLst>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7526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9">
            <a:extLst>
              <a:ext uri="{FF2B5EF4-FFF2-40B4-BE49-F238E27FC236}">
                <a16:creationId xmlns:a16="http://schemas.microsoft.com/office/drawing/2014/main" id="{A8D3B242-2053-436C-94D1-6EC37375C8E9}"/>
              </a:ext>
            </a:extLst>
          </p:cNvPr>
          <p:cNvSpPr>
            <a:spLocks noChangeArrowheads="1" noChangeShapeType="1" noTextEdit="1"/>
          </p:cNvSpPr>
          <p:nvPr/>
        </p:nvSpPr>
        <p:spPr bwMode="auto">
          <a:xfrm>
            <a:off x="2057400" y="914401"/>
            <a:ext cx="8305800" cy="2689225"/>
          </a:xfrm>
          <a:prstGeom prst="rect">
            <a:avLst/>
          </a:prstGeom>
        </p:spPr>
        <p:txBody>
          <a:bodyPr wrap="none" fromWordArt="1">
            <a:prstTxWarp prst="textPlain">
              <a:avLst>
                <a:gd name="adj" fmla="val 50000"/>
              </a:avLst>
            </a:prstTxWarp>
          </a:bodyPr>
          <a:lstStyle/>
          <a:p>
            <a:pPr algn="ctr"/>
            <a:r>
              <a:rPr lang="vi-VN" sz="48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rPr>
              <a:t>THƯ GIÃN</a:t>
            </a:r>
            <a:endParaRPr lang="en-US" sz="48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endParaRPr>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6795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E19B-8E9B-42C7-A55A-5883962E121E}"/>
              </a:ext>
            </a:extLst>
          </p:cNvPr>
          <p:cNvSpPr>
            <a:spLocks noGrp="1"/>
          </p:cNvSpPr>
          <p:nvPr>
            <p:ph type="title"/>
          </p:nvPr>
        </p:nvSpPr>
        <p:spPr>
          <a:xfrm>
            <a:off x="1903489" y="381000"/>
            <a:ext cx="8229600" cy="1133782"/>
          </a:xfrm>
        </p:spPr>
        <p:txBody>
          <a:bodyPr/>
          <a:lstStyle/>
          <a:p>
            <a:pPr defTabSz="457200" eaLnBrk="1" fontAlgn="auto" hangingPunct="1">
              <a:spcBef>
                <a:spcPts val="0"/>
              </a:spcBef>
              <a:spcAft>
                <a:spcPts val="0"/>
              </a:spcAft>
              <a:defRPr/>
            </a:pPr>
            <a:r>
              <a:rPr lang="en-US" sz="6000" b="1" kern="1200"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r>
              <a:rPr lang="en-US" sz="5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r>
            <a:br>
              <a:rPr lang="en-US" sz="5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795" name="Picture 1341">
            <a:extLst>
              <a:ext uri="{FF2B5EF4-FFF2-40B4-BE49-F238E27FC236}">
                <a16:creationId xmlns:a16="http://schemas.microsoft.com/office/drawing/2014/main" id="{EC81B32E-8365-4B69-8C48-960C37740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CD6C81B8-5B79-4328-B79A-7E7FC349C78C}"/>
              </a:ext>
            </a:extLst>
          </p:cNvPr>
          <p:cNvSpPr>
            <a:spLocks noGrp="1"/>
          </p:cNvSpPr>
          <p:nvPr>
            <p:ph idx="1"/>
          </p:nvPr>
        </p:nvSpPr>
        <p:spPr>
          <a:xfrm>
            <a:off x="2057400" y="1981200"/>
            <a:ext cx="2057400" cy="1219200"/>
          </a:xfrm>
          <a:prstGeom prst="ellipse">
            <a:avLst/>
          </a:prstGeom>
          <a:blipFill>
            <a:blip r:embed="rId3"/>
            <a:stretch>
              <a:fillRect/>
            </a:stretch>
          </a:blipFill>
          <a:ln cap="flat" algn="ctr">
            <a:round/>
            <a:headEnd type="none" w="med" len="med"/>
            <a:tailEnd type="none" w="med" len="med"/>
          </a:ln>
        </p:spPr>
        <p:txBody>
          <a:bodyPr/>
          <a:lstStyle/>
          <a:p>
            <a:pPr marL="0" indent="0" algn="ctr" eaLnBrk="1" fontAlgn="auto" hangingPunct="1">
              <a:spcBef>
                <a:spcPts val="0"/>
              </a:spcBef>
              <a:spcAft>
                <a:spcPts val="0"/>
              </a:spcAft>
              <a:buNone/>
              <a:defRPr/>
            </a:pPr>
            <a:r>
              <a:rPr lang="en-US" b="1" kern="1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122CD0B-97BA-4D6F-865E-BC418939E2A3}"/>
              </a:ext>
            </a:extLst>
          </p:cNvPr>
          <p:cNvSpPr/>
          <p:nvPr/>
        </p:nvSpPr>
        <p:spPr bwMode="auto">
          <a:xfrm>
            <a:off x="1863725" y="3489325"/>
            <a:ext cx="2012950" cy="1322388"/>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815AA87-4F05-4CD0-B497-E6CBEC4AA25E}"/>
              </a:ext>
            </a:extLst>
          </p:cNvPr>
          <p:cNvSpPr>
            <a:spLocks noChangeArrowheads="1"/>
          </p:cNvSpPr>
          <p:nvPr/>
        </p:nvSpPr>
        <p:spPr bwMode="auto">
          <a:xfrm>
            <a:off x="1874839" y="5011738"/>
            <a:ext cx="2020887" cy="1350962"/>
          </a:xfrm>
          <a:prstGeom prst="ellipse">
            <a:avLst/>
          </a:prstGeom>
          <a:blipFill>
            <a:blip r:embed="rId3"/>
            <a:stretch>
              <a:fillRect/>
            </a:stretch>
          </a:blipFill>
          <a:ln w="9525" algn="ctr">
            <a:noFill/>
            <a:round/>
            <a:headEnd/>
            <a:tailEnd/>
          </a:ln>
        </p:spPr>
        <p:txBody>
          <a:bodyPr/>
          <a:lstStyle/>
          <a:p>
            <a:pPr algn="ctr" fontAlgn="auto">
              <a:spcBef>
                <a:spcPts val="0"/>
              </a:spcBef>
              <a:spcAft>
                <a:spcPts val="0"/>
              </a:spcAft>
              <a:defRPr/>
            </a:pPr>
            <a:endParaRPr lang="en-US" sz="16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32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E3CBB667-5897-4CD5-AC93-045322F80B5C}"/>
              </a:ext>
            </a:extLst>
          </p:cNvPr>
          <p:cNvSpPr/>
          <p:nvPr/>
        </p:nvSpPr>
        <p:spPr bwMode="auto">
          <a:xfrm>
            <a:off x="8562976" y="2116138"/>
            <a:ext cx="1947863" cy="1312862"/>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16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0DD49019-E599-42A9-B2FE-0D7C6F1450BA}"/>
              </a:ext>
            </a:extLst>
          </p:cNvPr>
          <p:cNvSpPr/>
          <p:nvPr/>
        </p:nvSpPr>
        <p:spPr bwMode="auto">
          <a:xfrm>
            <a:off x="8153400" y="4802189"/>
            <a:ext cx="2057400" cy="1165225"/>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DD291B0-6655-4A08-9D36-C6C8A8FA7D59}"/>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3" name="TextBox 12">
            <a:extLst>
              <a:ext uri="{FF2B5EF4-FFF2-40B4-BE49-F238E27FC236}">
                <a16:creationId xmlns:a16="http://schemas.microsoft.com/office/drawing/2014/main" id="{06812971-5AC9-426C-AD28-BFE1F4D847FB}"/>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4" name="TextBox 13">
            <a:extLst>
              <a:ext uri="{FF2B5EF4-FFF2-40B4-BE49-F238E27FC236}">
                <a16:creationId xmlns:a16="http://schemas.microsoft.com/office/drawing/2014/main" id="{012C43B7-F794-485F-BBF9-C2549DAA40B1}"/>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5" name="TextBox 14">
            <a:extLst>
              <a:ext uri="{FF2B5EF4-FFF2-40B4-BE49-F238E27FC236}">
                <a16:creationId xmlns:a16="http://schemas.microsoft.com/office/drawing/2014/main" id="{83AFFCEE-C13C-4A84-B3BA-107B630644BD}"/>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6" name="TextBox 15">
            <a:extLst>
              <a:ext uri="{FF2B5EF4-FFF2-40B4-BE49-F238E27FC236}">
                <a16:creationId xmlns:a16="http://schemas.microsoft.com/office/drawing/2014/main" id="{3EAED1D7-EBC8-409C-BA25-E3582B7811FD}"/>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05"/>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 calcmode="lin" valueType="num">
                                      <p:cBhvr>
                                        <p:cTn id="27" dur="500" fill="hold"/>
                                        <p:tgtEl>
                                          <p:spTgt spid="9"/>
                                        </p:tgtEl>
                                        <p:attrNameLst>
                                          <p:attrName>ppt_x</p:attrName>
                                        </p:attrNameLst>
                                      </p:cBhvr>
                                      <p:tavLst>
                                        <p:tav tm="0">
                                          <p:val>
                                            <p:strVal val="#ppt_x-.2"/>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ppt_w*0.05"/>
                                          </p:val>
                                        </p:tav>
                                        <p:tav tm="100000">
                                          <p:val>
                                            <p:strVal val="#ppt_w"/>
                                          </p:val>
                                        </p:tav>
                                      </p:tavLst>
                                    </p:anim>
                                    <p:anim calcmode="lin" valueType="num">
                                      <p:cBhvr>
                                        <p:cTn id="35" dur="500" fill="hold"/>
                                        <p:tgtEl>
                                          <p:spTgt spid="10"/>
                                        </p:tgtEl>
                                        <p:attrNameLst>
                                          <p:attrName>ppt_h</p:attrName>
                                        </p:attrNameLst>
                                      </p:cBhvr>
                                      <p:tavLst>
                                        <p:tav tm="0">
                                          <p:val>
                                            <p:strVal val="#ppt_h"/>
                                          </p:val>
                                        </p:tav>
                                        <p:tav tm="100000">
                                          <p:val>
                                            <p:strVal val="#ppt_h"/>
                                          </p:val>
                                        </p:tav>
                                      </p:tavLst>
                                    </p:anim>
                                    <p:anim calcmode="lin" valueType="num">
                                      <p:cBhvr>
                                        <p:cTn id="36" dur="500" fill="hold"/>
                                        <p:tgtEl>
                                          <p:spTgt spid="10"/>
                                        </p:tgtEl>
                                        <p:attrNameLst>
                                          <p:attrName>ppt_x</p:attrName>
                                        </p:attrNameLst>
                                      </p:cBhvr>
                                      <p:tavLst>
                                        <p:tav tm="0">
                                          <p:val>
                                            <p:strVal val="#ppt_x-.2"/>
                                          </p:val>
                                        </p:tav>
                                        <p:tav tm="100000">
                                          <p:val>
                                            <p:strVal val="#ppt_x"/>
                                          </p:val>
                                        </p:tav>
                                      </p:tavLst>
                                    </p:anim>
                                    <p:anim calcmode="lin" valueType="num">
                                      <p:cBhvr>
                                        <p:cTn id="37" dur="500" fill="hold"/>
                                        <p:tgtEl>
                                          <p:spTgt spid="10"/>
                                        </p:tgtEl>
                                        <p:attrNameLst>
                                          <p:attrName>ppt_y</p:attrName>
                                        </p:attrNameLst>
                                      </p:cBhvr>
                                      <p:tavLst>
                                        <p:tav tm="0">
                                          <p:val>
                                            <p:strVal val="#ppt_y"/>
                                          </p:val>
                                        </p:tav>
                                        <p:tav tm="100000">
                                          <p:val>
                                            <p:strVal val="#ppt_y"/>
                                          </p:val>
                                        </p:tav>
                                      </p:tavLst>
                                    </p:anim>
                                    <p:animEffect transition="in" filter="fade">
                                      <p:cBhvr>
                                        <p:cTn id="38" dur="5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strVal val="#ppt_w*0.05"/>
                                          </p:val>
                                        </p:tav>
                                        <p:tav tm="100000">
                                          <p:val>
                                            <p:strVal val="#ppt_w"/>
                                          </p:val>
                                        </p:tav>
                                      </p:tavLst>
                                    </p:anim>
                                    <p:anim calcmode="lin" valueType="num">
                                      <p:cBhvr>
                                        <p:cTn id="44" dur="500" fill="hold"/>
                                        <p:tgtEl>
                                          <p:spTgt spid="11"/>
                                        </p:tgtEl>
                                        <p:attrNameLst>
                                          <p:attrName>ppt_h</p:attrName>
                                        </p:attrNameLst>
                                      </p:cBhvr>
                                      <p:tavLst>
                                        <p:tav tm="0">
                                          <p:val>
                                            <p:strVal val="#ppt_h"/>
                                          </p:val>
                                        </p:tav>
                                        <p:tav tm="100000">
                                          <p:val>
                                            <p:strVal val="#ppt_h"/>
                                          </p:val>
                                        </p:tav>
                                      </p:tavLst>
                                    </p:anim>
                                    <p:anim calcmode="lin" valueType="num">
                                      <p:cBhvr>
                                        <p:cTn id="45" dur="500" fill="hold"/>
                                        <p:tgtEl>
                                          <p:spTgt spid="11"/>
                                        </p:tgtEl>
                                        <p:attrNameLst>
                                          <p:attrName>ppt_x</p:attrName>
                                        </p:attrNameLst>
                                      </p:cBhvr>
                                      <p:tavLst>
                                        <p:tav tm="0">
                                          <p:val>
                                            <p:strVal val="#ppt_x-.2"/>
                                          </p:val>
                                        </p:tav>
                                        <p:tav tm="100000">
                                          <p:val>
                                            <p:strVal val="#ppt_x"/>
                                          </p:val>
                                        </p:tav>
                                      </p:tavLst>
                                    </p:anim>
                                    <p:anim calcmode="lin" valueType="num">
                                      <p:cBhvr>
                                        <p:cTn id="46" dur="500" fill="hold"/>
                                        <p:tgtEl>
                                          <p:spTgt spid="11"/>
                                        </p:tgtEl>
                                        <p:attrNameLst>
                                          <p:attrName>ppt_y</p:attrName>
                                        </p:attrNameLst>
                                      </p:cBhvr>
                                      <p:tavLst>
                                        <p:tav tm="0">
                                          <p:val>
                                            <p:strVal val="#ppt_y"/>
                                          </p:val>
                                        </p:tav>
                                        <p:tav tm="100000">
                                          <p:val>
                                            <p:strVal val="#ppt_y"/>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3" presetClass="exit" presetSubtype="10" fill="hold" grpId="0" nodeType="withEffect">
                                  <p:stCondLst>
                                    <p:cond delay="0"/>
                                  </p:stCondLst>
                                  <p:childTnLst>
                                    <p:animEffect transition="out" filter="blinds(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3" presetClass="exit" presetSubtype="10" fill="hold" grpId="0" nodeType="withEffect">
                                  <p:stCondLst>
                                    <p:cond delay="0"/>
                                  </p:stCondLst>
                                  <p:childTnLst>
                                    <p:animEffect transition="out" filter="blinds(horizontal)">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3" presetClass="exit" presetSubtype="10" fill="hold" grpId="0" nodeType="withEffect">
                                  <p:stCondLst>
                                    <p:cond delay="0"/>
                                  </p:stCondLst>
                                  <p:childTnLst>
                                    <p:animEffect transition="out" filter="blinds(horizontal)">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3" presetClass="exit" presetSubtype="10" fill="hold" grpId="0" nodeType="withEffect">
                                  <p:stCondLst>
                                    <p:cond delay="0"/>
                                  </p:stCondLst>
                                  <p:childTnLst>
                                    <p:animEffect transition="out" filter="blinds(horizontal)">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9" grpId="0" animBg="1"/>
      <p:bldP spid="10" grpId="0" animBg="1"/>
      <p:bldP spid="11" grpId="0" animBg="1"/>
      <p:bldP spid="12"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C73D069A-9F60-4203-9145-47CAFDD64A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1" y="0"/>
            <a:ext cx="6169025" cy="4191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BB056D8-1DAF-401B-B1BD-B55D70E9F0F1}"/>
              </a:ext>
            </a:extLst>
          </p:cNvPr>
          <p:cNvSpPr>
            <a:spLocks noChangeArrowheads="1"/>
          </p:cNvSpPr>
          <p:nvPr/>
        </p:nvSpPr>
        <p:spPr bwMode="auto">
          <a:xfrm>
            <a:off x="3505200" y="3992564"/>
            <a:ext cx="586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dirty="0" err="1">
                <a:latin typeface="Arial-Rounded" panose="020B0500000000000000" pitchFamily="34" charset="0"/>
                <a:ea typeface="Arial-Rounded" panose="020B0500000000000000" pitchFamily="34" charset="0"/>
                <a:cs typeface="Arial-Rounded" panose="020B0500000000000000" pitchFamily="34" charset="0"/>
              </a:rPr>
              <a:t>Ngôi</a:t>
            </a:r>
            <a:r>
              <a:rPr lang="en-US" altLang="en-US" sz="96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9600" dirty="0" err="1">
                <a:latin typeface="Arial-Rounded" panose="020B0500000000000000" pitchFamily="34" charset="0"/>
                <a:ea typeface="Arial-Rounded" panose="020B0500000000000000" pitchFamily="34" charset="0"/>
                <a:cs typeface="Arial-Rounded" panose="020B0500000000000000" pitchFamily="34" charset="0"/>
              </a:rPr>
              <a:t>sao</a:t>
            </a:r>
            <a:endParaRPr lang="en-US" altLang="en-US" sz="9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9F89668-17FB-4C60-9693-8F66ADE30977}"/>
              </a:ext>
            </a:extLst>
          </p:cNvPr>
          <p:cNvSpPr>
            <a:spLocks noChangeArrowheads="1"/>
          </p:cNvSpPr>
          <p:nvPr/>
        </p:nvSpPr>
        <p:spPr bwMode="auto">
          <a:xfrm>
            <a:off x="6705600" y="3992564"/>
            <a:ext cx="19526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103261" y="2788368"/>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204609" y="3012689"/>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6" name="Group 5"/>
          <p:cNvGrpSpPr/>
          <p:nvPr/>
        </p:nvGrpSpPr>
        <p:grpSpPr>
          <a:xfrm>
            <a:off x="2352389" y="2522389"/>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180665" y="2296947"/>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6684196" y="3328129"/>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6039832" y="4432485"/>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9979624" y="443248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1467320" y="252324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8769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1.48148E-6 L 0.19097 0.00185 " pathEditMode="relative" rAng="0" ptsTypes="AA">
                                      <p:cBhvr>
                                        <p:cTn id="6" dur="2000" fill="hold"/>
                                        <p:tgtEl>
                                          <p:spTgt spid="7"/>
                                        </p:tgtEl>
                                        <p:attrNameLst>
                                          <p:attrName>ppt_x</p:attrName>
                                          <p:attrName>ppt_y</p:attrName>
                                        </p:attrNameLst>
                                      </p:cBhvr>
                                      <p:rCtr x="95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A551B-245E-45F3-8577-C94B6165F958}"/>
              </a:ext>
            </a:extLst>
          </p:cNvPr>
          <p:cNvSpPr>
            <a:spLocks noChangeArrowheads="1"/>
          </p:cNvSpPr>
          <p:nvPr/>
        </p:nvSpPr>
        <p:spPr bwMode="auto">
          <a:xfrm>
            <a:off x="3414713" y="3983038"/>
            <a:ext cx="5562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Quả</a:t>
            </a:r>
            <a:r>
              <a:rPr lang="en-US" altLang="en-US" sz="100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táo</a:t>
            </a:r>
            <a:endParaRPr lang="en-US" altLang="en-US" sz="10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578" name="Picture 2">
            <a:extLst>
              <a:ext uri="{FF2B5EF4-FFF2-40B4-BE49-F238E27FC236}">
                <a16:creationId xmlns:a16="http://schemas.microsoft.com/office/drawing/2014/main" id="{11B8A693-E2C4-4500-95CE-8B0175FB5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14" y="304801"/>
            <a:ext cx="6276975"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8329B72C-4F46-4CAA-A60B-3B4B426ADE09}"/>
              </a:ext>
            </a:extLst>
          </p:cNvPr>
          <p:cNvSpPr>
            <a:spLocks noChangeArrowheads="1"/>
          </p:cNvSpPr>
          <p:nvPr/>
        </p:nvSpPr>
        <p:spPr bwMode="auto">
          <a:xfrm>
            <a:off x="6319484" y="3977002"/>
            <a:ext cx="21193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10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845" name="Picture 5" descr="C:\Users\Administrator\Desktop\unnamed.jpg">
            <a:extLst>
              <a:ext uri="{FF2B5EF4-FFF2-40B4-BE49-F238E27FC236}">
                <a16:creationId xmlns:a16="http://schemas.microsoft.com/office/drawing/2014/main" id="{F1C8B1E2-55E1-4AE5-8FE3-C37020C59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1" y="180975"/>
            <a:ext cx="535781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85726C-45BA-4A09-9BCE-0A58E0B39871}"/>
              </a:ext>
            </a:extLst>
          </p:cNvPr>
          <p:cNvSpPr>
            <a:spLocks noChangeArrowheads="1"/>
          </p:cNvSpPr>
          <p:nvPr/>
        </p:nvSpPr>
        <p:spPr bwMode="auto">
          <a:xfrm>
            <a:off x="3352800" y="4211638"/>
            <a:ext cx="5562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Cái</a:t>
            </a:r>
            <a:r>
              <a:rPr lang="en-US" altLang="en-US" sz="100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kéo</a:t>
            </a:r>
            <a:endParaRPr lang="en-US" altLang="en-US" sz="10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02" name="Picture 2">
            <a:extLst>
              <a:ext uri="{FF2B5EF4-FFF2-40B4-BE49-F238E27FC236}">
                <a16:creationId xmlns:a16="http://schemas.microsoft.com/office/drawing/2014/main" id="{0C8B804A-EB41-478A-9E9A-C1820085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7405688"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B3EE3C4-4618-4E21-A3FC-D5117628DE6E}"/>
              </a:ext>
            </a:extLst>
          </p:cNvPr>
          <p:cNvSpPr>
            <a:spLocks noChangeArrowheads="1"/>
          </p:cNvSpPr>
          <p:nvPr/>
        </p:nvSpPr>
        <p:spPr bwMode="auto">
          <a:xfrm>
            <a:off x="5912644" y="4211638"/>
            <a:ext cx="2457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10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9ED7F3C-3ABE-43AA-8071-4E7C35B446CE}"/>
              </a:ext>
            </a:extLst>
          </p:cNvPr>
          <p:cNvSpPr>
            <a:spLocks noGrp="1"/>
          </p:cNvSpPr>
          <p:nvPr>
            <p:ph type="title"/>
          </p:nvPr>
        </p:nvSpPr>
        <p:spPr/>
        <p:txBody>
          <a:bodyPr/>
          <a:lstStyle/>
          <a:p>
            <a:endParaRPr lang="en-US" altLang="en-US"/>
          </a:p>
        </p:txBody>
      </p:sp>
      <p:pic>
        <p:nvPicPr>
          <p:cNvPr id="37891" name="Picture 7" descr="C:\Users\Administrator\Desktop\ao bèo.JPG">
            <a:extLst>
              <a:ext uri="{FF2B5EF4-FFF2-40B4-BE49-F238E27FC236}">
                <a16:creationId xmlns:a16="http://schemas.microsoft.com/office/drawing/2014/main" id="{E1854EA4-DC9E-4239-B2CE-46287E350D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304801"/>
            <a:ext cx="8382000" cy="5821363"/>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3E48F3-08D5-4947-8D15-80507257EE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11C0268-EC6A-4DAE-A43C-3DA734015392}"/>
              </a:ext>
            </a:extLst>
          </p:cNvPr>
          <p:cNvSpPr>
            <a:spLocks noGrp="1"/>
          </p:cNvSpPr>
          <p:nvPr>
            <p:ph type="title"/>
          </p:nvPr>
        </p:nvSpPr>
        <p:spPr/>
        <p:txBody>
          <a:bodyPr/>
          <a:lstStyle/>
          <a:p>
            <a:endParaRPr lang="en-US" altLang="en-US"/>
          </a:p>
        </p:txBody>
      </p:sp>
      <p:sp>
        <p:nvSpPr>
          <p:cNvPr id="39939" name="Content Placeholder 2">
            <a:extLst>
              <a:ext uri="{FF2B5EF4-FFF2-40B4-BE49-F238E27FC236}">
                <a16:creationId xmlns:a16="http://schemas.microsoft.com/office/drawing/2014/main" id="{915F5BC9-1441-4D59-9F6F-64C36DA2BC8E}"/>
              </a:ext>
            </a:extLst>
          </p:cNvPr>
          <p:cNvSpPr>
            <a:spLocks noGrp="1"/>
          </p:cNvSpPr>
          <p:nvPr>
            <p:ph idx="1"/>
          </p:nvPr>
        </p:nvSpPr>
        <p:spPr/>
        <p:txBody>
          <a:bodyPr/>
          <a:lstStyle/>
          <a:p>
            <a:endParaRPr lang="en-US" altLang="en-US"/>
          </a:p>
        </p:txBody>
      </p:sp>
      <p:pic>
        <p:nvPicPr>
          <p:cNvPr id="4" name="Content Placeholder 3">
            <a:extLst>
              <a:ext uri="{FF2B5EF4-FFF2-40B4-BE49-F238E27FC236}">
                <a16:creationId xmlns:a16="http://schemas.microsoft.com/office/drawing/2014/main" id="{013AA463-5ECB-42FB-9531-A4A32E49A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830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FC836A-7470-46D5-BAE4-7A796AC11DD6}"/>
              </a:ext>
            </a:extLst>
          </p:cNvPr>
          <p:cNvSpPr>
            <a:spLocks noChangeArrowheads="1"/>
          </p:cNvSpPr>
          <p:nvPr/>
        </p:nvSpPr>
        <p:spPr bwMode="auto">
          <a:xfrm>
            <a:off x="3151188" y="4670425"/>
            <a:ext cx="5562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ao</a:t>
            </a:r>
            <a:r>
              <a:rPr lang="en-US" altLang="en-US" sz="100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bèo</a:t>
            </a:r>
            <a:endParaRPr lang="en-US" altLang="en-US" sz="10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26" name="Picture 2">
            <a:extLst>
              <a:ext uri="{FF2B5EF4-FFF2-40B4-BE49-F238E27FC236}">
                <a16:creationId xmlns:a16="http://schemas.microsoft.com/office/drawing/2014/main" id="{5CD29C23-5AC7-48C4-8C9C-F863F7536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896938"/>
            <a:ext cx="7010400" cy="337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2FD9ECB2-3549-4DF5-BC18-761040C21C5E}"/>
              </a:ext>
            </a:extLst>
          </p:cNvPr>
          <p:cNvGrpSpPr>
            <a:grpSpLocks/>
          </p:cNvGrpSpPr>
          <p:nvPr/>
        </p:nvGrpSpPr>
        <p:grpSpPr bwMode="auto">
          <a:xfrm>
            <a:off x="3151188" y="4653302"/>
            <a:ext cx="4514960" cy="1629920"/>
            <a:chOff x="2465820" y="3837228"/>
            <a:chExt cx="4514974" cy="1631216"/>
          </a:xfrm>
        </p:grpSpPr>
        <p:sp>
          <p:nvSpPr>
            <p:cNvPr id="40966" name="Rectangle 5">
              <a:extLst>
                <a:ext uri="{FF2B5EF4-FFF2-40B4-BE49-F238E27FC236}">
                  <a16:creationId xmlns:a16="http://schemas.microsoft.com/office/drawing/2014/main" id="{BCE684BF-348F-4AFA-97E1-8B6CF5F9F92E}"/>
                </a:ext>
              </a:extLst>
            </p:cNvPr>
            <p:cNvSpPr>
              <a:spLocks noChangeArrowheads="1"/>
            </p:cNvSpPr>
            <p:nvPr/>
          </p:nvSpPr>
          <p:spPr bwMode="auto">
            <a:xfrm>
              <a:off x="4877240" y="3837228"/>
              <a:ext cx="210355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10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967" name="Rectangle 1">
              <a:extLst>
                <a:ext uri="{FF2B5EF4-FFF2-40B4-BE49-F238E27FC236}">
                  <a16:creationId xmlns:a16="http://schemas.microsoft.com/office/drawing/2014/main" id="{67FD2610-2E31-4923-AB6A-EBEFE47BFD16}"/>
                </a:ext>
              </a:extLst>
            </p:cNvPr>
            <p:cNvSpPr>
              <a:spLocks noChangeArrowheads="1"/>
            </p:cNvSpPr>
            <p:nvPr/>
          </p:nvSpPr>
          <p:spPr bwMode="auto">
            <a:xfrm>
              <a:off x="2465820" y="3896227"/>
              <a:ext cx="1529591" cy="157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65" name="Picture 7" descr="C:\Users\Administrator\Desktop\ao bèo.JPG">
            <a:extLst>
              <a:ext uri="{FF2B5EF4-FFF2-40B4-BE49-F238E27FC236}">
                <a16:creationId xmlns:a16="http://schemas.microsoft.com/office/drawing/2014/main" id="{FF8EB686-8324-41CA-A547-14363D834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474664"/>
            <a:ext cx="805815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down)">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E07DAD02-A117-403C-BBF3-40A70F8BE0D4}"/>
              </a:ext>
            </a:extLst>
          </p:cNvPr>
          <p:cNvSpPr>
            <a:spLocks noChangeArrowheads="1"/>
          </p:cNvSpPr>
          <p:nvPr/>
        </p:nvSpPr>
        <p:spPr bwMode="auto">
          <a:xfrm>
            <a:off x="2362200" y="685800"/>
            <a:ext cx="518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7E572633-0B10-4837-89B6-C2F00F42CD19}"/>
              </a:ext>
            </a:extLst>
          </p:cNvPr>
          <p:cNvSpPr>
            <a:spLocks noChangeArrowheads="1"/>
          </p:cNvSpPr>
          <p:nvPr/>
        </p:nvSpPr>
        <p:spPr bwMode="auto">
          <a:xfrm>
            <a:off x="1697039" y="2255839"/>
            <a:ext cx="47593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715541BF-2963-4816-9842-0320102C1E84}"/>
              </a:ext>
            </a:extLst>
          </p:cNvPr>
          <p:cNvSpPr>
            <a:spLocks noChangeArrowheads="1"/>
          </p:cNvSpPr>
          <p:nvPr/>
        </p:nvSpPr>
        <p:spPr bwMode="auto">
          <a:xfrm>
            <a:off x="6676056" y="2220318"/>
            <a:ext cx="4191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táo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89DB8A46-6A90-4C26-8022-20EE57756C46}"/>
              </a:ext>
            </a:extLst>
          </p:cNvPr>
          <p:cNvSpPr>
            <a:spLocks noChangeArrowheads="1"/>
          </p:cNvSpPr>
          <p:nvPr/>
        </p:nvSpPr>
        <p:spPr bwMode="auto">
          <a:xfrm>
            <a:off x="1806575" y="5105401"/>
            <a:ext cx="382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kẹo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51CE4837-3BDC-4415-A5D9-F7B3FFB04873}"/>
              </a:ext>
            </a:extLst>
          </p:cNvPr>
          <p:cNvSpPr>
            <a:spLocks noChangeArrowheads="1"/>
          </p:cNvSpPr>
          <p:nvPr/>
        </p:nvSpPr>
        <p:spPr bwMode="auto">
          <a:xfrm>
            <a:off x="6716714" y="5165725"/>
            <a:ext cx="39004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ao</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bèo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0BE4A669-6F34-4A74-AEC8-9500C77BD366}"/>
              </a:ext>
            </a:extLst>
          </p:cNvPr>
          <p:cNvSpPr>
            <a:spLocks noChangeArrowheads="1"/>
          </p:cNvSpPr>
          <p:nvPr/>
        </p:nvSpPr>
        <p:spPr bwMode="auto">
          <a:xfrm>
            <a:off x="3436144" y="2244626"/>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31CC6DE7-71E0-4C62-BC0F-3C2FD1104213}"/>
              </a:ext>
            </a:extLst>
          </p:cNvPr>
          <p:cNvSpPr>
            <a:spLocks noChangeArrowheads="1"/>
          </p:cNvSpPr>
          <p:nvPr/>
        </p:nvSpPr>
        <p:spPr bwMode="auto">
          <a:xfrm>
            <a:off x="8105776" y="2208213"/>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B22AD04-655D-4A29-8309-AA05E3F51F58}"/>
              </a:ext>
            </a:extLst>
          </p:cNvPr>
          <p:cNvSpPr>
            <a:spLocks noChangeArrowheads="1"/>
          </p:cNvSpPr>
          <p:nvPr/>
        </p:nvSpPr>
        <p:spPr bwMode="auto">
          <a:xfrm>
            <a:off x="6723064" y="5176838"/>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3EE3CC3-BEC0-4AE9-98C9-BEBEB9DAF62A}"/>
              </a:ext>
            </a:extLst>
          </p:cNvPr>
          <p:cNvSpPr>
            <a:spLocks noChangeArrowheads="1"/>
          </p:cNvSpPr>
          <p:nvPr/>
        </p:nvSpPr>
        <p:spPr bwMode="auto">
          <a:xfrm>
            <a:off x="3124820" y="4965997"/>
            <a:ext cx="91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A093ABE8-C159-4CBD-9F46-74EF9552300F}"/>
              </a:ext>
            </a:extLst>
          </p:cNvPr>
          <p:cNvSpPr>
            <a:spLocks noChangeArrowheads="1"/>
          </p:cNvSpPr>
          <p:nvPr/>
        </p:nvSpPr>
        <p:spPr bwMode="auto">
          <a:xfrm>
            <a:off x="8001000" y="5168934"/>
            <a:ext cx="91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2">
            <a:extLst>
              <a:ext uri="{FF2B5EF4-FFF2-40B4-BE49-F238E27FC236}">
                <a16:creationId xmlns:a16="http://schemas.microsoft.com/office/drawing/2014/main" id="{11B2407A-4BC5-4D58-A556-8F5A53DD72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87001" y="802879"/>
            <a:ext cx="1825625" cy="1581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C:\Users\Administrator\Desktop\unnamed.jpg">
            <a:extLst>
              <a:ext uri="{FF2B5EF4-FFF2-40B4-BE49-F238E27FC236}">
                <a16:creationId xmlns:a16="http://schemas.microsoft.com/office/drawing/2014/main" id="{36BDDBFF-511C-452C-AA78-9DBFE5DA4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58813"/>
            <a:ext cx="20272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470DEF09-A080-4D2F-8BA5-18C48CD41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3500438"/>
            <a:ext cx="2982912"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1" descr="C:\Users\Administrator\Desktop\ao bèo.JPG">
            <a:extLst>
              <a:ext uri="{FF2B5EF4-FFF2-40B4-BE49-F238E27FC236}">
                <a16:creationId xmlns:a16="http://schemas.microsoft.com/office/drawing/2014/main" id="{B07E1092-A6F7-4BE8-86E5-F3ED0AC36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064" y="3657600"/>
            <a:ext cx="28733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F479F63-5196-4A8E-80B9-75C2A05C5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580" y="115700"/>
            <a:ext cx="1613866" cy="993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 fill="hold"/>
                                        <p:tgtEl>
                                          <p:spTgt spid="9"/>
                                        </p:tgtEl>
                                        <p:attrNameLst>
                                          <p:attrName>ppt_x</p:attrName>
                                        </p:attrNameLst>
                                      </p:cBhvr>
                                      <p:tavLst>
                                        <p:tav tm="0">
                                          <p:val>
                                            <p:strVal val="#ppt_x"/>
                                          </p:val>
                                        </p:tav>
                                        <p:tav tm="100000">
                                          <p:val>
                                            <p:strVal val="#ppt_x"/>
                                          </p:val>
                                        </p:tav>
                                      </p:tavLst>
                                    </p:anim>
                                    <p:anim calcmode="lin" valueType="num">
                                      <p:cBhvr additive="base">
                                        <p:cTn id="20" dur="1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65F9213F-97E6-457E-8BAF-6B5CCB1D6607}"/>
              </a:ext>
            </a:extLst>
          </p:cNvPr>
          <p:cNvSpPr txBox="1">
            <a:spLocks noChangeArrowheads="1"/>
          </p:cNvSpPr>
          <p:nvPr/>
        </p:nvSpPr>
        <p:spPr bwMode="auto">
          <a:xfrm>
            <a:off x="6189664" y="390525"/>
            <a:ext cx="1571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Aharoni" panose="020B0604020202020204" pitchFamily="2" charset="-79"/>
                <a:cs typeface="Aharoni" panose="020B0604020202020204" pitchFamily="2" charset="-79"/>
              </a:rPr>
              <a:t>eo</a:t>
            </a:r>
            <a:endParaRPr lang="en-US" altLang="en-US" sz="6000">
              <a:solidFill>
                <a:srgbClr val="000000"/>
              </a:solidFill>
              <a:latin typeface="Aharoni" panose="020B0604020202020204" pitchFamily="2" charset="-79"/>
              <a:cs typeface="Aharoni" panose="020B0604020202020204" pitchFamily="2" charset="-79"/>
            </a:endParaRPr>
          </a:p>
        </p:txBody>
      </p:sp>
      <p:sp>
        <p:nvSpPr>
          <p:cNvPr id="23" name="Rectangle 22">
            <a:extLst>
              <a:ext uri="{FF2B5EF4-FFF2-40B4-BE49-F238E27FC236}">
                <a16:creationId xmlns:a16="http://schemas.microsoft.com/office/drawing/2014/main" id="{6B1E2697-4471-4EC4-B9DE-9264C4F2784D}"/>
              </a:ext>
            </a:extLst>
          </p:cNvPr>
          <p:cNvSpPr/>
          <p:nvPr/>
        </p:nvSpPr>
        <p:spPr>
          <a:xfrm>
            <a:off x="4572001" y="2346326"/>
            <a:ext cx="2873375" cy="1014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53DC8C68-0B13-4944-9D4D-7774D65E27AA}"/>
              </a:ext>
            </a:extLst>
          </p:cNvPr>
          <p:cNvSpPr/>
          <p:nvPr/>
        </p:nvSpPr>
        <p:spPr>
          <a:xfrm>
            <a:off x="6029325" y="1308100"/>
            <a:ext cx="1416050" cy="101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Rectangle 1">
            <a:extLst>
              <a:ext uri="{FF2B5EF4-FFF2-40B4-BE49-F238E27FC236}">
                <a16:creationId xmlns:a16="http://schemas.microsoft.com/office/drawing/2014/main" id="{C5DCB679-8769-4E98-8C33-BA0BB6AE60B4}"/>
              </a:ext>
            </a:extLst>
          </p:cNvPr>
          <p:cNvSpPr/>
          <p:nvPr/>
        </p:nvSpPr>
        <p:spPr>
          <a:xfrm>
            <a:off x="4572000" y="1308100"/>
            <a:ext cx="1416050" cy="101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3014" name="Picture 11">
            <a:extLst>
              <a:ext uri="{FF2B5EF4-FFF2-40B4-BE49-F238E27FC236}">
                <a16:creationId xmlns:a16="http://schemas.microsoft.com/office/drawing/2014/main" id="{495B69A3-B90C-4DAA-A16B-B1FDDE2964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0"/>
            <a:ext cx="19415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7">
            <a:extLst>
              <a:ext uri="{FF2B5EF4-FFF2-40B4-BE49-F238E27FC236}">
                <a16:creationId xmlns:a16="http://schemas.microsoft.com/office/drawing/2014/main" id="{52A372D0-8B16-4B6C-A841-00B9FC403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33864"/>
            <a:ext cx="2254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8">
            <a:extLst>
              <a:ext uri="{FF2B5EF4-FFF2-40B4-BE49-F238E27FC236}">
                <a16:creationId xmlns:a16="http://schemas.microsoft.com/office/drawing/2014/main" id="{2F186768-4BA1-4388-9566-D909287474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4114" y="4257676"/>
            <a:ext cx="22939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9">
            <a:extLst>
              <a:ext uri="{FF2B5EF4-FFF2-40B4-BE49-F238E27FC236}">
                <a16:creationId xmlns:a16="http://schemas.microsoft.com/office/drawing/2014/main" id="{E583B96E-95C8-41DB-8DD0-FE51D100AB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8651" y="4243388"/>
            <a:ext cx="2316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20">
            <a:extLst>
              <a:ext uri="{FF2B5EF4-FFF2-40B4-BE49-F238E27FC236}">
                <a16:creationId xmlns:a16="http://schemas.microsoft.com/office/drawing/2014/main" id="{D5A63A25-E26F-4505-8E13-1F2922D47A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6225" y="4192589"/>
            <a:ext cx="274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92CD05AF-56D7-4C9E-8B28-81F0A61799B8}"/>
              </a:ext>
            </a:extLst>
          </p:cNvPr>
          <p:cNvSpPr txBox="1">
            <a:spLocks noChangeArrowheads="1"/>
          </p:cNvSpPr>
          <p:nvPr/>
        </p:nvSpPr>
        <p:spPr bwMode="auto">
          <a:xfrm>
            <a:off x="4743450" y="390525"/>
            <a:ext cx="1416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Aharoni" panose="020B0604020202020204" pitchFamily="2" charset="-79"/>
                <a:cs typeface="Aharoni" panose="020B0604020202020204" pitchFamily="2" charset="-79"/>
              </a:rPr>
              <a:t>ao</a:t>
            </a:r>
            <a:endParaRPr lang="en-US" altLang="en-US" sz="6000">
              <a:solidFill>
                <a:srgbClr val="000000"/>
              </a:solidFill>
              <a:latin typeface="Aharoni" panose="020B0604020202020204" pitchFamily="2" charset="-79"/>
              <a:cs typeface="Aharoni" panose="020B0604020202020204" pitchFamily="2" charset="-79"/>
            </a:endParaRPr>
          </a:p>
        </p:txBody>
      </p:sp>
      <p:sp>
        <p:nvSpPr>
          <p:cNvPr id="16" name="TextBox 1">
            <a:extLst>
              <a:ext uri="{FF2B5EF4-FFF2-40B4-BE49-F238E27FC236}">
                <a16:creationId xmlns:a16="http://schemas.microsoft.com/office/drawing/2014/main" id="{CB94CC2E-CB0A-4B31-B331-60DBF8152371}"/>
              </a:ext>
            </a:extLst>
          </p:cNvPr>
          <p:cNvSpPr txBox="1">
            <a:spLocks noChangeArrowheads="1"/>
          </p:cNvSpPr>
          <p:nvPr/>
        </p:nvSpPr>
        <p:spPr bwMode="auto">
          <a:xfrm>
            <a:off x="5124451" y="1330325"/>
            <a:ext cx="1038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000000"/>
                </a:solidFill>
                <a:latin typeface="Aharoni" panose="020B0604020202020204" pitchFamily="2" charset="-79"/>
                <a:cs typeface="Aharoni" panose="020B0604020202020204" pitchFamily="2" charset="-79"/>
              </a:rPr>
              <a:t>l</a:t>
            </a:r>
            <a:endParaRPr lang="en-US" altLang="en-US" sz="6000">
              <a:solidFill>
                <a:srgbClr val="000000"/>
              </a:solidFill>
              <a:latin typeface="Aharoni" panose="020B0604020202020204" pitchFamily="2" charset="-79"/>
              <a:cs typeface="Aharoni" panose="020B0604020202020204" pitchFamily="2" charset="-79"/>
            </a:endParaRPr>
          </a:p>
        </p:txBody>
      </p:sp>
      <p:sp>
        <p:nvSpPr>
          <p:cNvPr id="17" name="TextBox 1">
            <a:extLst>
              <a:ext uri="{FF2B5EF4-FFF2-40B4-BE49-F238E27FC236}">
                <a16:creationId xmlns:a16="http://schemas.microsoft.com/office/drawing/2014/main" id="{66D326BD-6385-4AB0-A27C-981B119C2E97}"/>
              </a:ext>
            </a:extLst>
          </p:cNvPr>
          <p:cNvSpPr txBox="1">
            <a:spLocks noChangeArrowheads="1"/>
          </p:cNvSpPr>
          <p:nvPr/>
        </p:nvSpPr>
        <p:spPr bwMode="auto">
          <a:xfrm>
            <a:off x="5511800" y="2295525"/>
            <a:ext cx="1703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000000"/>
                </a:solidFill>
                <a:latin typeface="Aharoni" panose="020B0604020202020204" pitchFamily="2" charset="-79"/>
                <a:cs typeface="Aharoni" panose="020B0604020202020204" pitchFamily="2" charset="-79"/>
              </a:rPr>
              <a:t>l</a:t>
            </a:r>
            <a:r>
              <a:rPr lang="en-US" altLang="en-US" sz="6000" b="1">
                <a:solidFill>
                  <a:srgbClr val="FF0000"/>
                </a:solidFill>
                <a:latin typeface="Times New Roman" panose="02020603050405020304" pitchFamily="18" charset="0"/>
                <a:cs typeface="Times New Roman" panose="02020603050405020304" pitchFamily="18" charset="0"/>
              </a:rPr>
              <a:t>ẽo</a:t>
            </a:r>
            <a:endParaRPr lang="en-US" altLang="en-US" sz="6000">
              <a:solidFill>
                <a:srgbClr val="00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id="{7AC438BB-726C-42A8-AFAB-F62FE3689F44}"/>
              </a:ext>
            </a:extLst>
          </p:cNvPr>
          <p:cNvSpPr txBox="1">
            <a:spLocks noChangeArrowheads="1"/>
          </p:cNvSpPr>
          <p:nvPr/>
        </p:nvSpPr>
        <p:spPr bwMode="auto">
          <a:xfrm>
            <a:off x="6273800" y="1273175"/>
            <a:ext cx="1557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Times New Roman" panose="02020603050405020304" pitchFamily="18" charset="0"/>
                <a:cs typeface="Times New Roman" panose="02020603050405020304" pitchFamily="18" charset="0"/>
              </a:rPr>
              <a:t>eo</a:t>
            </a:r>
            <a:endParaRPr lang="en-US" altLang="en-US" sz="6000">
              <a:solidFill>
                <a:srgbClr val="000000"/>
              </a:solidFill>
              <a:latin typeface="Times New Roman" panose="02020603050405020304" pitchFamily="18" charset="0"/>
              <a:cs typeface="Times New Roman" panose="02020603050405020304" pitchFamily="18" charset="0"/>
            </a:endParaRPr>
          </a:p>
        </p:txBody>
      </p:sp>
      <p:pic>
        <p:nvPicPr>
          <p:cNvPr id="43023" name="Picture 14">
            <a:extLst>
              <a:ext uri="{FF2B5EF4-FFF2-40B4-BE49-F238E27FC236}">
                <a16:creationId xmlns:a16="http://schemas.microsoft.com/office/drawing/2014/main" id="{CD10F880-F94A-421D-82AA-78A246700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429001"/>
            <a:ext cx="179863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4" name="Picture 16">
            <a:extLst>
              <a:ext uri="{FF2B5EF4-FFF2-40B4-BE49-F238E27FC236}">
                <a16:creationId xmlns:a16="http://schemas.microsoft.com/office/drawing/2014/main" id="{74A0DFA9-7A7D-433A-98E6-9E08F4911C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139" y="3414714"/>
            <a:ext cx="12207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5" name="Picture 17">
            <a:extLst>
              <a:ext uri="{FF2B5EF4-FFF2-40B4-BE49-F238E27FC236}">
                <a16:creationId xmlns:a16="http://schemas.microsoft.com/office/drawing/2014/main" id="{2DF3AB74-36FD-4735-B273-12A3904AA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6175" y="3405189"/>
            <a:ext cx="11112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6" name="Picture 18">
            <a:extLst>
              <a:ext uri="{FF2B5EF4-FFF2-40B4-BE49-F238E27FC236}">
                <a16:creationId xmlns:a16="http://schemas.microsoft.com/office/drawing/2014/main" id="{A51E82D5-6D7D-4254-9427-EA6950520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9663" y="3429001"/>
            <a:ext cx="116681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7" name="Picture 19">
            <a:extLst>
              <a:ext uri="{FF2B5EF4-FFF2-40B4-BE49-F238E27FC236}">
                <a16:creationId xmlns:a16="http://schemas.microsoft.com/office/drawing/2014/main" id="{5D37EE34-3E5B-4EFA-83FF-476EEC75F0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5400" y="3405189"/>
            <a:ext cx="114458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8" name="Picture 20">
            <a:extLst>
              <a:ext uri="{FF2B5EF4-FFF2-40B4-BE49-F238E27FC236}">
                <a16:creationId xmlns:a16="http://schemas.microsoft.com/office/drawing/2014/main" id="{EBB649EB-D97C-412B-B166-53E99F8BC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39225" y="3378201"/>
            <a:ext cx="10668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9" name="Picture 21" descr="C:\Users\Administrator\Desktop\ao bèo.JPG">
            <a:extLst>
              <a:ext uri="{FF2B5EF4-FFF2-40B4-BE49-F238E27FC236}">
                <a16:creationId xmlns:a16="http://schemas.microsoft.com/office/drawing/2014/main" id="{2D154443-417E-4F27-A2CE-6DAF7912F9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9564" y="4257676"/>
            <a:ext cx="25098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22">
            <a:extLst>
              <a:ext uri="{FF2B5EF4-FFF2-40B4-BE49-F238E27FC236}">
                <a16:creationId xmlns:a16="http://schemas.microsoft.com/office/drawing/2014/main" id="{DD281263-5036-4331-9D90-BB5890EBD8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7925" y="6010275"/>
            <a:ext cx="463550" cy="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1" name="Picture 23">
            <a:extLst>
              <a:ext uri="{FF2B5EF4-FFF2-40B4-BE49-F238E27FC236}">
                <a16:creationId xmlns:a16="http://schemas.microsoft.com/office/drawing/2014/main" id="{56CC3C5C-3813-49AE-B3FE-C8909FC2B3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4700" y="6043614"/>
            <a:ext cx="463550"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2" name="Picture 24">
            <a:extLst>
              <a:ext uri="{FF2B5EF4-FFF2-40B4-BE49-F238E27FC236}">
                <a16:creationId xmlns:a16="http://schemas.microsoft.com/office/drawing/2014/main" id="{468D71DD-86EB-490F-82C5-62DEB1B8E3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8800" y="5983289"/>
            <a:ext cx="463550"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3" name="Picture 25">
            <a:extLst>
              <a:ext uri="{FF2B5EF4-FFF2-40B4-BE49-F238E27FC236}">
                <a16:creationId xmlns:a16="http://schemas.microsoft.com/office/drawing/2014/main" id="{D58C3833-7C0D-4F61-9796-E0B6F19E5F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65475" y="5972175"/>
            <a:ext cx="463550" cy="7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5" y="772768"/>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285361"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241425"/>
            <a:ext cx="609600" cy="609600"/>
          </a:xfrm>
          <a:prstGeom prst="rect">
            <a:avLst/>
          </a:prstGeom>
        </p:spPr>
      </p:pic>
      <p:sp>
        <p:nvSpPr>
          <p:cNvPr id="14" name="TextBox 13"/>
          <p:cNvSpPr txBox="1"/>
          <p:nvPr/>
        </p:nvSpPr>
        <p:spPr>
          <a:xfrm>
            <a:off x="1598239" y="2762983"/>
            <a:ext cx="72275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BF289-A01F-4DE4-9327-C555F1DE659E}"/>
              </a:ext>
            </a:extLst>
          </p:cNvPr>
          <p:cNvGrpSpPr>
            <a:grpSpLocks/>
          </p:cNvGrpSpPr>
          <p:nvPr/>
        </p:nvGrpSpPr>
        <p:grpSpPr bwMode="auto">
          <a:xfrm>
            <a:off x="3048000" y="1371600"/>
            <a:ext cx="6146800" cy="2895600"/>
            <a:chOff x="2901950" y="2081196"/>
            <a:chExt cx="4368007" cy="1544221"/>
          </a:xfrm>
        </p:grpSpPr>
        <p:pic>
          <p:nvPicPr>
            <p:cNvPr id="44039" name="Picture 6">
              <a:extLst>
                <a:ext uri="{FF2B5EF4-FFF2-40B4-BE49-F238E27FC236}">
                  <a16:creationId xmlns:a16="http://schemas.microsoft.com/office/drawing/2014/main" id="{7FA5E4DC-94A1-42AB-A159-3D54ECA89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2098226"/>
              <a:ext cx="2086769" cy="151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7">
              <a:extLst>
                <a:ext uri="{FF2B5EF4-FFF2-40B4-BE49-F238E27FC236}">
                  <a16:creationId xmlns:a16="http://schemas.microsoft.com/office/drawing/2014/main" id="{DD3833A7-C79E-49F8-95BB-087DCCEF1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719" y="2081196"/>
              <a:ext cx="2281238" cy="154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035" name="ao.wmv">
            <a:hlinkClick r:id="" action="ppaction://media"/>
            <a:extLst>
              <a:ext uri="{FF2B5EF4-FFF2-40B4-BE49-F238E27FC236}">
                <a16:creationId xmlns:a16="http://schemas.microsoft.com/office/drawing/2014/main" id="{F04E4FBC-172C-4FFD-B38F-6918AB900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295400"/>
            <a:ext cx="80772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Group 10">
            <a:extLst>
              <a:ext uri="{FF2B5EF4-FFF2-40B4-BE49-F238E27FC236}">
                <a16:creationId xmlns:a16="http://schemas.microsoft.com/office/drawing/2014/main" id="{EA1997F2-C23C-48C5-BCD7-DFE8A91FC1E8}"/>
              </a:ext>
            </a:extLst>
          </p:cNvPr>
          <p:cNvGrpSpPr>
            <a:grpSpLocks/>
          </p:cNvGrpSpPr>
          <p:nvPr/>
        </p:nvGrpSpPr>
        <p:grpSpPr bwMode="auto">
          <a:xfrm>
            <a:off x="228600" y="152400"/>
            <a:ext cx="2514600" cy="838200"/>
            <a:chOff x="228600" y="228600"/>
            <a:chExt cx="2514600" cy="838200"/>
          </a:xfrm>
        </p:grpSpPr>
        <p:sp>
          <p:nvSpPr>
            <p:cNvPr id="8" name="Rounded Rectangle 7">
              <a:extLst>
                <a:ext uri="{FF2B5EF4-FFF2-40B4-BE49-F238E27FC236}">
                  <a16:creationId xmlns:a16="http://schemas.microsoft.com/office/drawing/2014/main" id="{9BB5A79D-A806-47F0-89D1-665A45103994}"/>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9" name="Oval 8">
              <a:extLst>
                <a:ext uri="{FF2B5EF4-FFF2-40B4-BE49-F238E27FC236}">
                  <a16:creationId xmlns:a16="http://schemas.microsoft.com/office/drawing/2014/main" id="{41DC5284-C6B6-4970-8CF8-A8A749F53B0D}"/>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14167"/>
            <a:ext cx="13571501" cy="2166516"/>
            <a:chOff x="-400053" y="85625"/>
            <a:chExt cx="10203869" cy="1624887"/>
          </a:xfrm>
        </p:grpSpPr>
        <p:sp>
          <p:nvSpPr>
            <p:cNvPr id="1500" name="Google Shape;1500;p47"/>
            <p:cNvSpPr/>
            <p:nvPr/>
          </p:nvSpPr>
          <p:spPr>
            <a:xfrm>
              <a:off x="8130102" y="856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6" name="Rectangle 745"/>
          <p:cNvSpPr/>
          <p:nvPr/>
        </p:nvSpPr>
        <p:spPr>
          <a:xfrm>
            <a:off x="4257985" y="2129769"/>
            <a:ext cx="7775813" cy="4280031"/>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9600">
                <a:solidFill>
                  <a:srgbClr val="7E4E24">
                    <a:lumMod val="50000"/>
                  </a:srgbClr>
                </a:solidFill>
                <a:latin typeface="Arial-Rounded" pitchFamily="34" charset="0"/>
                <a:ea typeface="Arial-Rounded" pitchFamily="34" charset="0"/>
                <a:cs typeface="Arial-Rounded" pitchFamily="34" charset="0"/>
                <a:sym typeface="Arial"/>
              </a:rPr>
              <a:t>ui</a:t>
            </a:r>
          </a:p>
          <a:p>
            <a:pPr algn="ctr" fontAlgn="auto">
              <a:spcBef>
                <a:spcPts val="0"/>
              </a:spcBef>
              <a:spcAft>
                <a:spcPts val="0"/>
              </a:spcAft>
              <a:defRPr/>
            </a:pPr>
            <a:r>
              <a:rPr lang="en-US" sz="9600" kern="0">
                <a:solidFill>
                  <a:srgbClr val="7E4E24">
                    <a:lumMod val="50000"/>
                  </a:srgbClr>
                </a:solidFill>
                <a:latin typeface="Arial-Rounded" pitchFamily="34" charset="0"/>
                <a:ea typeface="Arial-Rounded" pitchFamily="34" charset="0"/>
                <a:cs typeface="Arial-Rounded" pitchFamily="34" charset="0"/>
                <a:sym typeface="Arial"/>
              </a:rPr>
              <a:t>túi</a:t>
            </a:r>
            <a:endParaRPr lang="en-US" sz="9600" kern="0" dirty="0">
              <a:solidFill>
                <a:srgbClr val="7E4E24">
                  <a:lumMod val="50000"/>
                </a:srgbClr>
              </a:solidFill>
              <a:latin typeface="Arial-Rounded" pitchFamily="34" charset="0"/>
              <a:ea typeface="Arial-Rounded" pitchFamily="34" charset="0"/>
              <a:cs typeface="Arial-Rounded" pitchFamily="34" charset="0"/>
              <a:sym typeface="Arial"/>
            </a:endParaRPr>
          </a:p>
        </p:txBody>
      </p:sp>
      <p:grpSp>
        <p:nvGrpSpPr>
          <p:cNvPr id="255" name="Group 254"/>
          <p:cNvGrpSpPr/>
          <p:nvPr/>
        </p:nvGrpSpPr>
        <p:grpSpPr>
          <a:xfrm>
            <a:off x="279442" y="4316269"/>
            <a:ext cx="824555" cy="2284420"/>
            <a:chOff x="1723542" y="1000116"/>
            <a:chExt cx="619950" cy="1830639"/>
          </a:xfrm>
        </p:grpSpPr>
        <p:sp>
          <p:nvSpPr>
            <p:cNvPr id="257"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2"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4"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5"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6"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7"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8"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9"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0"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1"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05" name="Google Shape;3859;p78"/>
            <p:cNvGrpSpPr/>
            <p:nvPr/>
          </p:nvGrpSpPr>
          <p:grpSpPr>
            <a:xfrm rot="10800000">
              <a:off x="1911054" y="1240027"/>
              <a:ext cx="236351" cy="49220"/>
              <a:chOff x="6929351" y="1970551"/>
              <a:chExt cx="578724" cy="120550"/>
            </a:xfrm>
          </p:grpSpPr>
          <p:sp>
            <p:nvSpPr>
              <p:cNvPr id="306"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08" name="Group 307"/>
          <p:cNvGrpSpPr/>
          <p:nvPr/>
        </p:nvGrpSpPr>
        <p:grpSpPr>
          <a:xfrm>
            <a:off x="820374" y="2890567"/>
            <a:ext cx="931123" cy="933432"/>
            <a:chOff x="1779630" y="1289626"/>
            <a:chExt cx="700074" cy="700074"/>
          </a:xfrm>
        </p:grpSpPr>
        <p:grpSp>
          <p:nvGrpSpPr>
            <p:cNvPr id="309" name="Google Shape;2557;p62"/>
            <p:cNvGrpSpPr/>
            <p:nvPr/>
          </p:nvGrpSpPr>
          <p:grpSpPr>
            <a:xfrm>
              <a:off x="1779630" y="1289626"/>
              <a:ext cx="700074" cy="700074"/>
              <a:chOff x="1803781" y="1600197"/>
              <a:chExt cx="828588" cy="828588"/>
            </a:xfrm>
          </p:grpSpPr>
          <p:sp>
            <p:nvSpPr>
              <p:cNvPr id="311"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2"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10" name="Rectangle 309"/>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75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p:cTn id="7" dur="1000" fill="hold"/>
                                        <p:tgtEl>
                                          <p:spTgt spid="746"/>
                                        </p:tgtEl>
                                        <p:attrNameLst>
                                          <p:attrName>ppt_w</p:attrName>
                                        </p:attrNameLst>
                                      </p:cBhvr>
                                      <p:tavLst>
                                        <p:tav tm="0">
                                          <p:val>
                                            <p:strVal val="#ppt_w*0.70"/>
                                          </p:val>
                                        </p:tav>
                                        <p:tav tm="100000">
                                          <p:val>
                                            <p:strVal val="#ppt_w"/>
                                          </p:val>
                                        </p:tav>
                                      </p:tavLst>
                                    </p:anim>
                                    <p:anim calcmode="lin" valueType="num">
                                      <p:cBhvr>
                                        <p:cTn id="8" dur="1000" fill="hold"/>
                                        <p:tgtEl>
                                          <p:spTgt spid="746"/>
                                        </p:tgtEl>
                                        <p:attrNameLst>
                                          <p:attrName>ppt_h</p:attrName>
                                        </p:attrNameLst>
                                      </p:cBhvr>
                                      <p:tavLst>
                                        <p:tav tm="0">
                                          <p:val>
                                            <p:strVal val="#ppt_h"/>
                                          </p:val>
                                        </p:tav>
                                        <p:tav tm="100000">
                                          <p:val>
                                            <p:strVal val="#ppt_h"/>
                                          </p:val>
                                        </p:tav>
                                      </p:tavLst>
                                    </p:anim>
                                    <p:animEffect transition="in" filter="fade">
                                      <p:cBhvr>
                                        <p:cTn id="9"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4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746"/>
                                        </p:tgtEl>
                                        <p:attrNameLst>
                                          <p:attrName>fillcolor</p:attrName>
                                        </p:attrNameLst>
                                      </p:cBhvr>
                                      <p:to>
                                        <a:srgbClr val="FFF2CC"/>
                                      </p:to>
                                    </p:animClr>
                                    <p:set>
                                      <p:cBhvr>
                                        <p:cTn id="15" dur="250" fill="hold"/>
                                        <p:tgtEl>
                                          <p:spTgt spid="746"/>
                                        </p:tgtEl>
                                        <p:attrNameLst>
                                          <p:attrName>fill.type</p:attrName>
                                        </p:attrNameLst>
                                      </p:cBhvr>
                                      <p:to>
                                        <p:strVal val="solid"/>
                                      </p:to>
                                    </p:set>
                                    <p:set>
                                      <p:cBhvr>
                                        <p:cTn id="16" dur="250" fill="hold"/>
                                        <p:tgtEl>
                                          <p:spTgt spid="746"/>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1000"/>
                                  </p:stCondLst>
                                  <p:childTnLst>
                                    <p:animClr clrSpc="rgb" dir="cw">
                                      <p:cBhvr>
                                        <p:cTn id="18" dur="250" fill="hold"/>
                                        <p:tgtEl>
                                          <p:spTgt spid="746"/>
                                        </p:tgtEl>
                                        <p:attrNameLst>
                                          <p:attrName>fillcolor</p:attrName>
                                        </p:attrNameLst>
                                      </p:cBhvr>
                                      <p:to>
                                        <a:srgbClr val="FF9966"/>
                                      </p:to>
                                    </p:animClr>
                                    <p:set>
                                      <p:cBhvr>
                                        <p:cTn id="19" dur="250" fill="hold"/>
                                        <p:tgtEl>
                                          <p:spTgt spid="746"/>
                                        </p:tgtEl>
                                        <p:attrNameLst>
                                          <p:attrName>fill.type</p:attrName>
                                        </p:attrNameLst>
                                      </p:cBhvr>
                                      <p:to>
                                        <p:strVal val="solid"/>
                                      </p:to>
                                    </p:set>
                                    <p:set>
                                      <p:cBhvr>
                                        <p:cTn id="20" dur="250" fill="hold"/>
                                        <p:tgtEl>
                                          <p:spTgt spid="746"/>
                                        </p:tgtEl>
                                        <p:attrNameLst>
                                          <p:attrName>fill.on</p:attrName>
                                        </p:attrNameLst>
                                      </p:cBhvr>
                                      <p:to>
                                        <p:strVal val="true"/>
                                      </p:to>
                                    </p:set>
                                  </p:childTnLst>
                                </p:cTn>
                              </p:par>
                            </p:childTnLst>
                          </p:cTn>
                        </p:par>
                      </p:childTnLst>
                    </p:cTn>
                  </p:par>
                </p:childTnLst>
              </p:cTn>
              <p:nextCondLst>
                <p:cond evt="onClick" delay="0">
                  <p:tgtEl>
                    <p:spTgt spid="746"/>
                  </p:tgtEl>
                </p:cond>
              </p:nextCondLst>
            </p:seq>
          </p:childTnLst>
        </p:cTn>
      </p:par>
    </p:tnLst>
    <p:bldLst>
      <p:bldP spid="7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eo.wmv">
            <a:hlinkClick r:id="" action="ppaction://media"/>
            <a:extLst>
              <a:ext uri="{FF2B5EF4-FFF2-40B4-BE49-F238E27FC236}">
                <a16:creationId xmlns:a16="http://schemas.microsoft.com/office/drawing/2014/main" id="{9B1BD05E-7380-4F56-B3AF-A08D819EBC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219201"/>
            <a:ext cx="7848600" cy="4906963"/>
          </a:xfrm>
        </p:spPr>
      </p:pic>
      <p:grpSp>
        <p:nvGrpSpPr>
          <p:cNvPr id="45059" name="Group 10">
            <a:extLst>
              <a:ext uri="{FF2B5EF4-FFF2-40B4-BE49-F238E27FC236}">
                <a16:creationId xmlns:a16="http://schemas.microsoft.com/office/drawing/2014/main" id="{A51FE646-4746-486E-9F96-E80EF82BB15C}"/>
              </a:ext>
            </a:extLst>
          </p:cNvPr>
          <p:cNvGrpSpPr>
            <a:grpSpLocks/>
          </p:cNvGrpSpPr>
          <p:nvPr/>
        </p:nvGrpSpPr>
        <p:grpSpPr bwMode="auto">
          <a:xfrm>
            <a:off x="5189" y="0"/>
            <a:ext cx="2514600" cy="838200"/>
            <a:chOff x="228600" y="228600"/>
            <a:chExt cx="2514600" cy="838200"/>
          </a:xfrm>
        </p:grpSpPr>
        <p:sp>
          <p:nvSpPr>
            <p:cNvPr id="6" name="Rounded Rectangle 5">
              <a:extLst>
                <a:ext uri="{FF2B5EF4-FFF2-40B4-BE49-F238E27FC236}">
                  <a16:creationId xmlns:a16="http://schemas.microsoft.com/office/drawing/2014/main" id="{6BE56372-ABE3-4220-B984-ACE64C137708}"/>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7" name="Oval 6">
              <a:extLst>
                <a:ext uri="{FF2B5EF4-FFF2-40B4-BE49-F238E27FC236}">
                  <a16:creationId xmlns:a16="http://schemas.microsoft.com/office/drawing/2014/main" id="{026FCBC6-8F61-456C-8FDB-343985020785}"/>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a:extLst>
              <a:ext uri="{FF2B5EF4-FFF2-40B4-BE49-F238E27FC236}">
                <a16:creationId xmlns:a16="http://schemas.microsoft.com/office/drawing/2014/main" id="{0EFD493E-D2F5-4A10-AE1F-49220A0D8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52500"/>
            <a:ext cx="835025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3" name="Group 10">
            <a:extLst>
              <a:ext uri="{FF2B5EF4-FFF2-40B4-BE49-F238E27FC236}">
                <a16:creationId xmlns:a16="http://schemas.microsoft.com/office/drawing/2014/main" id="{0376EF06-C5A1-40C9-AE3B-D42CAB6466B7}"/>
              </a:ext>
            </a:extLst>
          </p:cNvPr>
          <p:cNvGrpSpPr>
            <a:grpSpLocks/>
          </p:cNvGrpSpPr>
          <p:nvPr/>
        </p:nvGrpSpPr>
        <p:grpSpPr bwMode="auto">
          <a:xfrm>
            <a:off x="52126" y="-21210"/>
            <a:ext cx="2514600" cy="838200"/>
            <a:chOff x="228600" y="228600"/>
            <a:chExt cx="2514600" cy="838200"/>
          </a:xfrm>
        </p:grpSpPr>
        <p:sp>
          <p:nvSpPr>
            <p:cNvPr id="5" name="Rounded Rectangle 4">
              <a:extLst>
                <a:ext uri="{FF2B5EF4-FFF2-40B4-BE49-F238E27FC236}">
                  <a16:creationId xmlns:a16="http://schemas.microsoft.com/office/drawing/2014/main" id="{441EB2CE-139D-4746-83FD-FECF70D0AB79}"/>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6" name="Oval 5">
              <a:extLst>
                <a:ext uri="{FF2B5EF4-FFF2-40B4-BE49-F238E27FC236}">
                  <a16:creationId xmlns:a16="http://schemas.microsoft.com/office/drawing/2014/main" id="{5D465939-6621-4A5F-960C-0DF0D1C277A2}"/>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eta.com-Bài 42_ ao,eo  - TV1 - KNTTVCS-(1080p)">
            <a:hlinkClick r:id="" action="ppaction://media"/>
            <a:extLst>
              <a:ext uri="{FF2B5EF4-FFF2-40B4-BE49-F238E27FC236}">
                <a16:creationId xmlns:a16="http://schemas.microsoft.com/office/drawing/2014/main" id="{B11EC2CF-91C3-450F-9546-375072F10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157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组合 147">
            <a:extLst>
              <a:ext uri="{FF2B5EF4-FFF2-40B4-BE49-F238E27FC236}">
                <a16:creationId xmlns:a16="http://schemas.microsoft.com/office/drawing/2014/main" id="{1FBE1135-771A-4FEA-BE2B-DBE89DC48130}"/>
              </a:ext>
            </a:extLst>
          </p:cNvPr>
          <p:cNvGrpSpPr/>
          <p:nvPr/>
        </p:nvGrpSpPr>
        <p:grpSpPr>
          <a:xfrm>
            <a:off x="4107945" y="2001892"/>
            <a:ext cx="5261026" cy="2854215"/>
            <a:chOff x="4107945" y="2001892"/>
            <a:chExt cx="5261026" cy="2854215"/>
          </a:xfrm>
        </p:grpSpPr>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107945" y="2001892"/>
              <a:ext cx="5261026" cy="2854215"/>
            </a:xfrm>
            <a:prstGeom prst="rect">
              <a:avLst/>
            </a:prstGeom>
          </p:spPr>
        </p:pic>
        <p:sp>
          <p:nvSpPr>
            <p:cNvPr id="142" name="文本框 141">
              <a:extLst>
                <a:ext uri="{FF2B5EF4-FFF2-40B4-BE49-F238E27FC236}">
                  <a16:creationId xmlns:a16="http://schemas.microsoft.com/office/drawing/2014/main" id="{468CCB71-1086-40BE-BD0C-DA5816B9A5D7}"/>
                </a:ext>
              </a:extLst>
            </p:cNvPr>
            <p:cNvSpPr txBox="1"/>
            <p:nvPr/>
          </p:nvSpPr>
          <p:spPr>
            <a:xfrm>
              <a:off x="5180080" y="2692279"/>
              <a:ext cx="2507571" cy="132343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zh-CN" altLang="en-US"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6663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 calcmode="lin" valueType="num">
                                      <p:cBhvr>
                                        <p:cTn id="9" dur="1000" fill="hold"/>
                                        <p:tgtEl>
                                          <p:spTgt spid="148"/>
                                        </p:tgtEl>
                                        <p:attrNameLst>
                                          <p:attrName>style.rotation</p:attrName>
                                        </p:attrNameLst>
                                      </p:cBhvr>
                                      <p:tavLst>
                                        <p:tav tm="0">
                                          <p:val>
                                            <p:fltVal val="90"/>
                                          </p:val>
                                        </p:tav>
                                        <p:tav tm="100000">
                                          <p:val>
                                            <p:fltVal val="0"/>
                                          </p:val>
                                        </p:tav>
                                      </p:tavLst>
                                    </p:anim>
                                    <p:animEffect transition="in" filter="fade">
                                      <p:cBhvr>
                                        <p:cTn id="1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err="1">
                  <a:solidFill>
                    <a:srgbClr val="FFF6E5"/>
                  </a:solidFill>
                  <a:latin typeface="Arial-Rounded" pitchFamily="34" charset="0"/>
                  <a:ea typeface="Arial-Rounded" pitchFamily="34" charset="0"/>
                  <a:cs typeface="Arial-Rounded" pitchFamily="34" charset="0"/>
                  <a:sym typeface="Arial"/>
                </a:rPr>
                <a:t>Viết</a:t>
              </a:r>
              <a:endParaRPr lang="en-US" sz="4800" kern="0" dirty="0">
                <a:solidFill>
                  <a:srgbClr val="FFF6E5"/>
                </a:solidFill>
                <a:latin typeface="Arial-Rounded" pitchFamily="34" charset="0"/>
                <a:ea typeface="Arial-Rounded" pitchFamily="34" charset="0"/>
                <a:cs typeface="Arial-Rounded" pitchFamily="34" charset="0"/>
                <a:sym typeface="Arial"/>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3</a:t>
              </a:r>
            </a:p>
          </p:txBody>
        </p:sp>
      </p:grpSp>
      <p:sp>
        <p:nvSpPr>
          <p:cNvPr id="10" name="TextBox 9"/>
          <p:cNvSpPr txBox="1"/>
          <p:nvPr/>
        </p:nvSpPr>
        <p:spPr>
          <a:xfrm>
            <a:off x="836006" y="3124199"/>
            <a:ext cx="6526366"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ao </a:t>
            </a:r>
            <a:r>
              <a:rPr lang="en-US" sz="9000" kern="0">
                <a:solidFill>
                  <a:srgbClr val="FF0000"/>
                </a:solidFill>
                <a:latin typeface="HP001 4 hàng" pitchFamily="34" charset="0"/>
                <a:cs typeface="Arial"/>
                <a:sym typeface="Arial"/>
              </a:rPr>
              <a:t>ao</a:t>
            </a:r>
          </a:p>
        </p:txBody>
      </p:sp>
      <p:sp>
        <p:nvSpPr>
          <p:cNvPr id="9" name="TextBox 8"/>
          <p:cNvSpPr txBox="1"/>
          <p:nvPr/>
        </p:nvSpPr>
        <p:spPr>
          <a:xfrm>
            <a:off x="7239000" y="3124200"/>
            <a:ext cx="57150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eo </a:t>
            </a:r>
            <a:r>
              <a:rPr lang="en-US" sz="9000" kern="0">
                <a:solidFill>
                  <a:srgbClr val="FF0000"/>
                </a:solidFill>
                <a:latin typeface="HP001 4 hàng" pitchFamily="34" charset="0"/>
                <a:cs typeface="Arial"/>
                <a:sym typeface="Arial"/>
              </a:rPr>
              <a:t>eo</a:t>
            </a:r>
            <a:r>
              <a:rPr lang="en-US" sz="18000" kern="0">
                <a:solidFill>
                  <a:srgbClr val="FF0000"/>
                </a:solidFill>
                <a:latin typeface="HP001 4 hàng" pitchFamily="34" charset="0"/>
                <a:cs typeface="Arial"/>
                <a:sym typeface="Arial"/>
              </a:rPr>
              <a:t> </a:t>
            </a:r>
          </a:p>
        </p:txBody>
      </p:sp>
    </p:spTree>
    <p:extLst>
      <p:ext uri="{BB962C8B-B14F-4D97-AF65-F5344CB8AC3E}">
        <p14:creationId xmlns:p14="http://schemas.microsoft.com/office/powerpoint/2010/main" val="2455766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029222" y="3126898"/>
            <a:ext cx="112776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vi-VN" sz="18000" kern="0">
                <a:solidFill>
                  <a:srgbClr val="FF0000"/>
                </a:solidFill>
                <a:latin typeface="HP001 4H"/>
                <a:ea typeface="HP001 4H"/>
                <a:cs typeface="Arial"/>
                <a:sym typeface="Arial"/>
              </a:rPr>
              <a:t> </a:t>
            </a:r>
            <a:r>
              <a:rPr lang="en-US" sz="18000" kern="0">
                <a:solidFill>
                  <a:srgbClr val="FF0000"/>
                </a:solidFill>
                <a:latin typeface="HP001 4H"/>
                <a:ea typeface="HP001 4H"/>
                <a:cs typeface="Arial"/>
                <a:sym typeface="Arial"/>
              </a:rPr>
              <a:t>ǻ</a:t>
            </a:r>
            <a:r>
              <a:rPr lang="vi-VN" sz="18000" kern="0">
                <a:solidFill>
                  <a:srgbClr val="FF0000"/>
                </a:solidFill>
                <a:latin typeface="HP001 4H"/>
                <a:ea typeface="HP001 4H"/>
                <a:cs typeface="Arial"/>
                <a:sym typeface="Arial"/>
              </a:rPr>
              <a:t>gċ </a:t>
            </a:r>
            <a:r>
              <a:rPr lang="en-US" sz="18000" kern="0">
                <a:solidFill>
                  <a:srgbClr val="FF0000"/>
                </a:solidFill>
                <a:latin typeface="HP001 4 hàng" pitchFamily="34" charset="0"/>
                <a:cs typeface="Arial"/>
                <a:sym typeface="Arial"/>
              </a:rPr>
              <a:t>sao</a:t>
            </a:r>
          </a:p>
        </p:txBody>
      </p:sp>
    </p:spTree>
    <p:extLst>
      <p:ext uri="{BB962C8B-B14F-4D97-AF65-F5344CB8AC3E}">
        <p14:creationId xmlns:p14="http://schemas.microsoft.com/office/powerpoint/2010/main" val="11206523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42452" y="3974864"/>
            <a:ext cx="11277600"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en-US" sz="9000" kern="0">
                <a:solidFill>
                  <a:srgbClr val="FF0000"/>
                </a:solidFill>
                <a:latin typeface="HP001 4H"/>
                <a:ea typeface="HP001 4H"/>
                <a:cs typeface="Arial"/>
                <a:sym typeface="Arial"/>
              </a:rPr>
              <a:t>ǻ</a:t>
            </a:r>
            <a:r>
              <a:rPr lang="vi-VN" sz="9000" kern="0">
                <a:solidFill>
                  <a:srgbClr val="FF0000"/>
                </a:solidFill>
                <a:latin typeface="HP001 4H"/>
                <a:ea typeface="HP001 4H"/>
                <a:cs typeface="Arial"/>
                <a:sym typeface="Arial"/>
              </a:rPr>
              <a:t>gċ </a:t>
            </a:r>
            <a:r>
              <a:rPr lang="en-US" sz="9000" kern="0">
                <a:solidFill>
                  <a:srgbClr val="FF0000"/>
                </a:solidFill>
                <a:latin typeface="HP001 4 hàng" pitchFamily="34" charset="0"/>
                <a:cs typeface="Arial"/>
                <a:sym typeface="Arial"/>
              </a:rPr>
              <a:t>sao</a:t>
            </a:r>
          </a:p>
        </p:txBody>
      </p:sp>
    </p:spTree>
    <p:extLst>
      <p:ext uri="{BB962C8B-B14F-4D97-AF65-F5344CB8AC3E}">
        <p14:creationId xmlns:p14="http://schemas.microsoft.com/office/powerpoint/2010/main" val="10376217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38496" y="3126898"/>
            <a:ext cx="11338719" cy="2892902"/>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18000" kern="0">
                <a:solidFill>
                  <a:srgbClr val="FF0000"/>
                </a:solidFill>
                <a:latin typeface="HP001 4 hàng" pitchFamily="34" charset="0"/>
                <a:cs typeface="Arial"/>
                <a:sym typeface="Arial"/>
              </a:rPr>
              <a:t> ao </a:t>
            </a:r>
            <a:r>
              <a:rPr lang="el-GR" sz="18000" kern="0">
                <a:solidFill>
                  <a:srgbClr val="FF0000"/>
                </a:solidFill>
                <a:latin typeface="HP001 4 hàng" pitchFamily="34" charset="0"/>
                <a:cs typeface="Arial"/>
                <a:sym typeface="Arial"/>
              </a:rPr>
              <a:t>χ</a:t>
            </a:r>
            <a:r>
              <a:rPr lang="vi-VN" sz="18000" kern="0">
                <a:solidFill>
                  <a:srgbClr val="FF0000"/>
                </a:solidFill>
                <a:latin typeface="HP001 4 hàng" pitchFamily="34" charset="0"/>
                <a:cs typeface="Arial"/>
                <a:sym typeface="Arial"/>
              </a:rPr>
              <a:t>Ęo </a:t>
            </a:r>
            <a:endParaRPr lang="en-US" sz="18000" kern="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8680792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31403" y="3978494"/>
            <a:ext cx="11338719"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9000" kern="0">
                <a:solidFill>
                  <a:srgbClr val="FF0000"/>
                </a:solidFill>
                <a:latin typeface="HP001 4 hàng" pitchFamily="34" charset="0"/>
                <a:cs typeface="Arial"/>
                <a:sym typeface="Arial"/>
              </a:rPr>
              <a:t>ao </a:t>
            </a:r>
            <a:r>
              <a:rPr lang="el-GR" sz="9000" kern="0">
                <a:solidFill>
                  <a:srgbClr val="FF0000"/>
                </a:solidFill>
                <a:latin typeface="HP001 4 hàng" pitchFamily="34" charset="0"/>
                <a:cs typeface="Arial"/>
                <a:sym typeface="Arial"/>
              </a:rPr>
              <a:t>χ</a:t>
            </a:r>
            <a:r>
              <a:rPr lang="vi-VN" sz="9000" kern="0">
                <a:solidFill>
                  <a:srgbClr val="FF0000"/>
                </a:solidFill>
                <a:latin typeface="HP001 4 hàng" pitchFamily="34" charset="0"/>
                <a:cs typeface="Arial"/>
                <a:sym typeface="Arial"/>
              </a:rPr>
              <a:t>Ęo</a:t>
            </a:r>
            <a:endParaRPr lang="en-US" sz="9000" kern="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27354165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1985480"/>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74947" y="2209801"/>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6" name="Group 5"/>
          <p:cNvGrpSpPr/>
          <p:nvPr/>
        </p:nvGrpSpPr>
        <p:grpSpPr>
          <a:xfrm>
            <a:off x="2382052" y="1719501"/>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210327" y="1494059"/>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822004" y="2525241"/>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36441" y="367279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009286" y="362959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940463" y="1776875"/>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376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7 2.09877E-6 L 0.25208 -0.00432 " pathEditMode="relative" rAng="0" ptsTypes="AA">
                                      <p:cBhvr>
                                        <p:cTn id="6" dur="2000" fill="hold"/>
                                        <p:tgtEl>
                                          <p:spTgt spid="7"/>
                                        </p:tgtEl>
                                        <p:attrNameLst>
                                          <p:attrName>ppt_x</p:attrName>
                                          <p:attrName>ppt_y</p:attrName>
                                        </p:attrNameLst>
                                      </p:cBhvr>
                                      <p:rCtr x="12604" y="-216"/>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725646" y="-16494"/>
            <a:ext cx="7229975" cy="3896764"/>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30477" y="409218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Trên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cây</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a:t>
            </a:r>
            <a:r>
              <a:rPr lang="en-US" dirty="0" err="1">
                <a:solidFill>
                  <a:srgbClr val="0070C0"/>
                </a:solidFill>
                <a:latin typeface="Arial-Rounded" pitchFamily="34" charset="0"/>
                <a:ea typeface="Arial-Rounded" pitchFamily="34" charset="0"/>
                <a:cs typeface="Arial-Rounded" pitchFamily="34" charset="0"/>
                <a:sym typeface="Arial"/>
              </a:rPr>
              <a:t>ao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đàn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a:t>
            </a:r>
            <a:r>
              <a:rPr lang="en-US" dirty="0" err="1">
                <a:solidFill>
                  <a:srgbClr val="0070C0"/>
                </a:solidFill>
                <a:latin typeface="Arial-Rounded" pitchFamily="34" charset="0"/>
                <a:ea typeface="Arial-Rounded" pitchFamily="34" charset="0"/>
                <a:cs typeface="Arial-Rounded" pitchFamily="34" charset="0"/>
                <a:sym typeface="Arial"/>
              </a:rPr>
              <a:t>ào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m</a:t>
            </a:r>
            <a:r>
              <a:rPr lang="en-US" dirty="0" err="1">
                <a:solidFill>
                  <a:srgbClr val="0070C0"/>
                </a:solidFill>
                <a:latin typeface="Arial-Rounded" pitchFamily="34" charset="0"/>
                <a:ea typeface="Arial-Rounded" pitchFamily="34" charset="0"/>
                <a:cs typeface="Arial-Rounded" pitchFamily="34" charset="0"/>
                <a:sym typeface="Arial"/>
              </a:rPr>
              <a:t>ào</a:t>
            </a:r>
            <a:r>
              <a:rPr lang="en-US" dirty="0">
                <a:solidFill>
                  <a:srgbClr val="422C46"/>
                </a:solidFill>
                <a:latin typeface="Arial-Rounded" pitchFamily="34" charset="0"/>
                <a:ea typeface="Arial-Rounded" pitchFamily="34" charset="0"/>
                <a:cs typeface="Arial-Rounded" pitchFamily="34" charset="0"/>
                <a:sym typeface="Arial"/>
              </a:rPr>
              <a:t> bay </a:t>
            </a:r>
            <a:r>
              <a:rPr lang="en-US" dirty="0" err="1">
                <a:solidFill>
                  <a:srgbClr val="422C46"/>
                </a:solidFill>
                <a:latin typeface="Arial-Rounded" pitchFamily="34" charset="0"/>
                <a:ea typeface="Arial-Rounded" pitchFamily="34" charset="0"/>
                <a:cs typeface="Arial-Rounded" pitchFamily="34" charset="0"/>
                <a:sym typeface="Arial"/>
              </a:rPr>
              <a:t>đi</a:t>
            </a:r>
            <a:r>
              <a:rPr lang="en-US" dirty="0">
                <a:solidFill>
                  <a:srgbClr val="422C46"/>
                </a:solidFill>
                <a:latin typeface="Arial-Rounded" pitchFamily="34" charset="0"/>
                <a:ea typeface="Arial-Rounded" pitchFamily="34" charset="0"/>
                <a:cs typeface="Arial-Rounded" pitchFamily="34" charset="0"/>
                <a:sym typeface="Arial"/>
              </a:rPr>
              <a:t>, bay </a:t>
            </a:r>
            <a:r>
              <a:rPr lang="en-US" dirty="0" err="1">
                <a:solidFill>
                  <a:srgbClr val="422C46"/>
                </a:solidFill>
                <a:latin typeface="Arial-Rounded" pitchFamily="34" charset="0"/>
                <a:ea typeface="Arial-Rounded" pitchFamily="34" charset="0"/>
                <a:cs typeface="Arial-Rounded" pitchFamily="34" charset="0"/>
                <a:sym typeface="Arial"/>
              </a:rPr>
              <a:t>lại</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Mấy</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chú</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s</a:t>
            </a:r>
            <a:r>
              <a:rPr lang="en-US" dirty="0" err="1">
                <a:solidFill>
                  <a:srgbClr val="0070C0"/>
                </a:solidFill>
                <a:latin typeface="Arial-Rounded" pitchFamily="34" charset="0"/>
                <a:ea typeface="Arial-Rounded" pitchFamily="34" charset="0"/>
                <a:cs typeface="Arial-Rounded" pitchFamily="34" charset="0"/>
                <a:sym typeface="Arial"/>
              </a:rPr>
              <a:t>áo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đen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vui</a:t>
            </a:r>
            <a:r>
              <a:rPr lang="en-US" dirty="0">
                <a:solidFill>
                  <a:srgbClr val="422C46"/>
                </a:solidFill>
                <a:latin typeface="Arial-Rounded" pitchFamily="34" charset="0"/>
                <a:ea typeface="Arial-Rounded" pitchFamily="34" charset="0"/>
                <a:cs typeface="Arial-Rounded" pitchFamily="34" charset="0"/>
                <a:sym typeface="Arial"/>
              </a:rPr>
              <a:t> ca </a:t>
            </a:r>
            <a:r>
              <a:rPr lang="en-US" dirty="0" err="1">
                <a:solidFill>
                  <a:srgbClr val="422C46"/>
                </a:solidFill>
                <a:latin typeface="Arial-Rounded" pitchFamily="34" charset="0"/>
                <a:ea typeface="Arial-Rounded" pitchFamily="34" charset="0"/>
                <a:cs typeface="Arial-Rounded" pitchFamily="34" charset="0"/>
                <a:sym typeface="Arial"/>
              </a:rPr>
              <a:t>v</a:t>
            </a:r>
            <a:r>
              <a:rPr lang="en-US" dirty="0" err="1">
                <a:solidFill>
                  <a:srgbClr val="0070C0"/>
                </a:solidFill>
                <a:latin typeface="Arial-Rounded" pitchFamily="34" charset="0"/>
                <a:ea typeface="Arial-Rounded" pitchFamily="34" charset="0"/>
                <a:cs typeface="Arial-Rounded" pitchFamily="34" charset="0"/>
                <a:sym typeface="Arial"/>
              </a:rPr>
              <a:t>éo</a:t>
            </a:r>
            <a:r>
              <a:rPr lang="en-US" dirty="0">
                <a:solidFill>
                  <a:srgbClr val="422C46"/>
                </a:solidFill>
                <a:latin typeface="Arial-Rounded" pitchFamily="34" charset="0"/>
                <a:ea typeface="Arial-Rounded" pitchFamily="34" charset="0"/>
                <a:cs typeface="Arial-Rounded" pitchFamily="34" charset="0"/>
                <a:sym typeface="Arial"/>
              </a:rPr>
              <a:t> von. </a:t>
            </a:r>
            <a:r>
              <a:rPr lang="en-US" dirty="0" err="1">
                <a:solidFill>
                  <a:srgbClr val="422C46"/>
                </a:solidFill>
                <a:latin typeface="Arial-Rounded" pitchFamily="34" charset="0"/>
                <a:ea typeface="Arial-Rounded" pitchFamily="34" charset="0"/>
                <a:cs typeface="Arial-Rounded" pitchFamily="34" charset="0"/>
                <a:sym typeface="Arial"/>
              </a:rPr>
              <a:t>Còn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chim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ri</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vẫn</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chăm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chỉ</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Chú</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tha</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rơm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khô</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về</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kh</a:t>
            </a:r>
            <a:r>
              <a:rPr lang="en-US" dirty="0" err="1">
                <a:solidFill>
                  <a:srgbClr val="0070C0"/>
                </a:solidFill>
                <a:latin typeface="Arial-Rounded" pitchFamily="34" charset="0"/>
                <a:ea typeface="Arial-Rounded" pitchFamily="34" charset="0"/>
                <a:cs typeface="Arial-Rounded" pitchFamily="34" charset="0"/>
                <a:sym typeface="Arial"/>
              </a:rPr>
              <a:t>éo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l</a:t>
            </a:r>
            <a:r>
              <a:rPr lang="en-US" dirty="0" err="1">
                <a:solidFill>
                  <a:srgbClr val="0070C0"/>
                </a:solidFill>
                <a:latin typeface="Arial-Rounded" pitchFamily="34" charset="0"/>
                <a:ea typeface="Arial-Rounded" pitchFamily="34" charset="0"/>
                <a:cs typeface="Arial-Rounded" pitchFamily="34" charset="0"/>
                <a:sym typeface="Arial"/>
              </a:rPr>
              <a:t>éo</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làm</a:t>
            </a:r>
            <a:r>
              <a:rPr lang="en-US" dirty="0">
                <a:solidFill>
                  <a:srgbClr val="422C46"/>
                </a:solidFill>
                <a:latin typeface="Arial-Rounded" pitchFamily="34" charset="0"/>
                <a:ea typeface="Arial-Rounded" pitchFamily="34" charset="0"/>
                <a:cs typeface="Arial-Rounded" pitchFamily="34" charset="0"/>
                <a:sym typeface="Arial"/>
              </a:rPr>
              <a:t> </a:t>
            </a:r>
            <a:r>
              <a:rPr lang="en-US" dirty="0" err="1">
                <a:solidFill>
                  <a:srgbClr val="422C46"/>
                </a:solidFill>
                <a:latin typeface="Arial-Rounded" pitchFamily="34" charset="0"/>
                <a:ea typeface="Arial-Rounded" pitchFamily="34" charset="0"/>
                <a:cs typeface="Arial-Rounded" pitchFamily="34" charset="0"/>
                <a:sym typeface="Arial"/>
              </a:rPr>
              <a:t>tổ</a:t>
            </a:r>
            <a:r>
              <a:rPr lang="en-US" dirty="0">
                <a:solidFill>
                  <a:srgbClr val="422C46"/>
                </a:solidFill>
                <a:latin typeface="Arial-Rounded" pitchFamily="34" charset="0"/>
                <a:ea typeface="Arial-Rounded" pitchFamily="34" charset="0"/>
                <a:cs typeface="Arial-Rounded" pitchFamily="34" charset="0"/>
                <a:sym typeface="Arial"/>
              </a:rPr>
              <a:t>.</a:t>
            </a:r>
          </a:p>
        </p:txBody>
      </p:sp>
      <p:cxnSp>
        <p:nvCxnSpPr>
          <p:cNvPr id="32" name="Straight Connector 31"/>
          <p:cNvCxnSpPr/>
          <p:nvPr/>
        </p:nvCxnSpPr>
        <p:spPr>
          <a:xfrm>
            <a:off x="3431279" y="486767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3279" y="4867672"/>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4836" y="390292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9824" y="448915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3996" y="4258635"/>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9523" y="5494992"/>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3450" y="4678415"/>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7479" y="5451859"/>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3633" y="5955587"/>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9180" y="4867672"/>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4906" y="541873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8114" y="542430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9435" y="6096974"/>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chào mào</a:t>
            </a: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4A915392-8D7B-4880-8B75-892EDE7FDC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28600"/>
            <a:ext cx="8686800" cy="63246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6550"/>
            <a:ext cx="7400440"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879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28601" y="3949159"/>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3600">
                <a:solidFill>
                  <a:srgbClr val="002060"/>
                </a:solidFill>
                <a:latin typeface="Arial-Rounded" pitchFamily="34" charset="0"/>
                <a:ea typeface="Arial-Rounded" pitchFamily="34" charset="0"/>
                <a:cs typeface="Arial-Rounded" pitchFamily="34" charset="0"/>
                <a:sym typeface="Arial"/>
              </a:rPr>
              <a:t>	</a:t>
            </a:r>
            <a:r>
              <a:rPr lang="en-US">
                <a:solidFill>
                  <a:srgbClr val="422C46"/>
                </a:solidFill>
                <a:latin typeface="Arial-Rounded" pitchFamily="34" charset="0"/>
                <a:ea typeface="Arial-Rounded" pitchFamily="34" charset="0"/>
                <a:cs typeface="Arial-Rounded" pitchFamily="34" charset="0"/>
                <a:sym typeface="Arial"/>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48200" y="1782549"/>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7779573" y="1707857"/>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4780444" y="2637383"/>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7696200" y="26306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27"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599"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1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33" y="2133601"/>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4533346" y="2014018"/>
            <a:ext cx="7482446" cy="4575166"/>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bùi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mũi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sủi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07" name="Group 306"/>
          <p:cNvGrpSpPr/>
          <p:nvPr/>
        </p:nvGrpSpPr>
        <p:grpSpPr>
          <a:xfrm>
            <a:off x="647277" y="2652868"/>
            <a:ext cx="1316806" cy="1320072"/>
            <a:chOff x="3298041" y="1165926"/>
            <a:chExt cx="990054" cy="990054"/>
          </a:xfrm>
        </p:grpSpPr>
        <p:grpSp>
          <p:nvGrpSpPr>
            <p:cNvPr id="308" name="Google Shape;2560;p62"/>
            <p:cNvGrpSpPr/>
            <p:nvPr/>
          </p:nvGrpSpPr>
          <p:grpSpPr>
            <a:xfrm>
              <a:off x="3298041" y="1165926"/>
              <a:ext cx="990054" cy="990054"/>
              <a:chOff x="1632175" y="1428591"/>
              <a:chExt cx="1171800" cy="1171800"/>
            </a:xfrm>
          </p:grpSpPr>
          <p:sp>
            <p:nvSpPr>
              <p:cNvPr id="310"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09" name="Rectangle 308"/>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9968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4"/>
                                        </p:tgtEl>
                                        <p:attrNameLst>
                                          <p:attrName>style.visibility</p:attrName>
                                        </p:attrNameLst>
                                      </p:cBhvr>
                                      <p:to>
                                        <p:strVal val="visible"/>
                                      </p:to>
                                    </p:set>
                                    <p:anim calcmode="lin" valueType="num">
                                      <p:cBhvr>
                                        <p:cTn id="7" dur="1000" fill="hold"/>
                                        <p:tgtEl>
                                          <p:spTgt spid="744"/>
                                        </p:tgtEl>
                                        <p:attrNameLst>
                                          <p:attrName>ppt_w</p:attrName>
                                        </p:attrNameLst>
                                      </p:cBhvr>
                                      <p:tavLst>
                                        <p:tav tm="0">
                                          <p:val>
                                            <p:strVal val="#ppt_w*0.70"/>
                                          </p:val>
                                        </p:tav>
                                        <p:tav tm="100000">
                                          <p:val>
                                            <p:strVal val="#ppt_w"/>
                                          </p:val>
                                        </p:tav>
                                      </p:tavLst>
                                    </p:anim>
                                    <p:anim calcmode="lin" valueType="num">
                                      <p:cBhvr>
                                        <p:cTn id="8" dur="1000" fill="hold"/>
                                        <p:tgtEl>
                                          <p:spTgt spid="744"/>
                                        </p:tgtEl>
                                        <p:attrNameLst>
                                          <p:attrName>ppt_h</p:attrName>
                                        </p:attrNameLst>
                                      </p:cBhvr>
                                      <p:tavLst>
                                        <p:tav tm="0">
                                          <p:val>
                                            <p:strVal val="#ppt_h"/>
                                          </p:val>
                                        </p:tav>
                                        <p:tav tm="100000">
                                          <p:val>
                                            <p:strVal val="#ppt_h"/>
                                          </p:val>
                                        </p:tav>
                                      </p:tavLst>
                                    </p:anim>
                                    <p:animEffect transition="in" filter="fade">
                                      <p:cBhvr>
                                        <p:cTn id="9" dur="1000"/>
                                        <p:tgtEl>
                                          <p:spTgt spid="744"/>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4"/>
                                        </p:tgtEl>
                                        <p:attrNameLst>
                                          <p:attrName>fillcolor</p:attrName>
                                        </p:attrNameLst>
                                      </p:cBhvr>
                                      <p:to>
                                        <a:srgbClr val="FFF2CC"/>
                                      </p:to>
                                    </p:animClr>
                                    <p:set>
                                      <p:cBhvr>
                                        <p:cTn id="18" dur="250" fill="hold"/>
                                        <p:tgtEl>
                                          <p:spTgt spid="744"/>
                                        </p:tgtEl>
                                        <p:attrNameLst>
                                          <p:attrName>fill.type</p:attrName>
                                        </p:attrNameLst>
                                      </p:cBhvr>
                                      <p:to>
                                        <p:strVal val="solid"/>
                                      </p:to>
                                    </p:set>
                                    <p:set>
                                      <p:cBhvr>
                                        <p:cTn id="19" dur="250" fill="hold"/>
                                        <p:tgtEl>
                                          <p:spTgt spid="74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4"/>
                                        </p:tgtEl>
                                        <p:attrNameLst>
                                          <p:attrName>fillcolor</p:attrName>
                                        </p:attrNameLst>
                                      </p:cBhvr>
                                      <p:to>
                                        <a:srgbClr val="F4AF34"/>
                                      </p:to>
                                    </p:animClr>
                                    <p:set>
                                      <p:cBhvr>
                                        <p:cTn id="22" dur="250" fill="hold"/>
                                        <p:tgtEl>
                                          <p:spTgt spid="744"/>
                                        </p:tgtEl>
                                        <p:attrNameLst>
                                          <p:attrName>fill.type</p:attrName>
                                        </p:attrNameLst>
                                      </p:cBhvr>
                                      <p:to>
                                        <p:strVal val="solid"/>
                                      </p:to>
                                    </p:set>
                                    <p:set>
                                      <p:cBhvr>
                                        <p:cTn id="23" dur="250" fill="hold"/>
                                        <p:tgtEl>
                                          <p:spTgt spid="744"/>
                                        </p:tgtEl>
                                        <p:attrNameLst>
                                          <p:attrName>fill.on</p:attrName>
                                        </p:attrNameLst>
                                      </p:cBhvr>
                                      <p:to>
                                        <p:strVal val="true"/>
                                      </p:to>
                                    </p:set>
                                  </p:childTnLst>
                                </p:cTn>
                              </p:par>
                            </p:childTnLst>
                          </p:cTn>
                        </p:par>
                      </p:childTnLst>
                    </p:cTn>
                  </p:par>
                </p:childTnLst>
              </p:cTn>
              <p:nextCondLst>
                <p:cond evt="onClick" delay="0">
                  <p:tgtEl>
                    <p:spTgt spid="744"/>
                  </p:tgtEl>
                </p:cond>
              </p:nextCondLst>
            </p:seq>
          </p:childTnLst>
        </p:cTn>
      </p:par>
    </p:tnLst>
    <p:bldLst>
      <p:bldP spid="743" grpId="0"/>
      <p:bldP spid="7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5" name="Group 4"/>
          <p:cNvGrpSpPr/>
          <p:nvPr/>
        </p:nvGrpSpPr>
        <p:grpSpPr>
          <a:xfrm>
            <a:off x="5007837" y="1687133"/>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69181" y="4572777"/>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452834" y="441431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3593349" y="198728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63" name="Group 62"/>
          <p:cNvGrpSpPr/>
          <p:nvPr/>
        </p:nvGrpSpPr>
        <p:grpSpPr>
          <a:xfrm rot="5400000">
            <a:off x="7940144" y="1726988"/>
            <a:ext cx="1301524" cy="694637"/>
            <a:chOff x="-1080918" y="1319293"/>
            <a:chExt cx="976143" cy="522270"/>
          </a:xfrm>
        </p:grpSpPr>
        <p:grpSp>
          <p:nvGrpSpPr>
            <p:cNvPr id="64" name="Google Shape;2582;p62"/>
            <p:cNvGrpSpPr/>
            <p:nvPr/>
          </p:nvGrpSpPr>
          <p:grpSpPr>
            <a:xfrm>
              <a:off x="-1080918" y="1319293"/>
              <a:ext cx="976143" cy="522270"/>
              <a:chOff x="404850" y="2182975"/>
              <a:chExt cx="2230850" cy="1111475"/>
            </a:xfrm>
          </p:grpSpPr>
          <p:sp>
            <p:nvSpPr>
              <p:cNvPr id="71"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3"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4"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5"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6"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7"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8"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9"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0"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1"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2"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3"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4"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5"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6"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7"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8"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9"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0"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1"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2"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3"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4"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5"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6"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7"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8"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9"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0" name="Picture 6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100" name="Group 99"/>
          <p:cNvGrpSpPr/>
          <p:nvPr/>
        </p:nvGrpSpPr>
        <p:grpSpPr>
          <a:xfrm flipH="1">
            <a:off x="8302288" y="3180521"/>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2301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2.09877E-6 L 0.30121 -0.00648 " pathEditMode="relative" rAng="0" ptsTypes="AA">
                                      <p:cBhvr>
                                        <p:cTn id="6" dur="2000" fill="hold"/>
                                        <p:tgtEl>
                                          <p:spTgt spid="7"/>
                                        </p:tgtEl>
                                        <p:attrNameLst>
                                          <p:attrName>ppt_x</p:attrName>
                                          <p:attrName>ppt_y</p:attrName>
                                        </p:attrNameLst>
                                      </p:cBhvr>
                                      <p:rCtr x="15052" y="-340"/>
                                    </p:animMotion>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2000"/>
                            </p:stCondLst>
                            <p:childTnLst>
                              <p:par>
                                <p:cTn id="15" presetID="63" presetClass="path" presetSubtype="0" accel="50000" decel="50000" fill="hold" nodeType="afterEffect">
                                  <p:stCondLst>
                                    <p:cond delay="0"/>
                                  </p:stCondLst>
                                  <p:childTnLst>
                                    <p:animMotion origin="layout" path="M 0.01685 -0.0037 L 0.01337 0.18303 " pathEditMode="relative" rAng="0" ptsTypes="AA">
                                      <p:cBhvr>
                                        <p:cTn id="16" dur="1000" fill="hold"/>
                                        <p:tgtEl>
                                          <p:spTgt spid="63"/>
                                        </p:tgtEl>
                                        <p:attrNameLst>
                                          <p:attrName>ppt_x</p:attrName>
                                          <p:attrName>ppt_y</p:attrName>
                                        </p:attrNameLst>
                                      </p:cBhvr>
                                      <p:rCtr x="-174" y="9321"/>
                                    </p:animMotion>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63"/>
                                        </p:tgtEl>
                                        <p:attrNameLst>
                                          <p:attrName>style.visibility</p:attrName>
                                        </p:attrNameLst>
                                      </p:cBhvr>
                                      <p:to>
                                        <p:strVal val="hidden"/>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par>
                          <p:cTn id="23" fill="hold">
                            <p:stCondLst>
                              <p:cond delay="3000"/>
                            </p:stCondLst>
                            <p:childTnLst>
                              <p:par>
                                <p:cTn id="24" presetID="63" presetClass="path" presetSubtype="0" accel="50000" decel="50000" fill="hold" nodeType="afterEffect">
                                  <p:stCondLst>
                                    <p:cond delay="0"/>
                                  </p:stCondLst>
                                  <p:childTnLst>
                                    <p:animMotion origin="layout" path="M -2.22222E-6 3.82716E-6 L -0.10955 -0.00216 " pathEditMode="relative" rAng="0" ptsTypes="AA">
                                      <p:cBhvr>
                                        <p:cTn id="25" dur="2000" fill="hold"/>
                                        <p:tgtEl>
                                          <p:spTgt spid="100"/>
                                        </p:tgtEl>
                                        <p:attrNameLst>
                                          <p:attrName>ppt_x</p:attrName>
                                          <p:attrName>ppt_y</p:attrName>
                                        </p:attrNameLst>
                                      </p:cBhvr>
                                      <p:rCtr x="-548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4317081" y="2058236"/>
            <a:ext cx="7523560" cy="453094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cửi </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gửi</a:t>
            </a:r>
          </a:p>
          <a:p>
            <a:pPr algn="ctr" fontAlgn="auto">
              <a:spcBef>
                <a:spcPts val="0"/>
              </a:spcBef>
              <a:spcAft>
                <a:spcPts val="0"/>
              </a:spcAft>
              <a:defRPr/>
            </a:pPr>
            <a:r>
              <a:rPr lang="en-US" sz="8000" kern="0">
                <a:solidFill>
                  <a:prstClr val="black"/>
                </a:solidFill>
                <a:latin typeface="Arial-Rounded" pitchFamily="34" charset="0"/>
                <a:ea typeface="Arial-Rounded" pitchFamily="34" charset="0"/>
                <a:cs typeface="Arial-Rounded" pitchFamily="34" charset="0"/>
                <a:sym typeface="Arial"/>
              </a:rPr>
              <a:t>ngửi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259" name="Group 258"/>
          <p:cNvGrpSpPr/>
          <p:nvPr/>
        </p:nvGrpSpPr>
        <p:grpSpPr>
          <a:xfrm>
            <a:off x="651532" y="2799376"/>
            <a:ext cx="1316806" cy="1320072"/>
            <a:chOff x="5093048" y="2606377"/>
            <a:chExt cx="990054" cy="990054"/>
          </a:xfrm>
        </p:grpSpPr>
        <p:grpSp>
          <p:nvGrpSpPr>
            <p:cNvPr id="260" name="Google Shape;2563;p62"/>
            <p:cNvGrpSpPr/>
            <p:nvPr/>
          </p:nvGrpSpPr>
          <p:grpSpPr>
            <a:xfrm>
              <a:off x="5093048" y="2606377"/>
              <a:ext cx="990054" cy="990054"/>
              <a:chOff x="1632175" y="1428591"/>
              <a:chExt cx="1171800" cy="1171800"/>
            </a:xfrm>
          </p:grpSpPr>
          <p:sp>
            <p:nvSpPr>
              <p:cNvPr id="262"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1" name="Rectangle 2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568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43311"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00" name="Group 99"/>
          <p:cNvGrpSpPr/>
          <p:nvPr/>
        </p:nvGrpSpPr>
        <p:grpSpPr>
          <a:xfrm flipH="1">
            <a:off x="6972693" y="3127893"/>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767226" y="1499585"/>
              <a:ext cx="362661" cy="207524"/>
            </a:xfrm>
            <a:prstGeom prst="rect">
              <a:avLst/>
            </a:prstGeom>
          </p:spPr>
        </p:pic>
      </p:grpSp>
      <p:grpSp>
        <p:nvGrpSpPr>
          <p:cNvPr id="131" name="Group 130"/>
          <p:cNvGrpSpPr/>
          <p:nvPr/>
        </p:nvGrpSpPr>
        <p:grpSpPr>
          <a:xfrm rot="16200000" flipH="1">
            <a:off x="4781350" y="3062353"/>
            <a:ext cx="1301524" cy="694637"/>
            <a:chOff x="-1080918" y="1319293"/>
            <a:chExt cx="976143" cy="522270"/>
          </a:xfrm>
        </p:grpSpPr>
        <p:grpSp>
          <p:nvGrpSpPr>
            <p:cNvPr id="132" name="Google Shape;2582;p62"/>
            <p:cNvGrpSpPr/>
            <p:nvPr/>
          </p:nvGrpSpPr>
          <p:grpSpPr>
            <a:xfrm>
              <a:off x="-1080918" y="1319293"/>
              <a:ext cx="976143" cy="522270"/>
              <a:chOff x="404850" y="2182975"/>
              <a:chExt cx="2230850" cy="1111475"/>
            </a:xfrm>
          </p:grpSpPr>
          <p:sp>
            <p:nvSpPr>
              <p:cNvPr id="134"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5"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6"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7"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8"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9"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0"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1"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2"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3"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4"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5"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6"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7"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8"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9"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0"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1"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33" name="Picture 1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flipV="1">
              <a:off x="-767226" y="1499585"/>
              <a:ext cx="362661" cy="207524"/>
            </a:xfrm>
            <a:prstGeom prst="rect">
              <a:avLst/>
            </a:prstGeom>
          </p:spPr>
        </p:pic>
      </p:grpSp>
      <p:grpSp>
        <p:nvGrpSpPr>
          <p:cNvPr id="162" name="Group 161"/>
          <p:cNvGrpSpPr/>
          <p:nvPr/>
        </p:nvGrpSpPr>
        <p:grpSpPr>
          <a:xfrm>
            <a:off x="4813442" y="4383359"/>
            <a:ext cx="1298304" cy="696360"/>
            <a:chOff x="-1080918" y="1319293"/>
            <a:chExt cx="976143" cy="522270"/>
          </a:xfrm>
        </p:grpSpPr>
        <p:grpSp>
          <p:nvGrpSpPr>
            <p:cNvPr id="163" name="Google Shape;2582;p62"/>
            <p:cNvGrpSpPr/>
            <p:nvPr/>
          </p:nvGrpSpPr>
          <p:grpSpPr>
            <a:xfrm>
              <a:off x="-1080918" y="1319293"/>
              <a:ext cx="976143" cy="522270"/>
              <a:chOff x="404850" y="2182975"/>
              <a:chExt cx="2230850" cy="1111475"/>
            </a:xfrm>
          </p:grpSpPr>
          <p:sp>
            <p:nvSpPr>
              <p:cNvPr id="165"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6"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7"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8"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4"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5"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6"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7"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8"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9"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0"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64" name="Picture 16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30727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1.23457E-7 L -0.18003 -0.00988 " pathEditMode="relative" rAng="0" ptsTypes="AA">
                                      <p:cBhvr>
                                        <p:cTn id="6" dur="2000" fill="hold"/>
                                        <p:tgtEl>
                                          <p:spTgt spid="100"/>
                                        </p:tgtEl>
                                        <p:attrNameLst>
                                          <p:attrName>ppt_x</p:attrName>
                                          <p:attrName>ppt_y</p:attrName>
                                        </p:attrNameLst>
                                      </p:cBhvr>
                                      <p:rCtr x="-7240" y="-556"/>
                                    </p:animMotion>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00"/>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par>
                          <p:cTn id="15" fill="hold">
                            <p:stCondLst>
                              <p:cond delay="2000"/>
                            </p:stCondLst>
                            <p:childTnLst>
                              <p:par>
                                <p:cTn id="16" presetID="63" presetClass="path" presetSubtype="0" accel="50000" decel="50000" fill="hold" nodeType="afterEffect">
                                  <p:stCondLst>
                                    <p:cond delay="0"/>
                                  </p:stCondLst>
                                  <p:childTnLst>
                                    <p:animMotion origin="layout" path="M -2.5E-6 -3.58025E-6 L 0.01007 0.16173 " pathEditMode="relative" rAng="0" ptsTypes="AA">
                                      <p:cBhvr>
                                        <p:cTn id="17" dur="2000" fill="hold"/>
                                        <p:tgtEl>
                                          <p:spTgt spid="131"/>
                                        </p:tgtEl>
                                        <p:attrNameLst>
                                          <p:attrName>ppt_x</p:attrName>
                                          <p:attrName>ppt_y</p:attrName>
                                        </p:attrNameLst>
                                      </p:cBhvr>
                                      <p:rCtr x="503" y="8086"/>
                                    </p:animMotion>
                                  </p:childTnLst>
                                </p:cTn>
                              </p:par>
                            </p:childTnLst>
                          </p:cTn>
                        </p:par>
                        <p:par>
                          <p:cTn id="18" fill="hold">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childTnLst>
                                </p:cTn>
                              </p:par>
                            </p:childTnLst>
                          </p:cTn>
                        </p:par>
                        <p:par>
                          <p:cTn id="24" fill="hold">
                            <p:stCondLst>
                              <p:cond delay="4000"/>
                            </p:stCondLst>
                            <p:childTnLst>
                              <p:par>
                                <p:cTn id="25" presetID="63" presetClass="path" presetSubtype="0" accel="50000" decel="50000" fill="hold" nodeType="afterEffect">
                                  <p:stCondLst>
                                    <p:cond delay="0"/>
                                  </p:stCondLst>
                                  <p:childTnLst>
                                    <p:animMotion origin="layout" path="M 3.33333E-6 -4.81481E-6 L 0.09323 0.00649 " pathEditMode="relative" rAng="0" ptsTypes="AA">
                                      <p:cBhvr>
                                        <p:cTn id="26" dur="2000" fill="hold"/>
                                        <p:tgtEl>
                                          <p:spTgt spid="162"/>
                                        </p:tgtEl>
                                        <p:attrNameLst>
                                          <p:attrName>ppt_x</p:attrName>
                                          <p:attrName>ppt_y</p:attrName>
                                        </p:attrNameLst>
                                      </p:cBhvr>
                                      <p:rCtr x="465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NI-Avo"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NI-Avo"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1700</TotalTime>
  <Words>290</Words>
  <Application>Microsoft Office PowerPoint</Application>
  <PresentationFormat>Widescreen</PresentationFormat>
  <Paragraphs>191</Paragraphs>
  <Slides>57</Slides>
  <Notes>32</Notes>
  <HiddenSlides>0</HiddenSlides>
  <MMClips>4</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57</vt:i4>
      </vt:variant>
    </vt:vector>
  </HeadingPairs>
  <TitlesOfParts>
    <vt:vector size="90" baseType="lpstr">
      <vt:lpstr>微软雅黑</vt:lpstr>
      <vt:lpstr>宋体</vt:lpstr>
      <vt:lpstr>.VnAristote</vt:lpstr>
      <vt:lpstr>.VnAvant</vt:lpstr>
      <vt:lpstr>.VnCooper</vt:lpstr>
      <vt:lpstr>Aharoni</vt:lpstr>
      <vt:lpstr>Alfa Slab One</vt:lpstr>
      <vt:lpstr>Arial</vt:lpstr>
      <vt:lpstr>Arial Black</vt:lpstr>
      <vt:lpstr>Arial Rounded MT Bold</vt:lpstr>
      <vt:lpstr>Arial-Rounded</vt:lpstr>
      <vt:lpstr>Arrus-Black</vt:lpstr>
      <vt:lpstr>Calibri</vt:lpstr>
      <vt:lpstr>等线</vt:lpstr>
      <vt:lpstr>HP001 4 hàng</vt:lpstr>
      <vt:lpstr>HP001 4H</vt:lpstr>
      <vt:lpstr>Karla</vt:lpstr>
      <vt:lpstr>Karla Regular</vt:lpstr>
      <vt:lpstr>Lato Hairline</vt:lpstr>
      <vt:lpstr>Lato Light</vt:lpstr>
      <vt:lpstr>Lato Regular</vt:lpstr>
      <vt:lpstr>Luckiest Guy</vt:lpstr>
      <vt:lpstr>Mouse Memoirs</vt:lpstr>
      <vt:lpstr>Times New Roman</vt:lpstr>
      <vt:lpstr>华康少女文字W5(P)</vt:lpstr>
      <vt:lpstr>方正卡通简体</vt:lpstr>
      <vt:lpstr>方正少儿简体</vt:lpstr>
      <vt:lpstr>Office Theme</vt:lpstr>
      <vt:lpstr>Default Design</vt:lpstr>
      <vt:lpstr>2_Office 主题​​</vt:lpstr>
      <vt:lpstr>3_Office 主题​​</vt:lpstr>
      <vt:lpstr>1_包图主题2</vt:lpstr>
      <vt:lpstr>Building Siblings Relationships by Slidesgo</vt:lpstr>
      <vt:lpstr>PowerPoint Presentation</vt:lpstr>
      <vt:lpstr>NÀO  MÌNH CÙNG  LÊN XE BUÝT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HÁI TÁO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125</cp:revision>
  <dcterms:created xsi:type="dcterms:W3CDTF">2020-10-20T15:02:58Z</dcterms:created>
  <dcterms:modified xsi:type="dcterms:W3CDTF">2024-11-12T05:02:43Z</dcterms:modified>
</cp:coreProperties>
</file>