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54" r:id="rId3"/>
    <p:sldId id="385" r:id="rId4"/>
    <p:sldId id="292" r:id="rId5"/>
    <p:sldId id="386" r:id="rId6"/>
    <p:sldId id="334" r:id="rId7"/>
    <p:sldId id="365" r:id="rId8"/>
    <p:sldId id="366" r:id="rId9"/>
    <p:sldId id="371" r:id="rId10"/>
    <p:sldId id="278" r:id="rId11"/>
    <p:sldId id="411" r:id="rId12"/>
    <p:sldId id="413" r:id="rId13"/>
    <p:sldId id="412" r:id="rId14"/>
    <p:sldId id="414" r:id="rId15"/>
    <p:sldId id="416" r:id="rId16"/>
    <p:sldId id="410" r:id="rId17"/>
    <p:sldId id="417" r:id="rId18"/>
    <p:sldId id="415" r:id="rId19"/>
    <p:sldId id="315" r:id="rId20"/>
    <p:sldId id="367" r:id="rId21"/>
    <p:sldId id="389" r:id="rId22"/>
    <p:sldId id="370" r:id="rId23"/>
    <p:sldId id="331" r:id="rId24"/>
    <p:sldId id="419" r:id="rId25"/>
    <p:sldId id="329" r:id="rId26"/>
    <p:sldId id="342" r:id="rId27"/>
    <p:sldId id="3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4"/>
    <p:restoredTop sz="94629"/>
  </p:normalViewPr>
  <p:slideViewPr>
    <p:cSldViewPr snapToGrid="0">
      <p:cViewPr varScale="1">
        <p:scale>
          <a:sx n="74" d="100"/>
          <a:sy n="74" d="100"/>
        </p:scale>
        <p:origin x="59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einfach.org/tag/barrierefrei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resparkle1997.deviantart.com/art/Cutie-mark-of-Fire-Sparkle-v1-1-35439736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0D19A3-72C8-1AF9-E07E-EFFCBB059973}"/>
              </a:ext>
            </a:extLst>
          </p:cNvPr>
          <p:cNvSpPr/>
          <p:nvPr/>
        </p:nvSpPr>
        <p:spPr>
          <a:xfrm>
            <a:off x="2971800" y="533400"/>
            <a:ext cx="28097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rgbClr val="00B0F0"/>
                </a:solidFill>
              </a:rPr>
              <a:t>Top</a:t>
            </a:r>
          </a:p>
          <a:p>
            <a:pPr algn="ctr"/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19C6D-2C68-1045-3576-2E12A088C6BD}"/>
              </a:ext>
            </a:extLst>
          </p:cNvPr>
          <p:cNvSpPr/>
          <p:nvPr/>
        </p:nvSpPr>
        <p:spPr>
          <a:xfrm>
            <a:off x="6248400" y="4267200"/>
            <a:ext cx="38715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>
                <a:ln/>
                <a:solidFill>
                  <a:srgbClr val="00B0F0"/>
                </a:solidFill>
              </a:rPr>
              <a:t>QUIZ</a:t>
            </a:r>
          </a:p>
          <a:p>
            <a:pPr algn="ctr"/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E5B18-4DB6-E619-51ED-60A0C81F67B2}"/>
              </a:ext>
            </a:extLst>
          </p:cNvPr>
          <p:cNvSpPr/>
          <p:nvPr/>
        </p:nvSpPr>
        <p:spPr>
          <a:xfrm rot="21013077">
            <a:off x="4815743" y="1505769"/>
            <a:ext cx="2941512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647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3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# 1</a:t>
            </a:r>
          </a:p>
        </p:txBody>
      </p:sp>
    </p:spTree>
    <p:extLst>
      <p:ext uri="{BB962C8B-B14F-4D97-AF65-F5344CB8AC3E}">
        <p14:creationId xmlns:p14="http://schemas.microsoft.com/office/powerpoint/2010/main" val="369868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a school thing.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pencil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ruler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notebook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eraser</a:t>
            </a:r>
          </a:p>
        </p:txBody>
      </p:sp>
    </p:spTree>
    <p:extLst>
      <p:ext uri="{BB962C8B-B14F-4D97-AF65-F5344CB8AC3E}">
        <p14:creationId xmlns:p14="http://schemas.microsoft.com/office/powerpoint/2010/main" val="25551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34400" b="1" dirty="0">
                <a:ln w="12700" cmpd="sng">
                  <a:noFill/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# 2</a:t>
            </a:r>
          </a:p>
        </p:txBody>
      </p:sp>
    </p:spTree>
    <p:extLst>
      <p:ext uri="{BB962C8B-B14F-4D97-AF65-F5344CB8AC3E}">
        <p14:creationId xmlns:p14="http://schemas.microsoft.com/office/powerpoint/2010/main" val="123370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6000" b="1" dirty="0"/>
              <a:t>Name a color.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purple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pink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orange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24278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34400" b="1" cap="none" spc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 3</a:t>
            </a:r>
          </a:p>
        </p:txBody>
      </p:sp>
    </p:spTree>
    <p:extLst>
      <p:ext uri="{BB962C8B-B14F-4D97-AF65-F5344CB8AC3E}">
        <p14:creationId xmlns:p14="http://schemas.microsoft.com/office/powerpoint/2010/main" val="296998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a 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Monday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Thursday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2797C-A60C-038F-8F3A-919D4F2C2E3C}"/>
              </a:ext>
            </a:extLst>
          </p:cNvPr>
          <p:cNvSpPr txBox="1"/>
          <p:nvPr/>
        </p:nvSpPr>
        <p:spPr>
          <a:xfrm>
            <a:off x="3550227" y="35444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Friday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Tuesday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5953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9F00A-EDDD-7CD7-5A6B-7E6813C454E0}"/>
              </a:ext>
            </a:extLst>
          </p:cNvPr>
          <p:cNvSpPr/>
          <p:nvPr/>
        </p:nvSpPr>
        <p:spPr>
          <a:xfrm>
            <a:off x="3148483" y="735955"/>
            <a:ext cx="561564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VN" sz="34400" b="1" cap="none" spc="0" dirty="0">
                <a:ln w="9525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# 4</a:t>
            </a:r>
          </a:p>
        </p:txBody>
      </p:sp>
    </p:spTree>
    <p:extLst>
      <p:ext uri="{BB962C8B-B14F-4D97-AF65-F5344CB8AC3E}">
        <p14:creationId xmlns:p14="http://schemas.microsoft.com/office/powerpoint/2010/main" val="204460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BB235-1358-B1F2-3CCA-7B2F4C32BC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1346054"/>
            <a:ext cx="8382000" cy="49277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26C8F6-3229-D303-1E04-1C35AF8F15B7}"/>
              </a:ext>
            </a:extLst>
          </p:cNvPr>
          <p:cNvSpPr txBox="1"/>
          <p:nvPr/>
        </p:nvSpPr>
        <p:spPr>
          <a:xfrm>
            <a:off x="2120900" y="330391"/>
            <a:ext cx="8382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Name a school subject.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8A423F-B279-6920-8D03-2DB193753A8A}"/>
              </a:ext>
            </a:extLst>
          </p:cNvPr>
          <p:cNvSpPr txBox="1"/>
          <p:nvPr/>
        </p:nvSpPr>
        <p:spPr>
          <a:xfrm>
            <a:off x="3467100" y="53851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P.E.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F5D34-5E29-859C-671A-80952DEE6BB1}"/>
              </a:ext>
            </a:extLst>
          </p:cNvPr>
          <p:cNvSpPr txBox="1"/>
          <p:nvPr/>
        </p:nvSpPr>
        <p:spPr>
          <a:xfrm>
            <a:off x="3467100" y="44965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2797C-A60C-038F-8F3A-919D4F2C2E3C}"/>
              </a:ext>
            </a:extLst>
          </p:cNvPr>
          <p:cNvSpPr txBox="1"/>
          <p:nvPr/>
        </p:nvSpPr>
        <p:spPr>
          <a:xfrm>
            <a:off x="3467100" y="345598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music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8EB98-5DF9-331C-ACEA-F09F4951995B}"/>
              </a:ext>
            </a:extLst>
          </p:cNvPr>
          <p:cNvSpPr txBox="1"/>
          <p:nvPr/>
        </p:nvSpPr>
        <p:spPr>
          <a:xfrm>
            <a:off x="3467100" y="256734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English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1DCAA-942B-75BE-F172-F170367C0ABA}"/>
              </a:ext>
            </a:extLst>
          </p:cNvPr>
          <p:cNvSpPr txBox="1"/>
          <p:nvPr/>
        </p:nvSpPr>
        <p:spPr>
          <a:xfrm>
            <a:off x="3467100" y="152681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Calibri"/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2601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01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3A26A-132F-CE9B-E6A3-386F8477675E}"/>
              </a:ext>
            </a:extLst>
          </p:cNvPr>
          <p:cNvSpPr txBox="1"/>
          <p:nvPr/>
        </p:nvSpPr>
        <p:spPr>
          <a:xfrm>
            <a:off x="3608119" y="2413337"/>
            <a:ext cx="4975761" cy="10156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6000" dirty="0"/>
              <a:t>     Let’s play!</a:t>
            </a:r>
          </a:p>
        </p:txBody>
      </p:sp>
    </p:spTree>
    <p:extLst>
      <p:ext uri="{BB962C8B-B14F-4D97-AF65-F5344CB8AC3E}">
        <p14:creationId xmlns:p14="http://schemas.microsoft.com/office/powerpoint/2010/main" val="2018437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18AB31-15F5-D63D-A6D0-E707FB2836A0}"/>
              </a:ext>
            </a:extLst>
          </p:cNvPr>
          <p:cNvSpPr/>
          <p:nvPr/>
        </p:nvSpPr>
        <p:spPr>
          <a:xfrm>
            <a:off x="1861008" y="1102498"/>
            <a:ext cx="374992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000" b="1" dirty="0">
                <a:ln/>
                <a:solidFill>
                  <a:schemeClr val="accent4"/>
                </a:solidFill>
              </a:rPr>
              <a:t>Word Jumble 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9F604-87CC-B935-6894-F1862820B9C2}"/>
              </a:ext>
            </a:extLst>
          </p:cNvPr>
          <p:cNvSpPr txBox="1"/>
          <p:nvPr/>
        </p:nvSpPr>
        <p:spPr>
          <a:xfrm>
            <a:off x="339299" y="456167"/>
            <a:ext cx="121321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game</a:t>
            </a:r>
          </a:p>
        </p:txBody>
      </p:sp>
      <p:pic>
        <p:nvPicPr>
          <p:cNvPr id="5" name="Picture 4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4EF970E0-A650-2337-1083-9D39A9278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0477979">
            <a:off x="6114592" y="2056466"/>
            <a:ext cx="4216400" cy="3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7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B74961C-5793-EE29-EDBB-FA08827A54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74" y="551955"/>
            <a:ext cx="4639031" cy="920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654318-1082-DCFD-7A01-5C50D7AF6E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63" y="2054431"/>
            <a:ext cx="11948999" cy="27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3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404" y="1642579"/>
            <a:ext cx="526355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Vocabulary: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Monday, Tuesday, Wednesday, Thursday, Friday, Saturday, Sunday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math, art, English, music, P.E.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pencil, ruler, notebook, eraser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8886" y="1818408"/>
            <a:ext cx="575371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When do you have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have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FF0000"/>
                </a:solidFill>
              </a:rPr>
              <a:t>Monday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12838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986538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all vocabularies and structures.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37 WB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52 SB)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who owns different school supplies, asking what subjects people like, and talking about their school timetables.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51114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8010F-15BD-899E-B41D-4EBB013F1DDC}"/>
              </a:ext>
            </a:extLst>
          </p:cNvPr>
          <p:cNvSpPr txBox="1"/>
          <p:nvPr/>
        </p:nvSpPr>
        <p:spPr>
          <a:xfrm>
            <a:off x="850900" y="465435"/>
            <a:ext cx="2067425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L</a:t>
            </a:r>
            <a:r>
              <a:rPr lang="en-VN" sz="3600" dirty="0"/>
              <a:t>et’s play!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1CA11D-5210-02DA-C333-240EA999474D}"/>
              </a:ext>
            </a:extLst>
          </p:cNvPr>
          <p:cNvSpPr/>
          <p:nvPr/>
        </p:nvSpPr>
        <p:spPr>
          <a:xfrm>
            <a:off x="2969630" y="1873098"/>
            <a:ext cx="49297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Hot seat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EC1AA67-9429-C4D1-D892-B18030DF29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392924" y="222099"/>
            <a:ext cx="4252976" cy="58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3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EA32E49-9BDA-EC6B-4D8B-0A45A0E675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78" y="403762"/>
            <a:ext cx="5097585" cy="831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text, colorful, parking, several&#10;&#10;Description automatically generated">
            <a:extLst>
              <a:ext uri="{FF2B5EF4-FFF2-40B4-BE49-F238E27FC236}">
                <a16:creationId xmlns:a16="http://schemas.microsoft.com/office/drawing/2014/main" id="{C82458E0-1838-8910-6D67-1F2667249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403" y="403762"/>
            <a:ext cx="5973288" cy="5973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88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lorful, parking, several&#10;&#10;Description automatically generated">
            <a:extLst>
              <a:ext uri="{FF2B5EF4-FFF2-40B4-BE49-F238E27FC236}">
                <a16:creationId xmlns:a16="http://schemas.microsoft.com/office/drawing/2014/main" id="{18BC1A9E-F1AF-CB0A-5270-BEAFB75A20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86" y="416296"/>
            <a:ext cx="5978814" cy="5978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40E908-2FF1-03B7-6A7B-8339D9B149CF}"/>
              </a:ext>
            </a:extLst>
          </p:cNvPr>
          <p:cNvSpPr txBox="1"/>
          <p:nvPr/>
        </p:nvSpPr>
        <p:spPr>
          <a:xfrm>
            <a:off x="6662057" y="641268"/>
            <a:ext cx="189314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Example: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9F99FB9-B6B8-514F-A30B-21D398313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863" y="1695697"/>
            <a:ext cx="5793951" cy="1047503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08EE72C-9DB2-3C5F-C29D-8A6962803F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863" y="2743200"/>
            <a:ext cx="3325648" cy="1047503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9693B905-382C-52A6-D903-787E1B13D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863" y="3959680"/>
            <a:ext cx="3325648" cy="8785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050CAFD-417E-88AB-3B02-247CFE2CC594}"/>
              </a:ext>
            </a:extLst>
          </p:cNvPr>
          <p:cNvSpPr/>
          <p:nvPr/>
        </p:nvSpPr>
        <p:spPr>
          <a:xfrm>
            <a:off x="3187700" y="462890"/>
            <a:ext cx="1265404" cy="1399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78261C-0ABC-A618-DD6C-CB7AA399BBD9}"/>
              </a:ext>
            </a:extLst>
          </p:cNvPr>
          <p:cNvSpPr/>
          <p:nvPr/>
        </p:nvSpPr>
        <p:spPr>
          <a:xfrm>
            <a:off x="1737433" y="462890"/>
            <a:ext cx="1265404" cy="1399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AD5BCC-1DEB-5517-CEAA-7B234648FF6C}"/>
              </a:ext>
            </a:extLst>
          </p:cNvPr>
          <p:cNvSpPr/>
          <p:nvPr/>
        </p:nvSpPr>
        <p:spPr>
          <a:xfrm>
            <a:off x="4732431" y="587697"/>
            <a:ext cx="1265404" cy="1399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22294-1A15-35BD-3AA4-A6F798C41816}"/>
              </a:ext>
            </a:extLst>
          </p:cNvPr>
          <p:cNvCxnSpPr/>
          <p:nvPr/>
        </p:nvCxnSpPr>
        <p:spPr>
          <a:xfrm>
            <a:off x="2078182" y="1287599"/>
            <a:ext cx="36457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8ABB86-834C-22D3-FEF0-1EFA45059DD2}"/>
              </a:ext>
            </a:extLst>
          </p:cNvPr>
          <p:cNvCxnSpPr>
            <a:cxnSpLocks/>
          </p:cNvCxnSpPr>
          <p:nvPr/>
        </p:nvCxnSpPr>
        <p:spPr>
          <a:xfrm>
            <a:off x="841169" y="2473152"/>
            <a:ext cx="85106" cy="3298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8C7631-5AA8-0CFC-6817-F33D5AC17FC5}"/>
              </a:ext>
            </a:extLst>
          </p:cNvPr>
          <p:cNvCxnSpPr>
            <a:cxnSpLocks/>
          </p:cNvCxnSpPr>
          <p:nvPr/>
        </p:nvCxnSpPr>
        <p:spPr>
          <a:xfrm>
            <a:off x="2206832" y="2639407"/>
            <a:ext cx="3158301" cy="31320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4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RACK 21.mp3" descr="TRACK 21.mp3">
            <a:hlinkClick r:id="" action="ppaction://media"/>
            <a:extLst>
              <a:ext uri="{FF2B5EF4-FFF2-40B4-BE49-F238E27FC236}">
                <a16:creationId xmlns:a16="http://schemas.microsoft.com/office/drawing/2014/main" id="{8D1BEEE0-22A7-B6B6-060F-12F26F419E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6203" y="400313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FDFE2-62EA-3036-4375-B154915E4B99}"/>
              </a:ext>
            </a:extLst>
          </p:cNvPr>
          <p:cNvSpPr/>
          <p:nvPr/>
        </p:nvSpPr>
        <p:spPr>
          <a:xfrm>
            <a:off x="83127" y="374536"/>
            <a:ext cx="1282889" cy="8643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37</a:t>
            </a:r>
          </a:p>
        </p:txBody>
      </p:sp>
      <p:pic>
        <p:nvPicPr>
          <p:cNvPr id="4" name="Picture 3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5C31367E-075D-7998-7545-EC378879FA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803" y="510774"/>
            <a:ext cx="45212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31DAD6C-F6BF-F9E4-AAA0-9BBBD23A12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9" y="1615044"/>
            <a:ext cx="12057042" cy="446355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BD63C07-EFC5-992D-0DD4-43BE7D19A281}"/>
              </a:ext>
            </a:extLst>
          </p:cNvPr>
          <p:cNvSpPr/>
          <p:nvPr/>
        </p:nvSpPr>
        <p:spPr>
          <a:xfrm>
            <a:off x="3681349" y="3930731"/>
            <a:ext cx="1824853" cy="636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6D2B0A-2A1B-2141-0A60-6135AE5931D9}"/>
              </a:ext>
            </a:extLst>
          </p:cNvPr>
          <p:cNvSpPr/>
          <p:nvPr/>
        </p:nvSpPr>
        <p:spPr>
          <a:xfrm>
            <a:off x="7148945" y="5242956"/>
            <a:ext cx="1341912" cy="700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441657-0710-9584-8D70-7777CC4B91F6}"/>
              </a:ext>
            </a:extLst>
          </p:cNvPr>
          <p:cNvSpPr/>
          <p:nvPr/>
        </p:nvSpPr>
        <p:spPr>
          <a:xfrm>
            <a:off x="10200903" y="3997613"/>
            <a:ext cx="1626919" cy="636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4875F8-6038-8DA7-2250-9866A87D7D18}"/>
              </a:ext>
            </a:extLst>
          </p:cNvPr>
          <p:cNvSpPr/>
          <p:nvPr/>
        </p:nvSpPr>
        <p:spPr>
          <a:xfrm>
            <a:off x="10200902" y="5242956"/>
            <a:ext cx="1626919" cy="7006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467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227</Words>
  <Application>Microsoft Office PowerPoint</Application>
  <PresentationFormat>Widescreen</PresentationFormat>
  <Paragraphs>72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126</cp:revision>
  <dcterms:created xsi:type="dcterms:W3CDTF">2020-12-08T03:17:05Z</dcterms:created>
  <dcterms:modified xsi:type="dcterms:W3CDTF">2025-11-21T06:03:03Z</dcterms:modified>
</cp:coreProperties>
</file>