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67" r:id="rId4"/>
    <p:sldId id="268" r:id="rId5"/>
    <p:sldId id="270" r:id="rId6"/>
    <p:sldId id="271" r:id="rId7"/>
    <p:sldId id="279" r:id="rId8"/>
    <p:sldId id="305" r:id="rId9"/>
    <p:sldId id="306" r:id="rId10"/>
    <p:sldId id="280" r:id="rId11"/>
    <p:sldId id="304" r:id="rId12"/>
    <p:sldId id="319" r:id="rId13"/>
    <p:sldId id="275" r:id="rId14"/>
    <p:sldId id="276" r:id="rId15"/>
    <p:sldId id="320" r:id="rId16"/>
    <p:sldId id="293" r:id="rId17"/>
    <p:sldId id="326" r:id="rId18"/>
    <p:sldId id="327" r:id="rId19"/>
    <p:sldId id="328" r:id="rId20"/>
    <p:sldId id="294" r:id="rId21"/>
    <p:sldId id="295" r:id="rId22"/>
    <p:sldId id="296" r:id="rId23"/>
    <p:sldId id="29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5050"/>
    <a:srgbClr val="FF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0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Unit 4 lesson 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36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031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993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574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401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694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246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316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562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873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147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4896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934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802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8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8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3270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</a:t>
            </a:r>
            <a:r>
              <a:rPr lang="en-US" dirty="0" smtClean="0">
                <a:solidFill>
                  <a:srgbClr val="FF0000"/>
                </a:solidFill>
              </a:rPr>
              <a:t>4: Activities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621108" y="-4207"/>
            <a:ext cx="1426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</a:t>
            </a:r>
            <a:r>
              <a:rPr lang="en-US" dirty="0" smtClean="0">
                <a:solidFill>
                  <a:schemeClr val="bg1"/>
                </a:solidFill>
              </a:rPr>
              <a:t>1.1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9" r:id="rId14"/>
    <p:sldLayoutId id="2147483671" r:id="rId15"/>
    <p:sldLayoutId id="2147483672" r:id="rId16"/>
    <p:sldLayoutId id="2147483673" r:id="rId17"/>
    <p:sldLayoutId id="2147483674" r:id="rId18"/>
    <p:sldLayoutId id="2147483676" r:id="rId19"/>
    <p:sldLayoutId id="2147483677" r:id="rId20"/>
    <p:sldLayoutId id="2147483679" r:id="rId21"/>
    <p:sldLayoutId id="2147483680" r:id="rId22"/>
    <p:sldLayoutId id="2147483681" r:id="rId23"/>
    <p:sldLayoutId id="2147483694" r:id="rId24"/>
    <p:sldLayoutId id="2147483695" r:id="rId25"/>
    <p:sldLayoutId id="2147483697" r:id="rId2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4.mp3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openxmlformats.org/officeDocument/2006/relationships/image" Target="../media/image15.png"/><Relationship Id="rId5" Type="http://schemas.microsoft.com/office/2007/relationships/media" Target="../media/media5.mp3"/><Relationship Id="rId10" Type="http://schemas.openxmlformats.org/officeDocument/2006/relationships/image" Target="../media/image14.png"/><Relationship Id="rId4" Type="http://schemas.openxmlformats.org/officeDocument/2006/relationships/audio" Target="../media/media4.mp3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74" y="-61546"/>
            <a:ext cx="12298274" cy="69195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A3F291-86C3-4A4B-89FA-3B153A113D87}"/>
              </a:ext>
            </a:extLst>
          </p:cNvPr>
          <p:cNvSpPr txBox="1"/>
          <p:nvPr/>
        </p:nvSpPr>
        <p:spPr>
          <a:xfrm>
            <a:off x="6430840" y="3257550"/>
            <a:ext cx="500062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7030A0"/>
                </a:solidFill>
                <a:latin typeface="Comic Sans MS" panose="030F0702030302020204" pitchFamily="66" charset="0"/>
              </a:rPr>
              <a:t>Unit 4: ACTIVITIES</a:t>
            </a:r>
          </a:p>
          <a:p>
            <a:pPr algn="ctr"/>
            <a:r>
              <a:rPr lang="en-US" sz="25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Lesson 1.1 </a:t>
            </a:r>
            <a:endParaRPr lang="en-US" sz="25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2500" dirty="0">
                <a:solidFill>
                  <a:srgbClr val="7030A0"/>
                </a:solidFill>
                <a:latin typeface="Comic Sans MS" panose="030F0702030302020204" pitchFamily="66" charset="0"/>
              </a:rPr>
              <a:t>Page 48</a:t>
            </a:r>
          </a:p>
        </p:txBody>
      </p:sp>
    </p:spTree>
    <p:extLst>
      <p:ext uri="{BB962C8B-B14F-4D97-AF65-F5344CB8AC3E}">
        <p14:creationId xmlns:p14="http://schemas.microsoft.com/office/powerpoint/2010/main" val="20714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68" y="662353"/>
            <a:ext cx="8554915" cy="57032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7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3DA2F6-00C3-47E1-9FE5-9B9BFA138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5505"/>
            <a:ext cx="12192000" cy="38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9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0D66C7B-0780-4F88-A6D2-92A5BA38B803}"/>
              </a:ext>
            </a:extLst>
          </p:cNvPr>
          <p:cNvSpPr/>
          <p:nvPr/>
        </p:nvSpPr>
        <p:spPr>
          <a:xfrm>
            <a:off x="304800" y="476250"/>
            <a:ext cx="2952750" cy="638175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WHAT’S MISSING?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40C4697-05C7-4BB4-B6C4-4E74E973D1FE}"/>
              </a:ext>
            </a:extLst>
          </p:cNvPr>
          <p:cNvSpPr/>
          <p:nvPr/>
        </p:nvSpPr>
        <p:spPr>
          <a:xfrm>
            <a:off x="1257300" y="1962150"/>
            <a:ext cx="2171700" cy="552450"/>
          </a:xfrm>
          <a:prstGeom prst="round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Do a puzzle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6293F54-25F1-4E7B-8386-693F9C1D6B8B}"/>
              </a:ext>
            </a:extLst>
          </p:cNvPr>
          <p:cNvSpPr/>
          <p:nvPr/>
        </p:nvSpPr>
        <p:spPr>
          <a:xfrm>
            <a:off x="4486275" y="1962150"/>
            <a:ext cx="2171700" cy="552450"/>
          </a:xfrm>
          <a:prstGeom prst="round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Do a puzzle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4D36468-E31E-40BE-9D1C-A190EA9DB183}"/>
              </a:ext>
            </a:extLst>
          </p:cNvPr>
          <p:cNvSpPr/>
          <p:nvPr/>
        </p:nvSpPr>
        <p:spPr>
          <a:xfrm>
            <a:off x="6258339" y="3674786"/>
            <a:ext cx="2171700" cy="552450"/>
          </a:xfrm>
          <a:prstGeom prst="round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Do a puzzle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19F554B-FAF0-4DB4-9CE3-CCC861379F24}"/>
              </a:ext>
            </a:extLst>
          </p:cNvPr>
          <p:cNvSpPr/>
          <p:nvPr/>
        </p:nvSpPr>
        <p:spPr>
          <a:xfrm>
            <a:off x="7562850" y="1962150"/>
            <a:ext cx="2171700" cy="552450"/>
          </a:xfrm>
          <a:prstGeom prst="round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Do a puzzle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0682941-AE43-409D-9A1F-D6E09AE92BC5}"/>
              </a:ext>
            </a:extLst>
          </p:cNvPr>
          <p:cNvSpPr/>
          <p:nvPr/>
        </p:nvSpPr>
        <p:spPr>
          <a:xfrm>
            <a:off x="827227" y="3686279"/>
            <a:ext cx="2171700" cy="552450"/>
          </a:xfrm>
          <a:prstGeom prst="round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Do a puzzle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E56BC33-7314-4585-BCFA-E715022CA0B8}"/>
              </a:ext>
            </a:extLst>
          </p:cNvPr>
          <p:cNvSpPr/>
          <p:nvPr/>
        </p:nvSpPr>
        <p:spPr>
          <a:xfrm>
            <a:off x="3059907" y="2928938"/>
            <a:ext cx="2986088" cy="5524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 comic book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B96ABB1-14A3-4FE6-BC5A-38B08A0591CC}"/>
              </a:ext>
            </a:extLst>
          </p:cNvPr>
          <p:cNvSpPr/>
          <p:nvPr/>
        </p:nvSpPr>
        <p:spPr>
          <a:xfrm>
            <a:off x="6753227" y="2914650"/>
            <a:ext cx="2986088" cy="5524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 comic book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AC6F162-992E-4A8B-8035-F248936C8DA3}"/>
              </a:ext>
            </a:extLst>
          </p:cNvPr>
          <p:cNvSpPr/>
          <p:nvPr/>
        </p:nvSpPr>
        <p:spPr>
          <a:xfrm>
            <a:off x="8291512" y="5743575"/>
            <a:ext cx="2986088" cy="5524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 comic book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AE3F8B2-1056-41EE-A5C3-BD79A8E0B16B}"/>
              </a:ext>
            </a:extLst>
          </p:cNvPr>
          <p:cNvSpPr/>
          <p:nvPr/>
        </p:nvSpPr>
        <p:spPr>
          <a:xfrm>
            <a:off x="553278" y="5548519"/>
            <a:ext cx="2986088" cy="5524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 comic book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5447652-0C29-48BE-B558-4C6CEBC73BE6}"/>
              </a:ext>
            </a:extLst>
          </p:cNvPr>
          <p:cNvSpPr/>
          <p:nvPr/>
        </p:nvSpPr>
        <p:spPr>
          <a:xfrm>
            <a:off x="6396037" y="1038225"/>
            <a:ext cx="2986088" cy="5524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 comic book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2F8DA93-BE28-4FF7-BF6E-2546F54A9E4E}"/>
              </a:ext>
            </a:extLst>
          </p:cNvPr>
          <p:cNvSpPr/>
          <p:nvPr/>
        </p:nvSpPr>
        <p:spPr>
          <a:xfrm>
            <a:off x="3793435" y="4677810"/>
            <a:ext cx="2171700" cy="5524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take photos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26B299B-DF82-4D96-98E0-6FF887695640}"/>
              </a:ext>
            </a:extLst>
          </p:cNvPr>
          <p:cNvSpPr/>
          <p:nvPr/>
        </p:nvSpPr>
        <p:spPr>
          <a:xfrm>
            <a:off x="9848850" y="1409700"/>
            <a:ext cx="2171700" cy="5524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take photos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E415564-D11D-477C-9F04-1BC3CD0F0E1D}"/>
              </a:ext>
            </a:extLst>
          </p:cNvPr>
          <p:cNvSpPr/>
          <p:nvPr/>
        </p:nvSpPr>
        <p:spPr>
          <a:xfrm>
            <a:off x="9105900" y="4333875"/>
            <a:ext cx="2171700" cy="5524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take photos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CB33054-E9CB-4CBB-8465-EEF2D2CEF6B5}"/>
              </a:ext>
            </a:extLst>
          </p:cNvPr>
          <p:cNvSpPr/>
          <p:nvPr/>
        </p:nvSpPr>
        <p:spPr>
          <a:xfrm>
            <a:off x="3400425" y="1276350"/>
            <a:ext cx="2171700" cy="5524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take photos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0CD4100-4AD3-491A-895D-EC2BBD536187}"/>
              </a:ext>
            </a:extLst>
          </p:cNvPr>
          <p:cNvSpPr/>
          <p:nvPr/>
        </p:nvSpPr>
        <p:spPr>
          <a:xfrm>
            <a:off x="180975" y="2752725"/>
            <a:ext cx="2171700" cy="55245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take photos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9BB06A7-679E-4C07-93E1-C927E59BA781}"/>
              </a:ext>
            </a:extLst>
          </p:cNvPr>
          <p:cNvSpPr/>
          <p:nvPr/>
        </p:nvSpPr>
        <p:spPr>
          <a:xfrm>
            <a:off x="9029700" y="3524250"/>
            <a:ext cx="3086100" cy="552450"/>
          </a:xfrm>
          <a:prstGeom prst="roundRect">
            <a:avLst/>
          </a:prstGeom>
          <a:solidFill>
            <a:srgbClr val="FF00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play a board game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AE13E39-7D77-4D04-B906-13EA54EADCB5}"/>
              </a:ext>
            </a:extLst>
          </p:cNvPr>
          <p:cNvSpPr/>
          <p:nvPr/>
        </p:nvSpPr>
        <p:spPr>
          <a:xfrm>
            <a:off x="3819525" y="419100"/>
            <a:ext cx="3086100" cy="552450"/>
          </a:xfrm>
          <a:prstGeom prst="roundRect">
            <a:avLst/>
          </a:prstGeom>
          <a:solidFill>
            <a:srgbClr val="FF00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play a board game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7D579A7-7468-4852-8EFF-57A0834D9CBB}"/>
              </a:ext>
            </a:extLst>
          </p:cNvPr>
          <p:cNvSpPr/>
          <p:nvPr/>
        </p:nvSpPr>
        <p:spPr>
          <a:xfrm>
            <a:off x="-26193" y="4526446"/>
            <a:ext cx="3086100" cy="552450"/>
          </a:xfrm>
          <a:prstGeom prst="roundRect">
            <a:avLst/>
          </a:prstGeom>
          <a:solidFill>
            <a:srgbClr val="FF00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play a board game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9829768-D8BB-40DB-8ECD-262171D8F73A}"/>
              </a:ext>
            </a:extLst>
          </p:cNvPr>
          <p:cNvSpPr/>
          <p:nvPr/>
        </p:nvSpPr>
        <p:spPr>
          <a:xfrm>
            <a:off x="4858582" y="5548519"/>
            <a:ext cx="3086100" cy="552450"/>
          </a:xfrm>
          <a:prstGeom prst="roundRect">
            <a:avLst/>
          </a:prstGeom>
          <a:solidFill>
            <a:srgbClr val="FF00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play a board game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8B01DD6-4C46-48FA-9817-3CAF6ECB9160}"/>
              </a:ext>
            </a:extLst>
          </p:cNvPr>
          <p:cNvSpPr/>
          <p:nvPr/>
        </p:nvSpPr>
        <p:spPr>
          <a:xfrm>
            <a:off x="3754096" y="3754921"/>
            <a:ext cx="2171700" cy="5524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eat snacks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3A15142-6948-4BC5-B1B2-B9C8FEC93DE2}"/>
              </a:ext>
            </a:extLst>
          </p:cNvPr>
          <p:cNvSpPr/>
          <p:nvPr/>
        </p:nvSpPr>
        <p:spPr>
          <a:xfrm>
            <a:off x="9944100" y="2424631"/>
            <a:ext cx="2171700" cy="5524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eat snacks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A1ED72F-C2C2-49AE-AF4B-836D46982FFE}"/>
              </a:ext>
            </a:extLst>
          </p:cNvPr>
          <p:cNvSpPr/>
          <p:nvPr/>
        </p:nvSpPr>
        <p:spPr>
          <a:xfrm>
            <a:off x="9505950" y="519112"/>
            <a:ext cx="2171700" cy="5524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eat snacks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649F328-F116-4B45-B538-B6976F12088D}"/>
              </a:ext>
            </a:extLst>
          </p:cNvPr>
          <p:cNvSpPr/>
          <p:nvPr/>
        </p:nvSpPr>
        <p:spPr>
          <a:xfrm>
            <a:off x="6591098" y="4399618"/>
            <a:ext cx="2171700" cy="5524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eat snacks</a:t>
            </a:r>
          </a:p>
        </p:txBody>
      </p:sp>
    </p:spTree>
    <p:extLst>
      <p:ext uri="{BB962C8B-B14F-4D97-AF65-F5344CB8AC3E}">
        <p14:creationId xmlns:p14="http://schemas.microsoft.com/office/powerpoint/2010/main" val="310628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21" grpId="0" animBg="1"/>
      <p:bldP spid="24" grpId="0" animBg="1"/>
      <p:bldP spid="25" grpId="0" animBg="1"/>
      <p:bldP spid="28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tx1"/>
                </a:solidFill>
              </a:rPr>
              <a:t>Are you </a:t>
            </a:r>
            <a:r>
              <a:rPr lang="en-US" sz="2800" i="1" dirty="0">
                <a:solidFill>
                  <a:schemeClr val="bg1"/>
                </a:solidFill>
              </a:rPr>
              <a:t>reading a comic book</a:t>
            </a:r>
            <a:r>
              <a:rPr lang="en-US" sz="2800" i="1" dirty="0">
                <a:solidFill>
                  <a:schemeClr val="tx1"/>
                </a:solidFill>
              </a:rPr>
              <a:t>? - </a:t>
            </a:r>
            <a:r>
              <a:rPr lang="en-US" sz="2800" i="1" dirty="0"/>
              <a:t>Yes, I am.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tx1"/>
                </a:solidFill>
              </a:rPr>
              <a:t>Are you </a:t>
            </a:r>
            <a:r>
              <a:rPr lang="en-US" sz="2800" i="1" dirty="0"/>
              <a:t>reading a comic book?</a:t>
            </a:r>
          </a:p>
          <a:p>
            <a:pPr algn="ctr"/>
            <a:r>
              <a:rPr lang="en-US" sz="2800" i="1" dirty="0"/>
              <a:t>No, we aren’t. </a:t>
            </a:r>
            <a:r>
              <a:rPr lang="en-US" sz="2800" i="1" dirty="0">
                <a:solidFill>
                  <a:schemeClr val="tx1"/>
                </a:solidFill>
              </a:rPr>
              <a:t>We are </a:t>
            </a:r>
            <a:r>
              <a:rPr lang="en-US" sz="2800" i="1" dirty="0"/>
              <a:t>playing a board game.</a:t>
            </a:r>
          </a:p>
        </p:txBody>
      </p:sp>
    </p:spTree>
    <p:extLst>
      <p:ext uri="{BB962C8B-B14F-4D97-AF65-F5344CB8AC3E}">
        <p14:creationId xmlns:p14="http://schemas.microsoft.com/office/powerpoint/2010/main" val="117847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831842-299E-43DF-AD04-011BDB317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28" y="655639"/>
            <a:ext cx="7734300" cy="26333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CEF40B-FFE9-4D54-BF6B-F90789795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459" y="3150241"/>
            <a:ext cx="6267183" cy="304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C33DA1-6177-4499-A6C3-B4FEF8E4B834}"/>
              </a:ext>
            </a:extLst>
          </p:cNvPr>
          <p:cNvSpPr txBox="1"/>
          <p:nvPr/>
        </p:nvSpPr>
        <p:spPr>
          <a:xfrm>
            <a:off x="7038569" y="964684"/>
            <a:ext cx="479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the headphone icon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213442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46" y="682868"/>
            <a:ext cx="8405446" cy="56036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33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04265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B4F4E9-D6B5-4B6E-B7F4-C3A9E0C19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294"/>
            <a:ext cx="12192000" cy="10755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42160D-DFD0-4004-9FB9-403798AFB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9" y="1750002"/>
            <a:ext cx="8477131" cy="20218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4089C1-9467-42AD-9C98-8B145CF98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901" y="4003047"/>
            <a:ext cx="10029825" cy="227584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C4093C9-F079-4B6F-AB0B-F4194E33846F}"/>
              </a:ext>
            </a:extLst>
          </p:cNvPr>
          <p:cNvSpPr/>
          <p:nvPr/>
        </p:nvSpPr>
        <p:spPr>
          <a:xfrm>
            <a:off x="8382000" y="5140969"/>
            <a:ext cx="3667125" cy="85025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4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B4F4E9-D6B5-4B6E-B7F4-C3A9E0C19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294"/>
            <a:ext cx="12192000" cy="10755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741A7D-4678-41D9-94EE-730B7032F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7031"/>
            <a:ext cx="9077325" cy="20884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C96AC2-C529-4AAE-B1DF-3D6D38712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724" y="4003692"/>
            <a:ext cx="9782175" cy="231249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1834832-0222-4A1F-9D70-D2860F73453D}"/>
              </a:ext>
            </a:extLst>
          </p:cNvPr>
          <p:cNvSpPr/>
          <p:nvPr/>
        </p:nvSpPr>
        <p:spPr>
          <a:xfrm>
            <a:off x="5048248" y="2721985"/>
            <a:ext cx="3667125" cy="85025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3D48DC5-235C-4BF1-9361-32EDC217C5B1}"/>
              </a:ext>
            </a:extLst>
          </p:cNvPr>
          <p:cNvSpPr/>
          <p:nvPr/>
        </p:nvSpPr>
        <p:spPr>
          <a:xfrm>
            <a:off x="6948486" y="5618333"/>
            <a:ext cx="3667125" cy="85025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0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B4F4E9-D6B5-4B6E-B7F4-C3A9E0C19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294"/>
            <a:ext cx="12192000" cy="10755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DEEF4E-7F40-471B-AEAD-0154EC229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5" y="1440081"/>
            <a:ext cx="8858250" cy="237251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04AD67D-BEDF-4836-874C-8C4C7BC0BCEB}"/>
              </a:ext>
            </a:extLst>
          </p:cNvPr>
          <p:cNvSpPr/>
          <p:nvPr/>
        </p:nvSpPr>
        <p:spPr>
          <a:xfrm>
            <a:off x="3443905" y="1665386"/>
            <a:ext cx="4994417" cy="85025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22D031-7736-4B40-97DD-0B803F063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288" y="3809618"/>
            <a:ext cx="9259957" cy="2605088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60C13B4A-56E4-4578-95E4-DEE80230866A}"/>
              </a:ext>
            </a:extLst>
          </p:cNvPr>
          <p:cNvSpPr/>
          <p:nvPr/>
        </p:nvSpPr>
        <p:spPr>
          <a:xfrm>
            <a:off x="5941113" y="3959127"/>
            <a:ext cx="6005722" cy="84727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6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252" y="533839"/>
            <a:ext cx="4067481" cy="57270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481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7833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95168" y="1818408"/>
            <a:ext cx="4345781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Vocabulary</a:t>
            </a:r>
            <a:endParaRPr lang="en-US" sz="3600" i="1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 a board game, do a puzzle, read a comic book, eat snacks, play video games.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4923693" y="1818408"/>
            <a:ext cx="7190932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Are you </a:t>
            </a:r>
            <a:r>
              <a:rPr lang="en-US" sz="3600" dirty="0">
                <a:solidFill>
                  <a:schemeClr val="accent5"/>
                </a:solidFill>
              </a:rPr>
              <a:t>reading a comic book</a:t>
            </a:r>
            <a:r>
              <a:rPr lang="en-US" sz="3600" dirty="0"/>
              <a:t>?</a:t>
            </a:r>
          </a:p>
          <a:p>
            <a:r>
              <a:rPr lang="en-US" sz="3600" dirty="0"/>
              <a:t> – </a:t>
            </a:r>
            <a:r>
              <a:rPr lang="en-US" sz="3600" dirty="0">
                <a:solidFill>
                  <a:schemeClr val="accent5"/>
                </a:solidFill>
              </a:rPr>
              <a:t>Yes, I am.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Are you </a:t>
            </a:r>
            <a:r>
              <a:rPr lang="en-US" sz="3600" dirty="0">
                <a:solidFill>
                  <a:schemeClr val="accent5"/>
                </a:solidFill>
              </a:rPr>
              <a:t>read a comic book</a:t>
            </a:r>
            <a:r>
              <a:rPr lang="en-US" sz="3600" dirty="0"/>
              <a:t>?</a:t>
            </a:r>
          </a:p>
          <a:p>
            <a:r>
              <a:rPr lang="en-US" sz="3600" dirty="0"/>
              <a:t> - </a:t>
            </a:r>
            <a:r>
              <a:rPr lang="en-US" sz="3600" dirty="0">
                <a:solidFill>
                  <a:schemeClr val="accent5"/>
                </a:solidFill>
              </a:rPr>
              <a:t>No, we aren’t. </a:t>
            </a:r>
            <a:r>
              <a:rPr lang="en-US" sz="3600" dirty="0"/>
              <a:t>We’re </a:t>
            </a:r>
            <a:r>
              <a:rPr lang="en-US" sz="3600" dirty="0">
                <a:solidFill>
                  <a:schemeClr val="accent5"/>
                </a:solidFill>
              </a:rPr>
              <a:t>playing a board game</a:t>
            </a:r>
            <a:r>
              <a:rPr lang="en-US" sz="3600" dirty="0" smtClean="0">
                <a:solidFill>
                  <a:schemeClr val="accent5"/>
                </a:solidFill>
              </a:rPr>
              <a:t>.</a:t>
            </a:r>
            <a:endParaRPr lang="en-US" sz="3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88087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structure,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 smtClean="0">
                <a:solidFill>
                  <a:srgbClr val="0070C0"/>
                </a:solidFill>
              </a:rPr>
              <a:t>Prepare </a:t>
            </a:r>
            <a:r>
              <a:rPr lang="en-US" sz="3600" i="1" dirty="0">
                <a:solidFill>
                  <a:srgbClr val="0070C0"/>
                </a:solidFill>
              </a:rPr>
              <a:t>the next lesson (page 49 SB). </a:t>
            </a:r>
          </a:p>
        </p:txBody>
      </p:sp>
    </p:spTree>
    <p:extLst>
      <p:ext uri="{BB962C8B-B14F-4D97-AF65-F5344CB8AC3E}">
        <p14:creationId xmlns:p14="http://schemas.microsoft.com/office/powerpoint/2010/main" val="28011572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105"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83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9804" y="1279872"/>
            <a:ext cx="1110614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learn and use ….</a:t>
            </a:r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/>
              <a:t>play a board game, do a puzzle, read a comic book, eat snacks, and play video games.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Are you </a:t>
            </a:r>
            <a:r>
              <a:rPr lang="en-US" sz="3600" dirty="0">
                <a:solidFill>
                  <a:srgbClr val="0070C0"/>
                </a:solidFill>
              </a:rPr>
              <a:t>reading a comic book</a:t>
            </a:r>
            <a:r>
              <a:rPr lang="en-US" sz="3600" dirty="0"/>
              <a:t>?</a:t>
            </a:r>
          </a:p>
          <a:p>
            <a:r>
              <a:rPr lang="en-US" sz="3600"/>
              <a:t> </a:t>
            </a:r>
            <a:r>
              <a:rPr lang="en-US" sz="3600" smtClean="0"/>
              <a:t>- </a:t>
            </a:r>
            <a:r>
              <a:rPr lang="en-US" sz="3600" dirty="0">
                <a:solidFill>
                  <a:schemeClr val="accent5"/>
                </a:solidFill>
              </a:rPr>
              <a:t>Yes, I am.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Are you </a:t>
            </a:r>
            <a:r>
              <a:rPr lang="en-US" sz="3600" dirty="0">
                <a:solidFill>
                  <a:srgbClr val="0070C0"/>
                </a:solidFill>
              </a:rPr>
              <a:t>read a comic book</a:t>
            </a:r>
            <a:r>
              <a:rPr lang="en-US" sz="3600" dirty="0"/>
              <a:t>?</a:t>
            </a:r>
          </a:p>
          <a:p>
            <a:r>
              <a:rPr lang="en-US" sz="3600" dirty="0"/>
              <a:t> - </a:t>
            </a:r>
            <a:r>
              <a:rPr lang="en-US" sz="3600" dirty="0">
                <a:solidFill>
                  <a:srgbClr val="0070C0"/>
                </a:solidFill>
              </a:rPr>
              <a:t>No, we aren’t</a:t>
            </a:r>
            <a:r>
              <a:rPr lang="en-US" sz="3600" dirty="0">
                <a:solidFill>
                  <a:schemeClr val="accent5"/>
                </a:solidFill>
              </a:rPr>
              <a:t>. </a:t>
            </a:r>
            <a:r>
              <a:rPr lang="en-US" sz="3600" dirty="0"/>
              <a:t>We’re </a:t>
            </a:r>
            <a:r>
              <a:rPr lang="en-US" sz="3600" dirty="0">
                <a:solidFill>
                  <a:srgbClr val="0070C0"/>
                </a:solidFill>
              </a:rPr>
              <a:t>playing a board game</a:t>
            </a:r>
            <a:r>
              <a:rPr lang="en-US" sz="3600" dirty="0">
                <a:solidFill>
                  <a:schemeClr val="accent5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82468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4768886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4039296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>
                <a:solidFill>
                  <a:schemeClr val="tx1"/>
                </a:solidFill>
              </a:rPr>
              <a:t>play a board game</a:t>
            </a:r>
          </a:p>
          <a:p>
            <a:pPr algn="ctr"/>
            <a:r>
              <a:rPr lang="en-US" sz="3600" i="1" dirty="0">
                <a:solidFill>
                  <a:schemeClr val="tx1"/>
                </a:solidFill>
              </a:rPr>
              <a:t>do a puzzle</a:t>
            </a:r>
          </a:p>
          <a:p>
            <a:pPr algn="ctr"/>
            <a:r>
              <a:rPr lang="en-US" sz="3600" i="1" dirty="0">
                <a:solidFill>
                  <a:schemeClr val="tx1"/>
                </a:solidFill>
              </a:rPr>
              <a:t>read a comic book</a:t>
            </a:r>
          </a:p>
          <a:p>
            <a:pPr algn="ctr"/>
            <a:r>
              <a:rPr lang="en-US" sz="3600" i="1" dirty="0">
                <a:solidFill>
                  <a:schemeClr val="tx1"/>
                </a:solidFill>
              </a:rPr>
              <a:t>eat snacks</a:t>
            </a:r>
          </a:p>
          <a:p>
            <a:pPr algn="ctr"/>
            <a:r>
              <a:rPr lang="en-US" sz="3600" i="1" dirty="0">
                <a:solidFill>
                  <a:schemeClr val="tx1"/>
                </a:solidFill>
              </a:rPr>
              <a:t>take photos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6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79" y="527539"/>
            <a:ext cx="8308731" cy="55391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Presentation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8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ad a comic book">
            <a:hlinkClick r:id="" action="ppaction://media"/>
            <a:extLst>
              <a:ext uri="{FF2B5EF4-FFF2-40B4-BE49-F238E27FC236}">
                <a16:creationId xmlns:a16="http://schemas.microsoft.com/office/drawing/2014/main" id="{485499A3-AF60-4F4E-8324-E8DBED54E9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64582" y="4921681"/>
            <a:ext cx="406400" cy="406400"/>
          </a:xfrm>
          <a:prstGeom prst="rect">
            <a:avLst/>
          </a:prstGeom>
        </p:spPr>
      </p:pic>
      <p:pic>
        <p:nvPicPr>
          <p:cNvPr id="8" name="do a puzzle">
            <a:hlinkClick r:id="" action="ppaction://media"/>
            <a:extLst>
              <a:ext uri="{FF2B5EF4-FFF2-40B4-BE49-F238E27FC236}">
                <a16:creationId xmlns:a16="http://schemas.microsoft.com/office/drawing/2014/main" id="{7FA02AC7-32E8-423E-8B56-4EE0A18B2D8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26275" y="4794802"/>
            <a:ext cx="406400" cy="40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68514" y="4459548"/>
            <a:ext cx="2519722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70C0"/>
                </a:solidFill>
              </a:rPr>
              <a:t>do</a:t>
            </a:r>
          </a:p>
          <a:p>
            <a:pPr algn="ctr"/>
            <a:r>
              <a:rPr lang="en-US" sz="3000" dirty="0">
                <a:solidFill>
                  <a:srgbClr val="0070C0"/>
                </a:solidFill>
              </a:rPr>
              <a:t> a puzzle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63677" y="4490171"/>
            <a:ext cx="2416635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70C0"/>
                </a:solidFill>
              </a:rPr>
              <a:t>read a comic book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00595" y="865040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19802" y="5439547"/>
            <a:ext cx="2424434" cy="98488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/</a:t>
            </a:r>
            <a:r>
              <a:rPr lang="en-US" dirty="0" err="1">
                <a:solidFill>
                  <a:srgbClr val="C00000"/>
                </a:solidFill>
              </a:rPr>
              <a:t>pleɪ</a:t>
            </a:r>
            <a:r>
              <a:rPr lang="en-US" dirty="0">
                <a:solidFill>
                  <a:srgbClr val="C00000"/>
                </a:solidFill>
              </a:rPr>
              <a:t> ə ˈ</a:t>
            </a:r>
            <a:r>
              <a:rPr lang="en-US" dirty="0" err="1">
                <a:solidFill>
                  <a:srgbClr val="C00000"/>
                </a:solidFill>
              </a:rPr>
              <a:t>bɔːrd</a:t>
            </a:r>
            <a:r>
              <a:rPr lang="en-US" dirty="0">
                <a:solidFill>
                  <a:srgbClr val="C00000"/>
                </a:solidFill>
              </a:rPr>
              <a:t> ˌ</a:t>
            </a:r>
            <a:r>
              <a:rPr lang="en-US" dirty="0" err="1">
                <a:solidFill>
                  <a:srgbClr val="C00000"/>
                </a:solidFill>
              </a:rPr>
              <a:t>ɡeɪm</a:t>
            </a:r>
            <a:r>
              <a:rPr lang="en-US" dirty="0">
                <a:solidFill>
                  <a:srgbClr val="C00000"/>
                </a:solidFill>
              </a:rPr>
              <a:t>/</a:t>
            </a:r>
          </a:p>
          <a:p>
            <a:pPr algn="ctr"/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bàn</a:t>
            </a:r>
            <a:r>
              <a:rPr lang="en-US" sz="2000" dirty="0"/>
              <a:t> </a:t>
            </a:r>
            <a:r>
              <a:rPr lang="en-US" sz="2000" dirty="0" err="1"/>
              <a:t>cờ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5268514" y="5593436"/>
            <a:ext cx="2519722" cy="67710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/duː ə ˈ</a:t>
            </a:r>
            <a:r>
              <a:rPr lang="en-US" dirty="0" err="1">
                <a:solidFill>
                  <a:srgbClr val="C00000"/>
                </a:solidFill>
              </a:rPr>
              <a:t>pʌzl</a:t>
            </a:r>
            <a:r>
              <a:rPr lang="en-US" dirty="0">
                <a:solidFill>
                  <a:srgbClr val="C00000"/>
                </a:solidFill>
              </a:rPr>
              <a:t> /</a:t>
            </a:r>
            <a:endParaRPr lang="en-US" sz="2000" dirty="0">
              <a:solidFill>
                <a:srgbClr val="C00000"/>
              </a:solidFill>
            </a:endParaRPr>
          </a:p>
          <a:p>
            <a:pPr algn="ctr"/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xếp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8963676" y="5604485"/>
            <a:ext cx="2416635" cy="67710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/</a:t>
            </a:r>
            <a:r>
              <a:rPr lang="en-US" dirty="0" err="1">
                <a:solidFill>
                  <a:srgbClr val="C00000"/>
                </a:solidFill>
              </a:rPr>
              <a:t>riːd</a:t>
            </a:r>
            <a:r>
              <a:rPr lang="en-US" dirty="0">
                <a:solidFill>
                  <a:srgbClr val="C00000"/>
                </a:solidFill>
              </a:rPr>
              <a:t> ə ˈ</a:t>
            </a:r>
            <a:r>
              <a:rPr lang="en-US" dirty="0" err="1">
                <a:solidFill>
                  <a:srgbClr val="C00000"/>
                </a:solidFill>
              </a:rPr>
              <a:t>kɑːmɪk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bʊk</a:t>
            </a:r>
            <a:r>
              <a:rPr lang="en-US" dirty="0">
                <a:solidFill>
                  <a:srgbClr val="C00000"/>
                </a:solidFill>
              </a:rPr>
              <a:t>/ 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err="1"/>
              <a:t>đọc</a:t>
            </a:r>
            <a:r>
              <a:rPr lang="en-US" sz="2000" dirty="0"/>
              <a:t> </a:t>
            </a:r>
            <a:r>
              <a:rPr lang="en-US" sz="2000" dirty="0" err="1"/>
              <a:t>truyện</a:t>
            </a:r>
            <a:r>
              <a:rPr lang="en-US" sz="2000" dirty="0"/>
              <a:t> </a:t>
            </a:r>
            <a:r>
              <a:rPr lang="en-US" sz="2000" dirty="0" err="1"/>
              <a:t>tranh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446593-8DC7-434A-8B42-731CC47581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026" y="402978"/>
            <a:ext cx="7775930" cy="105468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6231194-8C6A-47B9-A9EA-8C38C4DD13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4320" y="1529919"/>
            <a:ext cx="2709611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8DC79CA-6D26-4D04-95F6-F5EED072ED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8514" y="1413225"/>
            <a:ext cx="2709611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923D9F1-44F8-4A4A-AA66-99F96F3005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4347" y="1529919"/>
            <a:ext cx="2416635" cy="2738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19802" y="4410057"/>
            <a:ext cx="2424434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70C0"/>
                </a:solidFill>
              </a:rPr>
              <a:t>play a board</a:t>
            </a:r>
          </a:p>
          <a:p>
            <a:pPr algn="ctr"/>
            <a:r>
              <a:rPr lang="en-US" sz="2600" dirty="0">
                <a:solidFill>
                  <a:srgbClr val="0070C0"/>
                </a:solidFill>
              </a:rPr>
              <a:t> game</a:t>
            </a:r>
          </a:p>
        </p:txBody>
      </p:sp>
    </p:spTree>
    <p:extLst>
      <p:ext uri="{BB962C8B-B14F-4D97-AF65-F5344CB8AC3E}">
        <p14:creationId xmlns:p14="http://schemas.microsoft.com/office/powerpoint/2010/main" val="328849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9" grpId="0" animBg="1"/>
      <p:bldP spid="20" grpId="0" animBg="1"/>
      <p:bldP spid="21" grpId="0" animBg="1"/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eat snacks">
            <a:hlinkClick r:id="" action="ppaction://media"/>
            <a:extLst>
              <a:ext uri="{FF2B5EF4-FFF2-40B4-BE49-F238E27FC236}">
                <a16:creationId xmlns:a16="http://schemas.microsoft.com/office/drawing/2014/main" id="{42BD3889-A432-41AC-9544-15A1C78C67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876563" y="4765981"/>
            <a:ext cx="406400" cy="40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1042" y="4722960"/>
            <a:ext cx="2424434" cy="49244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70C0"/>
                </a:solidFill>
              </a:rPr>
              <a:t>eat snacks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3459" y="4710481"/>
            <a:ext cx="2519722" cy="55399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70C0"/>
                </a:solidFill>
              </a:rPr>
              <a:t>take photos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63676" y="4530219"/>
            <a:ext cx="2416635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0070C0"/>
                </a:solidFill>
              </a:rPr>
              <a:t>play</a:t>
            </a:r>
          </a:p>
          <a:p>
            <a:pPr algn="ctr"/>
            <a:r>
              <a:rPr lang="en-US" sz="2600" dirty="0">
                <a:solidFill>
                  <a:srgbClr val="0070C0"/>
                </a:solidFill>
              </a:rPr>
              <a:t> video games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96184" y="5589857"/>
            <a:ext cx="240588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</a:t>
            </a:r>
            <a:r>
              <a:rPr lang="en-US" dirty="0" err="1">
                <a:solidFill>
                  <a:srgbClr val="FF0000"/>
                </a:solidFill>
              </a:rPr>
              <a:t>iːt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snæk</a:t>
            </a:r>
            <a:r>
              <a:rPr lang="en-US" dirty="0"/>
              <a:t>/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 err="1"/>
              <a:t>ăn</a:t>
            </a:r>
            <a:r>
              <a:rPr lang="en-US" sz="2000" dirty="0"/>
              <a:t> </a:t>
            </a:r>
            <a:r>
              <a:rPr lang="en-US" sz="2000" dirty="0" err="1"/>
              <a:t>vặt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5363459" y="5589857"/>
            <a:ext cx="2519722" cy="67710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</a:t>
            </a:r>
            <a:r>
              <a:rPr lang="en-US" dirty="0" err="1">
                <a:solidFill>
                  <a:srgbClr val="FF0000"/>
                </a:solidFill>
              </a:rPr>
              <a:t>teɪk</a:t>
            </a:r>
            <a:r>
              <a:rPr lang="en-US" dirty="0">
                <a:solidFill>
                  <a:srgbClr val="FF0000"/>
                </a:solidFill>
              </a:rPr>
              <a:t> ˈ</a:t>
            </a:r>
            <a:r>
              <a:rPr lang="en-US" dirty="0" err="1">
                <a:solidFill>
                  <a:srgbClr val="FF0000"/>
                </a:solidFill>
              </a:rPr>
              <a:t>foʊtoʊz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/</a:t>
            </a:r>
            <a:endParaRPr lang="en-US" sz="2000" dirty="0"/>
          </a:p>
          <a:p>
            <a:pPr algn="ctr"/>
            <a:r>
              <a:rPr lang="en-US" sz="2000" dirty="0" err="1"/>
              <a:t>chụp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8963676" y="5604485"/>
            <a:ext cx="2416635" cy="67710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</a:t>
            </a:r>
            <a:r>
              <a:rPr lang="en-US" dirty="0">
                <a:solidFill>
                  <a:srgbClr val="FF0000"/>
                </a:solidFill>
              </a:rPr>
              <a:t>ˈ</a:t>
            </a:r>
            <a:r>
              <a:rPr lang="en-US" dirty="0" err="1">
                <a:solidFill>
                  <a:srgbClr val="FF0000"/>
                </a:solidFill>
              </a:rPr>
              <a:t>plei</a:t>
            </a:r>
            <a:r>
              <a:rPr lang="en-US" dirty="0">
                <a:solidFill>
                  <a:srgbClr val="FF0000"/>
                </a:solidFill>
              </a:rPr>
              <a:t> ˈ</a:t>
            </a:r>
            <a:r>
              <a:rPr lang="en-US" dirty="0" err="1">
                <a:solidFill>
                  <a:srgbClr val="FF0000"/>
                </a:solidFill>
              </a:rPr>
              <a:t>vɪdioʊ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ɡeɪmz</a:t>
            </a:r>
            <a:r>
              <a:rPr lang="en-US" dirty="0"/>
              <a:t>/ </a:t>
            </a:r>
            <a:br>
              <a:rPr lang="en-US" dirty="0"/>
            </a:b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điện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446593-8DC7-434A-8B42-731CC47581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026" y="402978"/>
            <a:ext cx="7775930" cy="10546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F0AC95-699C-41C0-BDCC-79DB031EDC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7635" y="1457666"/>
            <a:ext cx="2493714" cy="2890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D1F6C2-2051-4C6F-A963-1768597FFC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20604" y="1605306"/>
            <a:ext cx="2439015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C14B74-FE7F-4AB7-8431-FBC5C2A48B3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50619" y="1605306"/>
            <a:ext cx="2429692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take photos">
            <a:hlinkClick r:id="" action="ppaction://media"/>
            <a:extLst>
              <a:ext uri="{FF2B5EF4-FFF2-40B4-BE49-F238E27FC236}">
                <a16:creationId xmlns:a16="http://schemas.microsoft.com/office/drawing/2014/main" id="{560A0514-8459-454B-955D-E09362FA709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17029" y="4809003"/>
            <a:ext cx="406400" cy="406400"/>
          </a:xfrm>
          <a:prstGeom prst="rect">
            <a:avLst/>
          </a:prstGeom>
        </p:spPr>
      </p:pic>
      <p:pic>
        <p:nvPicPr>
          <p:cNvPr id="6" name="play video games">
            <a:hlinkClick r:id="" action="ppaction://media"/>
            <a:extLst>
              <a:ext uri="{FF2B5EF4-FFF2-40B4-BE49-F238E27FC236}">
                <a16:creationId xmlns:a16="http://schemas.microsoft.com/office/drawing/2014/main" id="{BB728252-F3B8-43B3-927B-F16DF7E885A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90360" y="478428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08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2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39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10" grpId="0" animBg="1"/>
      <p:bldP spid="10" grpId="1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404</Words>
  <Application>Microsoft Office PowerPoint</Application>
  <PresentationFormat>Widescreen</PresentationFormat>
  <Paragraphs>91</Paragraphs>
  <Slides>23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ADMIN</cp:lastModifiedBy>
  <cp:revision>66</cp:revision>
  <dcterms:created xsi:type="dcterms:W3CDTF">2023-01-31T08:21:18Z</dcterms:created>
  <dcterms:modified xsi:type="dcterms:W3CDTF">2025-11-21T06:00:54Z</dcterms:modified>
</cp:coreProperties>
</file>