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478" r:id="rId4"/>
    <p:sldId id="268" r:id="rId5"/>
    <p:sldId id="270" r:id="rId6"/>
    <p:sldId id="308" r:id="rId7"/>
    <p:sldId id="450" r:id="rId8"/>
    <p:sldId id="452" r:id="rId9"/>
    <p:sldId id="280" r:id="rId10"/>
    <p:sldId id="293" r:id="rId11"/>
    <p:sldId id="294" r:id="rId12"/>
    <p:sldId id="295" r:id="rId13"/>
    <p:sldId id="296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97E"/>
    <a:srgbClr val="EC5442"/>
    <a:srgbClr val="4EC2BF"/>
    <a:srgbClr val="0DB39B"/>
    <a:srgbClr val="0A6093"/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74" d="100"/>
          <a:sy n="74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91B1B-9834-D92C-6431-CBF24CBB9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32AC-C063-48F3-1EFB-06D714650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93FE-9BB7-4983-A2A8-A1C94FB46B5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B43DA-DD47-85E5-0750-4F6CF9462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7B987-F432-CCCF-BBBE-CF25892F1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1FEF-7AA6-4FDC-8312-2AFE3F1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6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</a:t>
            </a:r>
            <a:r>
              <a:rPr lang="en-US" baseline="0" dirty="0" smtClean="0">
                <a:solidFill>
                  <a:srgbClr val="FF0000"/>
                </a:solidFill>
              </a:rPr>
              <a:t>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1" r:id="rId15"/>
    <p:sldLayoutId id="2147483681" r:id="rId16"/>
    <p:sldLayoutId id="2147483694" r:id="rId17"/>
    <p:sldLayoutId id="2147483695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4.2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9985" y="1815293"/>
            <a:ext cx="27212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Hot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Cold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Warm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Cool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Freezing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Stormy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7239" y="1815293"/>
            <a:ext cx="5808092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like doing when it's hot?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like swimming.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45 SB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9" y="493567"/>
            <a:ext cx="4220306" cy="59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the weather like today.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i="1" dirty="0">
                <a:solidFill>
                  <a:srgbClr val="0070C0"/>
                </a:solidFill>
              </a:rPr>
              <a:t> Cold, Hot, Warm, Freezing, Cool, Stormy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smtClean="0">
                <a:solidFill>
                  <a:srgbClr val="0070C0"/>
                </a:solidFill>
              </a:rPr>
              <a:t> What </a:t>
            </a:r>
            <a:r>
              <a:rPr lang="en-US" sz="3600" dirty="0">
                <a:solidFill>
                  <a:srgbClr val="0070C0"/>
                </a:solidFill>
              </a:rPr>
              <a:t>do you like doing when it's hot?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                     I </a:t>
            </a:r>
            <a:r>
              <a:rPr lang="en-US" sz="3600" dirty="0">
                <a:solidFill>
                  <a:srgbClr val="0070C0"/>
                </a:solidFill>
              </a:rPr>
              <a:t>like swimming.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09A48-2AB5-F88B-2B98-3ABEC438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791" y="1435369"/>
            <a:ext cx="3495323" cy="4928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988FA5-30B0-59DB-6BB7-7BF1C5EB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354"/>
            <a:ext cx="5286512" cy="566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CCC14-6E80-287A-E1B1-4A11E7500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32" y="1435370"/>
            <a:ext cx="8044588" cy="1941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266850-4A55-726B-9297-B8416DBFD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32" y="3582187"/>
            <a:ext cx="7534088" cy="2659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64A86B-434D-B571-5FA2-9E411E2A7CBF}"/>
              </a:ext>
            </a:extLst>
          </p:cNvPr>
          <p:cNvSpPr txBox="1"/>
          <p:nvPr/>
        </p:nvSpPr>
        <p:spPr>
          <a:xfrm>
            <a:off x="1923068" y="4092338"/>
            <a:ext cx="194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swimming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B0D2A-75C8-250F-AC93-EFE37D48175C}"/>
              </a:ext>
            </a:extLst>
          </p:cNvPr>
          <p:cNvSpPr txBox="1"/>
          <p:nvPr/>
        </p:nvSpPr>
        <p:spPr>
          <a:xfrm>
            <a:off x="5121277" y="4649689"/>
            <a:ext cx="194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cool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08D9F-47CE-C535-69C8-573AD1599468}"/>
              </a:ext>
            </a:extLst>
          </p:cNvPr>
          <p:cNvSpPr txBox="1"/>
          <p:nvPr/>
        </p:nvSpPr>
        <p:spPr>
          <a:xfrm>
            <a:off x="1923068" y="5147847"/>
            <a:ext cx="194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painting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46417-A715-9489-ABC6-0E2D1E857C76}"/>
              </a:ext>
            </a:extLst>
          </p:cNvPr>
          <p:cNvSpPr txBox="1"/>
          <p:nvPr/>
        </p:nvSpPr>
        <p:spPr>
          <a:xfrm>
            <a:off x="5568099" y="5679415"/>
            <a:ext cx="194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stormy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71868-38DC-EBB7-23AC-DEC7E16D3C0D}"/>
              </a:ext>
            </a:extLst>
          </p:cNvPr>
          <p:cNvSpPr txBox="1"/>
          <p:nvPr/>
        </p:nvSpPr>
        <p:spPr>
          <a:xfrm>
            <a:off x="2125813" y="5573001"/>
            <a:ext cx="183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playing the piano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5DC3C4-9E0C-E4F2-1214-EA364197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5" y="471107"/>
            <a:ext cx="4602879" cy="701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AA6023-4955-9976-098C-5387ED0B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67" y="1285677"/>
            <a:ext cx="5621649" cy="5141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A9832-8AC9-587F-433E-1366038F0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011" y="718860"/>
            <a:ext cx="3391194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AA6023-4955-9976-098C-5387ED0B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33" y="1080608"/>
            <a:ext cx="5845888" cy="534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A9832-8AC9-587F-433E-1366038F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279" y="718860"/>
            <a:ext cx="3391194" cy="5707875"/>
          </a:xfrm>
          <a:prstGeom prst="rect">
            <a:avLst/>
          </a:prstGeom>
        </p:spPr>
      </p:pic>
      <p:pic>
        <p:nvPicPr>
          <p:cNvPr id="3" name="CD1 TRACK 74">
            <a:hlinkClick r:id="" action="ppaction://media"/>
            <a:extLst>
              <a:ext uri="{FF2B5EF4-FFF2-40B4-BE49-F238E27FC236}">
                <a16:creationId xmlns:a16="http://schemas.microsoft.com/office/drawing/2014/main" id="{3251D7AF-8866-6638-152F-E0F8CB2E7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2910" y="601538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BBC53-B7F6-AC03-A336-799B6E3A6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533" y="395421"/>
            <a:ext cx="3696020" cy="693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2CA0A-0C7C-BE63-74E8-AB361B36257A}"/>
              </a:ext>
            </a:extLst>
          </p:cNvPr>
          <p:cNvSpPr txBox="1"/>
          <p:nvPr/>
        </p:nvSpPr>
        <p:spPr>
          <a:xfrm>
            <a:off x="3332239" y="2968174"/>
            <a:ext cx="990086" cy="46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84048-8206-A401-7D2E-5BA2F2F60489}"/>
              </a:ext>
            </a:extLst>
          </p:cNvPr>
          <p:cNvSpPr txBox="1"/>
          <p:nvPr/>
        </p:nvSpPr>
        <p:spPr>
          <a:xfrm>
            <a:off x="2034442" y="4289398"/>
            <a:ext cx="1107719" cy="46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stormy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92978-EC8C-10BD-ABD4-A796DAF94181}"/>
              </a:ext>
            </a:extLst>
          </p:cNvPr>
          <p:cNvSpPr txBox="1"/>
          <p:nvPr/>
        </p:nvSpPr>
        <p:spPr>
          <a:xfrm>
            <a:off x="2012617" y="5229294"/>
            <a:ext cx="1319622" cy="46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freezing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134</Words>
  <Application>Microsoft Office PowerPoint</Application>
  <PresentationFormat>Widescreen</PresentationFormat>
  <Paragraphs>41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59</cp:revision>
  <dcterms:created xsi:type="dcterms:W3CDTF">2023-01-31T08:21:18Z</dcterms:created>
  <dcterms:modified xsi:type="dcterms:W3CDTF">2025-11-21T05:57:31Z</dcterms:modified>
</cp:coreProperties>
</file>