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  <p:sldMasterId id="2147483925" r:id="rId6"/>
    <p:sldMasterId id="2147483939" r:id="rId7"/>
  </p:sldMasterIdLst>
  <p:notesMasterIdLst>
    <p:notesMasterId r:id="rId27"/>
  </p:notesMasterIdLst>
  <p:sldIdLst>
    <p:sldId id="3401" r:id="rId8"/>
    <p:sldId id="377" r:id="rId9"/>
    <p:sldId id="378" r:id="rId10"/>
    <p:sldId id="379" r:id="rId11"/>
    <p:sldId id="380" r:id="rId12"/>
    <p:sldId id="381" r:id="rId13"/>
    <p:sldId id="2007577095" r:id="rId14"/>
    <p:sldId id="3399" r:id="rId15"/>
    <p:sldId id="2007577107" r:id="rId16"/>
    <p:sldId id="308" r:id="rId17"/>
    <p:sldId id="315" r:id="rId18"/>
    <p:sldId id="322" r:id="rId19"/>
    <p:sldId id="2007577112" r:id="rId20"/>
    <p:sldId id="2007577111" r:id="rId21"/>
    <p:sldId id="319" r:id="rId22"/>
    <p:sldId id="321" r:id="rId23"/>
    <p:sldId id="317" r:id="rId24"/>
    <p:sldId id="323" r:id="rId25"/>
    <p:sldId id="51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-1" y="-255181"/>
            <a:ext cx="5050465" cy="7113181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AC202A0-130F-44AA-82C4-701E740BB1AE}"/>
              </a:ext>
            </a:extLst>
          </p:cNvPr>
          <p:cNvSpPr/>
          <p:nvPr userDrawn="1"/>
        </p:nvSpPr>
        <p:spPr>
          <a:xfrm>
            <a:off x="-2180235" y="-2141620"/>
            <a:ext cx="7065056" cy="8999620"/>
          </a:xfrm>
          <a:prstGeom prst="roundRect">
            <a:avLst>
              <a:gd name="adj" fmla="val 35214"/>
            </a:avLst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E5D0335-6211-403D-9A32-AEE54DDFF958}"/>
              </a:ext>
            </a:extLst>
          </p:cNvPr>
          <p:cNvSpPr/>
          <p:nvPr userDrawn="1"/>
        </p:nvSpPr>
        <p:spPr>
          <a:xfrm>
            <a:off x="-2565245" y="-2141620"/>
            <a:ext cx="7065056" cy="8999620"/>
          </a:xfrm>
          <a:prstGeom prst="roundRect">
            <a:avLst>
              <a:gd name="adj" fmla="val 3521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962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84011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20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5547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99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68060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424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346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9839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8139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87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45.pn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2023/11/14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433EC-62DB-4882-9412-9B8E930C28C1}" type="datetimeFigureOut">
              <a:rPr lang="en-US" smtClean="0"/>
              <a:t>11/14/2023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1D6584-4DDB-4B19-853B-517B78BEE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362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8.png"/><Relationship Id="rId5" Type="http://schemas.openxmlformats.org/officeDocument/2006/relationships/image" Target="../media/image40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56.GIF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5.GIF"/><Relationship Id="rId5" Type="http://schemas.openxmlformats.org/officeDocument/2006/relationships/image" Target="../media/image54.GIF"/><Relationship Id="rId4" Type="http://schemas.openxmlformats.org/officeDocument/2006/relationships/image" Target="../media/image53.GIF"/><Relationship Id="rId9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53.GIF"/><Relationship Id="rId18" Type="http://schemas.openxmlformats.org/officeDocument/2006/relationships/image" Target="../media/image57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54.GIF"/><Relationship Id="rId17" Type="http://schemas.openxmlformats.org/officeDocument/2006/relationships/image" Target="../media/image61.GIF"/><Relationship Id="rId2" Type="http://schemas.openxmlformats.org/officeDocument/2006/relationships/audio" Target="../media/media3.mp3"/><Relationship Id="rId16" Type="http://schemas.openxmlformats.org/officeDocument/2006/relationships/image" Target="../media/image60.GIF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71.xml"/><Relationship Id="rId5" Type="http://schemas.microsoft.com/office/2007/relationships/media" Target="../media/media5.mp3"/><Relationship Id="rId15" Type="http://schemas.openxmlformats.org/officeDocument/2006/relationships/image" Target="../media/image59.GIF"/><Relationship Id="rId10" Type="http://schemas.openxmlformats.org/officeDocument/2006/relationships/audio" Target="../media/media7.mp3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5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microsoft.com/office/2007/relationships/hdphoto" Target="../media/hdphoto1.wdp"/><Relationship Id="rId3" Type="http://schemas.openxmlformats.org/officeDocument/2006/relationships/audio" Target="../media/audio2.wav"/><Relationship Id="rId7" Type="http://schemas.openxmlformats.org/officeDocument/2006/relationships/image" Target="../media/image54.GIF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2.GIF"/><Relationship Id="rId11" Type="http://schemas.openxmlformats.org/officeDocument/2006/relationships/image" Target="../media/image64.GIF"/><Relationship Id="rId5" Type="http://schemas.openxmlformats.org/officeDocument/2006/relationships/audio" Target="../media/audio4.wav"/><Relationship Id="rId15" Type="http://schemas.openxmlformats.org/officeDocument/2006/relationships/image" Target="../media/image66.GIF"/><Relationship Id="rId10" Type="http://schemas.openxmlformats.org/officeDocument/2006/relationships/image" Target="../media/image61.GIF"/><Relationship Id="rId4" Type="http://schemas.openxmlformats.org/officeDocument/2006/relationships/audio" Target="../media/audio3.wav"/><Relationship Id="rId9" Type="http://schemas.openxmlformats.org/officeDocument/2006/relationships/image" Target="../media/image63.GIF"/><Relationship Id="rId1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3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GIF"/><Relationship Id="rId11" Type="http://schemas.openxmlformats.org/officeDocument/2006/relationships/image" Target="../media/image65.png"/><Relationship Id="rId5" Type="http://schemas.openxmlformats.org/officeDocument/2006/relationships/image" Target="../media/image62.GIF"/><Relationship Id="rId10" Type="http://schemas.openxmlformats.org/officeDocument/2006/relationships/image" Target="../media/image64.GIF"/><Relationship Id="rId4" Type="http://schemas.openxmlformats.org/officeDocument/2006/relationships/audio" Target="../media/audio4.wav"/><Relationship Id="rId9" Type="http://schemas.openxmlformats.org/officeDocument/2006/relationships/image" Target="../media/image61.GIF"/><Relationship Id="rId14" Type="http://schemas.openxmlformats.org/officeDocument/2006/relationships/image" Target="../media/image67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GIF"/><Relationship Id="rId13" Type="http://schemas.openxmlformats.org/officeDocument/2006/relationships/image" Target="../media/image57.png"/><Relationship Id="rId3" Type="http://schemas.openxmlformats.org/officeDocument/2006/relationships/audio" Target="../media/audio3.wav"/><Relationship Id="rId7" Type="http://schemas.openxmlformats.org/officeDocument/2006/relationships/image" Target="../media/image54.GIF"/><Relationship Id="rId12" Type="http://schemas.microsoft.com/office/2007/relationships/hdphoto" Target="../media/hdphoto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64.GIF"/><Relationship Id="rId11" Type="http://schemas.openxmlformats.org/officeDocument/2006/relationships/image" Target="../media/image65.png"/><Relationship Id="rId5" Type="http://schemas.openxmlformats.org/officeDocument/2006/relationships/image" Target="../media/image62.GIF"/><Relationship Id="rId10" Type="http://schemas.openxmlformats.org/officeDocument/2006/relationships/image" Target="../media/image61.GIF"/><Relationship Id="rId4" Type="http://schemas.openxmlformats.org/officeDocument/2006/relationships/audio" Target="../media/audio4.wav"/><Relationship Id="rId9" Type="http://schemas.openxmlformats.org/officeDocument/2006/relationships/image" Target="../media/image63.GIF"/><Relationship Id="rId14" Type="http://schemas.openxmlformats.org/officeDocument/2006/relationships/image" Target="../media/image68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550264" cy="1275132"/>
          </a:xfrm>
          <a:prstGeom prst="rect">
            <a:avLst/>
          </a:prstGeom>
        </p:spPr>
      </p:pic>
      <p:pic>
        <p:nvPicPr>
          <p:cNvPr id="2" name="Picture 2" descr="F:\AAA-PDF-SGK\PNG\Bai11-KP1.png"/>
          <p:cNvPicPr>
            <a:picLocks noChangeAspect="1" noChangeArrowheads="1"/>
          </p:cNvPicPr>
          <p:nvPr/>
        </p:nvPicPr>
        <p:blipFill>
          <a:blip r:embed="rId3" cstate="print"/>
          <a:srcRect l="17175" t="26363" r="8588" b="10000"/>
          <a:stretch>
            <a:fillRect/>
          </a:stretch>
        </p:blipFill>
        <p:spPr bwMode="auto">
          <a:xfrm>
            <a:off x="2377440" y="112177"/>
            <a:ext cx="7619999" cy="65813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972" y="376980"/>
            <a:ext cx="2203098" cy="110154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212594" y="5755458"/>
            <a:ext cx="4758548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Bớt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còn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050" name="Picture 2" descr="F:\AAA-LÀM ẢNH SLIDE\Bai11-KP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2024" y="2264175"/>
            <a:ext cx="3509493" cy="3343843"/>
          </a:xfrm>
          <a:prstGeom prst="rect">
            <a:avLst/>
          </a:prstGeom>
          <a:noFill/>
        </p:spPr>
      </p:pic>
      <p:sp>
        <p:nvSpPr>
          <p:cNvPr id="13" name="Rounded Rectangular Callout 12"/>
          <p:cNvSpPr/>
          <p:nvPr/>
        </p:nvSpPr>
        <p:spPr>
          <a:xfrm flipH="1">
            <a:off x="627807" y="1478529"/>
            <a:ext cx="2012651" cy="1398370"/>
          </a:xfrm>
          <a:prstGeom prst="wedgeRoundRectCallout">
            <a:avLst>
              <a:gd name="adj1" fmla="val -37254"/>
              <a:gd name="adj2" fmla="val 78257"/>
              <a:gd name="adj3" fmla="val 16667"/>
            </a:avLst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Bớt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1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,</a:t>
            </a:r>
          </a:p>
          <a:p>
            <a:pPr algn="ctr" defTabSz="609402"/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còn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lại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mấy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 </a:t>
            </a:r>
            <a:r>
              <a:rPr lang="en-US" sz="2800" i="1" dirty="0" err="1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quả</a:t>
            </a:r>
            <a:r>
              <a:rPr lang="en-US" sz="2800" i="1" dirty="0">
                <a:solidFill>
                  <a:schemeClr val="tx1"/>
                </a:solidFill>
                <a:latin typeface="Calibri" panose="020F0502020204030204" pitchFamily="34" charset="0"/>
                <a:cs typeface="Lato" pitchFamily="34" charset="0"/>
              </a:rPr>
              <a:t>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863768" y="5697451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51906" y="571750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199" b="1" dirty="0">
                  <a:latin typeface="Calibri" panose="020F0502020204030204" pitchFamily="34" charset="0"/>
                  <a:cs typeface="Lato" panose="020F0502020204030203" pitchFamily="34" charset="0"/>
                </a:rPr>
                <a:t>5</a:t>
              </a:r>
            </a:p>
          </p:txBody>
        </p:sp>
      </p:grpSp>
      <p:pic>
        <p:nvPicPr>
          <p:cNvPr id="1027" name="Picture 3" descr="F:\AAA-PDF-SGK\PNG\Bai11-KP1(1).png"/>
          <p:cNvPicPr>
            <a:picLocks noChangeAspect="1" noChangeArrowheads="1"/>
          </p:cNvPicPr>
          <p:nvPr/>
        </p:nvPicPr>
        <p:blipFill>
          <a:blip r:embed="rId4"/>
          <a:srcRect l="1439" t="3478" r="1439" b="8696"/>
          <a:stretch>
            <a:fillRect/>
          </a:stretch>
        </p:blipFill>
        <p:spPr bwMode="auto">
          <a:xfrm>
            <a:off x="4316774" y="2982463"/>
            <a:ext cx="7470716" cy="1459231"/>
          </a:xfrm>
          <a:prstGeom prst="rect">
            <a:avLst/>
          </a:prstGeom>
          <a:noFill/>
        </p:spPr>
      </p:pic>
      <p:pic>
        <p:nvPicPr>
          <p:cNvPr id="21" name="Picture 2" descr="F:\AAA-PDF-SGK\PNG\Bai11-KP1(1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90118" y="2982463"/>
            <a:ext cx="2649247" cy="1324624"/>
          </a:xfrm>
          <a:prstGeom prst="rect">
            <a:avLst/>
          </a:prstGeom>
          <a:noFill/>
        </p:spPr>
      </p:pic>
      <p:sp>
        <p:nvSpPr>
          <p:cNvPr id="23" name="Rounded Rectangle 22"/>
          <p:cNvSpPr/>
          <p:nvPr/>
        </p:nvSpPr>
        <p:spPr>
          <a:xfrm>
            <a:off x="4771642" y="3262114"/>
            <a:ext cx="4273242" cy="752331"/>
          </a:xfrm>
          <a:prstGeom prst="roundRect">
            <a:avLst/>
          </a:prstGeom>
          <a:solidFill>
            <a:schemeClr val="bg1"/>
          </a:solidFill>
          <a:ln>
            <a:solidFill>
              <a:srgbClr val="3B6BD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US" sz="2399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24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100643" y="3429000"/>
            <a:ext cx="534159" cy="507097"/>
          </a:xfrm>
          <a:prstGeom prst="rect">
            <a:avLst/>
          </a:prstGeom>
          <a:noFill/>
        </p:spPr>
      </p:pic>
      <p:pic>
        <p:nvPicPr>
          <p:cNvPr id="25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5743269" y="3429000"/>
            <a:ext cx="534159" cy="507097"/>
          </a:xfrm>
          <a:prstGeom prst="rect">
            <a:avLst/>
          </a:prstGeom>
          <a:noFill/>
        </p:spPr>
      </p:pic>
      <p:pic>
        <p:nvPicPr>
          <p:cNvPr id="26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6381179" y="3429000"/>
            <a:ext cx="534159" cy="507097"/>
          </a:xfrm>
          <a:prstGeom prst="rect">
            <a:avLst/>
          </a:prstGeom>
          <a:noFill/>
        </p:spPr>
      </p:pic>
      <p:pic>
        <p:nvPicPr>
          <p:cNvPr id="27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019089" y="3429000"/>
            <a:ext cx="534159" cy="507097"/>
          </a:xfrm>
          <a:prstGeom prst="rect">
            <a:avLst/>
          </a:prstGeom>
          <a:noFill/>
        </p:spPr>
      </p:pic>
      <p:pic>
        <p:nvPicPr>
          <p:cNvPr id="28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7658571" y="3429000"/>
            <a:ext cx="534159" cy="507097"/>
          </a:xfrm>
          <a:prstGeom prst="rect">
            <a:avLst/>
          </a:prstGeom>
          <a:noFill/>
        </p:spPr>
      </p:pic>
      <p:pic>
        <p:nvPicPr>
          <p:cNvPr id="29" name="Picture 4" descr="F:\AAA-PDF-SGK\PNG\Bai11-KP1(1)(3).png"/>
          <p:cNvPicPr>
            <a:picLocks noChangeAspect="1" noChangeArrowheads="1"/>
          </p:cNvPicPr>
          <p:nvPr/>
        </p:nvPicPr>
        <p:blipFill>
          <a:blip r:embed="rId6" cstate="print"/>
          <a:srcRect t="9275" r="17778" b="9275"/>
          <a:stretch>
            <a:fillRect/>
          </a:stretch>
        </p:blipFill>
        <p:spPr bwMode="auto">
          <a:xfrm>
            <a:off x="8284578" y="3429000"/>
            <a:ext cx="534159" cy="507097"/>
          </a:xfrm>
          <a:prstGeom prst="rect">
            <a:avLst/>
          </a:prstGeom>
          <a:noFill/>
        </p:spPr>
      </p:pic>
      <p:cxnSp>
        <p:nvCxnSpPr>
          <p:cNvPr id="34" name="Straight Connector 33"/>
          <p:cNvCxnSpPr/>
          <p:nvPr/>
        </p:nvCxnSpPr>
        <p:spPr>
          <a:xfrm rot="16200000" flipH="1">
            <a:off x="8283080" y="3419512"/>
            <a:ext cx="536626" cy="536626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166182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5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5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099" y="875358"/>
            <a:ext cx="2202618" cy="1101309"/>
          </a:xfrm>
          <a:prstGeom prst="rect">
            <a:avLst/>
          </a:prstGeom>
        </p:spPr>
      </p:pic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6165" y="4910715"/>
            <a:ext cx="539153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800" dirty="0">
                <a:cs typeface="Lato" panose="020F0502020204030203" pitchFamily="34" charset="0"/>
              </a:rPr>
              <a:t>Bay </a:t>
            </a:r>
            <a:r>
              <a:rPr lang="en-GB" sz="2800" dirty="0" err="1">
                <a:cs typeface="Lato" panose="020F0502020204030203" pitchFamily="34" charset="0"/>
              </a:rPr>
              <a:t>mất</a:t>
            </a:r>
            <a:r>
              <a:rPr lang="en-GB" sz="2800" dirty="0">
                <a:cs typeface="Lato" panose="020F0502020204030203" pitchFamily="34" charset="0"/>
              </a:rPr>
              <a:t> 2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còn</a:t>
            </a:r>
            <a:r>
              <a:rPr lang="en-GB" sz="2800" dirty="0">
                <a:cs typeface="Lato" panose="020F0502020204030203" pitchFamily="34" charset="0"/>
              </a:rPr>
              <a:t> </a:t>
            </a:r>
            <a:r>
              <a:rPr lang="en-GB" sz="2800" dirty="0" err="1">
                <a:cs typeface="Lato" panose="020F0502020204030203" pitchFamily="34" charset="0"/>
              </a:rPr>
              <a:t>lại</a:t>
            </a:r>
            <a:r>
              <a:rPr lang="en-GB" sz="2800" dirty="0">
                <a:cs typeface="Lato" panose="020F0502020204030203" pitchFamily="34" charset="0"/>
              </a:rPr>
              <a:t>           </a:t>
            </a:r>
            <a:r>
              <a:rPr lang="en-GB" sz="2800" dirty="0" err="1">
                <a:cs typeface="Lato" panose="020F0502020204030203" pitchFamily="34" charset="0"/>
              </a:rPr>
              <a:t>quả</a:t>
            </a:r>
            <a:endParaRPr lang="en-GB" sz="2800" dirty="0">
              <a:cs typeface="Lato" panose="020F0502020204030203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3803982" y="4803308"/>
            <a:ext cx="594490" cy="628679"/>
            <a:chOff x="1975996" y="3646349"/>
            <a:chExt cx="446022" cy="471673"/>
          </a:xfrm>
        </p:grpSpPr>
        <p:sp>
          <p:nvSpPr>
            <p:cNvPr id="16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>
                <a:solidFill>
                  <a:schemeClr val="tx1"/>
                </a:solidFill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60357" y="3684115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cs typeface="Lato" panose="020F0502020204030203" pitchFamily="34" charset="0"/>
                </a:rPr>
                <a:t>?</a:t>
              </a:r>
            </a:p>
          </p:txBody>
        </p:sp>
      </p:grpSp>
      <p:grpSp>
        <p:nvGrpSpPr>
          <p:cNvPr id="3" name="Group 17"/>
          <p:cNvGrpSpPr/>
          <p:nvPr/>
        </p:nvGrpSpPr>
        <p:grpSpPr>
          <a:xfrm>
            <a:off x="3803982" y="4837495"/>
            <a:ext cx="594490" cy="620074"/>
            <a:chOff x="1975996" y="3646349"/>
            <a:chExt cx="446022" cy="465217"/>
          </a:xfrm>
        </p:grpSpPr>
        <p:sp>
          <p:nvSpPr>
            <p:cNvPr id="19" name="Rounded Rectangle 3"/>
            <p:cNvSpPr/>
            <p:nvPr/>
          </p:nvSpPr>
          <p:spPr>
            <a:xfrm>
              <a:off x="1975996" y="3646349"/>
              <a:ext cx="446022" cy="446024"/>
            </a:xfrm>
            <a:prstGeom prst="round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2059358" y="3677659"/>
              <a:ext cx="259502" cy="43390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3200" b="1" dirty="0">
                  <a:solidFill>
                    <a:schemeClr val="bg1"/>
                  </a:solidFill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4" name="Picture 2" descr="F:\AAA-LÀM ẢNH SLIDE\Bai11-KP1-b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94" y="2750934"/>
            <a:ext cx="5668233" cy="3373419"/>
          </a:xfrm>
          <a:prstGeom prst="rect">
            <a:avLst/>
          </a:prstGeom>
          <a:noFill/>
        </p:spPr>
      </p:pic>
      <p:sp>
        <p:nvSpPr>
          <p:cNvPr id="31" name="Rounded Rectangular Callout 30"/>
          <p:cNvSpPr/>
          <p:nvPr/>
        </p:nvSpPr>
        <p:spPr>
          <a:xfrm>
            <a:off x="7967184" y="733647"/>
            <a:ext cx="3037514" cy="1588654"/>
          </a:xfrm>
          <a:prstGeom prst="wedgeRoundRectCallout">
            <a:avLst/>
          </a:prstGeom>
          <a:solidFill>
            <a:schemeClr val="bg1"/>
          </a:solidFill>
          <a:ln w="19050">
            <a:solidFill>
              <a:srgbClr val="3B6B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Bay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mất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2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,</a:t>
            </a:r>
          </a:p>
          <a:p>
            <a:pPr algn="ctr" defTabSz="609402"/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còn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lại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mấy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quả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 </a:t>
            </a:r>
            <a:r>
              <a:rPr lang="en-US" sz="3200" i="1" dirty="0" err="1">
                <a:solidFill>
                  <a:schemeClr val="tx1"/>
                </a:solidFill>
                <a:cs typeface="Lato" pitchFamily="34" charset="0"/>
              </a:rPr>
              <a:t>bóng</a:t>
            </a:r>
            <a:r>
              <a:rPr lang="en-US" sz="3200" i="1" dirty="0">
                <a:solidFill>
                  <a:schemeClr val="tx1"/>
                </a:solidFill>
                <a:cs typeface="Lato" pitchFamily="34" charset="0"/>
              </a:rPr>
              <a:t>?</a:t>
            </a:r>
          </a:p>
        </p:txBody>
      </p:sp>
      <p:pic>
        <p:nvPicPr>
          <p:cNvPr id="2052" name="Picture 4" descr="F:\AAA-PDF-SGK\PNG\Bai11-KP1(2).png"/>
          <p:cNvPicPr>
            <a:picLocks noChangeAspect="1" noChangeArrowheads="1"/>
          </p:cNvPicPr>
          <p:nvPr/>
        </p:nvPicPr>
        <p:blipFill rotWithShape="1">
          <a:blip r:embed="rId4"/>
          <a:srcRect l="4904" t="8393"/>
          <a:stretch/>
        </p:blipFill>
        <p:spPr bwMode="auto">
          <a:xfrm>
            <a:off x="704468" y="2637585"/>
            <a:ext cx="4136224" cy="1702623"/>
          </a:xfrm>
          <a:prstGeom prst="rect">
            <a:avLst/>
          </a:prstGeom>
          <a:noFill/>
        </p:spPr>
      </p:pic>
      <p:pic>
        <p:nvPicPr>
          <p:cNvPr id="32" name="Picture 3" descr="F:\AAA-PDF-SGK\PNG\Bai11-KP1(2)(2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5243" y="2574813"/>
            <a:ext cx="3656330" cy="18281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7887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946D7E-0AB7-4637-B015-899E48FC404D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2695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47" y="0"/>
            <a:ext cx="3100881" cy="1550442"/>
          </a:xfrm>
          <a:prstGeom prst="rect">
            <a:avLst/>
          </a:prstGeom>
        </p:spPr>
      </p:pic>
      <p:pic>
        <p:nvPicPr>
          <p:cNvPr id="3074" name="Picture 2" descr="F:\AAA-PDF-SGK\PNG\Bai11-HĐ1-1.png"/>
          <p:cNvPicPr>
            <a:picLocks noChangeAspect="1" noChangeArrowheads="1"/>
          </p:cNvPicPr>
          <p:nvPr/>
        </p:nvPicPr>
        <p:blipFill>
          <a:blip r:embed="rId3" cstate="print"/>
          <a:srcRect l="17175" t="7273" r="8588" b="46362"/>
          <a:stretch>
            <a:fillRect/>
          </a:stretch>
        </p:blipFill>
        <p:spPr bwMode="auto">
          <a:xfrm>
            <a:off x="2007168" y="181814"/>
            <a:ext cx="7472815" cy="6489932"/>
          </a:xfrm>
          <a:prstGeom prst="round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354338" y="1550442"/>
            <a:ext cx="12939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1725773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32" y="359067"/>
            <a:ext cx="2226464" cy="1113233"/>
          </a:xfrm>
          <a:prstGeom prst="rect">
            <a:avLst/>
          </a:prstGeom>
        </p:spPr>
      </p:pic>
      <p:pic>
        <p:nvPicPr>
          <p:cNvPr id="4098" name="Picture 2" descr="F:\AAA-LÀM ẢNH SLIDE\Bai11-HĐ1-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0165" y="1191403"/>
            <a:ext cx="5338496" cy="5143831"/>
          </a:xfrm>
          <a:prstGeom prst="rect">
            <a:avLst/>
          </a:prstGeom>
          <a:noFill/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645" y="4386976"/>
            <a:ext cx="2111957" cy="2111957"/>
          </a:xfrm>
          <a:prstGeom prst="rect">
            <a:avLst/>
          </a:prstGeom>
        </p:spPr>
      </p:pic>
      <p:grpSp>
        <p:nvGrpSpPr>
          <p:cNvPr id="45" name="Group 13"/>
          <p:cNvGrpSpPr/>
          <p:nvPr/>
        </p:nvGrpSpPr>
        <p:grpSpPr>
          <a:xfrm>
            <a:off x="2308900" y="3763317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bưởi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trên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cây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48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22082" t="25454" r="68700" b="67271"/>
          <a:stretch>
            <a:fillRect/>
          </a:stretch>
        </p:blipFill>
        <p:spPr bwMode="auto">
          <a:xfrm>
            <a:off x="578926" y="1887110"/>
            <a:ext cx="1669794" cy="1778814"/>
          </a:xfrm>
          <a:prstGeom prst="rect">
            <a:avLst/>
          </a:prstGeom>
          <a:noFill/>
        </p:spPr>
      </p:pic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0670" t="25454" r="60113" b="67271"/>
          <a:stretch>
            <a:fillRect/>
          </a:stretch>
        </p:blipFill>
        <p:spPr bwMode="auto">
          <a:xfrm>
            <a:off x="2134414" y="1887305"/>
            <a:ext cx="1670157" cy="1778814"/>
          </a:xfrm>
          <a:prstGeom prst="rect">
            <a:avLst/>
          </a:prstGeom>
          <a:noFill/>
        </p:spPr>
      </p:pic>
      <p:grpSp>
        <p:nvGrpSpPr>
          <p:cNvPr id="49" name="Group 21"/>
          <p:cNvGrpSpPr/>
          <p:nvPr/>
        </p:nvGrpSpPr>
        <p:grpSpPr>
          <a:xfrm>
            <a:off x="2852756" y="2372101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5"/>
          <a:srcRect l="39257" t="25454" r="49072" b="67271"/>
          <a:stretch>
            <a:fillRect/>
          </a:stretch>
        </p:blipFill>
        <p:spPr bwMode="auto">
          <a:xfrm>
            <a:off x="3690453" y="1887305"/>
            <a:ext cx="2114468" cy="1778814"/>
          </a:xfrm>
          <a:prstGeom prst="rect">
            <a:avLst/>
          </a:prstGeom>
          <a:noFill/>
        </p:spPr>
      </p:pic>
      <p:grpSp>
        <p:nvGrpSpPr>
          <p:cNvPr id="52" name="Group 21"/>
          <p:cNvGrpSpPr/>
          <p:nvPr/>
        </p:nvGrpSpPr>
        <p:grpSpPr>
          <a:xfrm>
            <a:off x="4440176" y="2379625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653813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735" y="505539"/>
            <a:ext cx="2226464" cy="111323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82090" y="4421570"/>
            <a:ext cx="2111957" cy="2111957"/>
          </a:xfrm>
          <a:prstGeom prst="rect">
            <a:avLst/>
          </a:prstGeom>
        </p:spPr>
      </p:pic>
      <p:grpSp>
        <p:nvGrpSpPr>
          <p:cNvPr id="2" name="Group 13"/>
          <p:cNvGrpSpPr/>
          <p:nvPr/>
        </p:nvGrpSpPr>
        <p:grpSpPr>
          <a:xfrm>
            <a:off x="2217407" y="3750506"/>
            <a:ext cx="3066453" cy="1348334"/>
            <a:chOff x="479832" y="1354564"/>
            <a:chExt cx="2583058" cy="1173005"/>
          </a:xfrm>
        </p:grpSpPr>
        <p:sp>
          <p:nvSpPr>
            <p:cNvPr id="46" name="Cloud Callout 45"/>
            <p:cNvSpPr/>
            <p:nvPr/>
          </p:nvSpPr>
          <p:spPr>
            <a:xfrm>
              <a:off x="479832" y="1354564"/>
              <a:ext cx="2583058" cy="1173005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70748" y="1523514"/>
              <a:ext cx="1945699" cy="829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còn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lại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bao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nhiêu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quả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trứng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chưa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nở</a:t>
              </a:r>
              <a:r>
                <a:rPr lang="en-US" sz="1866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55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0670" t="25454" r="60113" b="67271"/>
          <a:stretch>
            <a:fillRect/>
          </a:stretch>
        </p:blipFill>
        <p:spPr bwMode="auto">
          <a:xfrm>
            <a:off x="2042920" y="1861171"/>
            <a:ext cx="1670157" cy="1778814"/>
          </a:xfrm>
          <a:prstGeom prst="rect">
            <a:avLst/>
          </a:prstGeom>
          <a:noFill/>
        </p:spPr>
      </p:pic>
      <p:grpSp>
        <p:nvGrpSpPr>
          <p:cNvPr id="3" name="Group 21"/>
          <p:cNvGrpSpPr/>
          <p:nvPr/>
        </p:nvGrpSpPr>
        <p:grpSpPr>
          <a:xfrm>
            <a:off x="2761263" y="2345968"/>
            <a:ext cx="770054" cy="800144"/>
            <a:chOff x="7632352" y="2681286"/>
            <a:chExt cx="405942" cy="421805"/>
          </a:xfrm>
        </p:grpSpPr>
        <p:sp>
          <p:nvSpPr>
            <p:cNvPr id="50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20232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7</a:t>
              </a:r>
            </a:p>
          </p:txBody>
        </p:sp>
      </p:grpSp>
      <p:pic>
        <p:nvPicPr>
          <p:cNvPr id="56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39257" t="25454" r="49072" b="67271"/>
          <a:stretch>
            <a:fillRect/>
          </a:stretch>
        </p:blipFill>
        <p:spPr bwMode="auto">
          <a:xfrm>
            <a:off x="3696635" y="1874591"/>
            <a:ext cx="2114468" cy="1778814"/>
          </a:xfrm>
          <a:prstGeom prst="rect">
            <a:avLst/>
          </a:prstGeom>
          <a:noFill/>
        </p:spPr>
      </p:pic>
      <p:grpSp>
        <p:nvGrpSpPr>
          <p:cNvPr id="4" name="Group 21"/>
          <p:cNvGrpSpPr/>
          <p:nvPr/>
        </p:nvGrpSpPr>
        <p:grpSpPr>
          <a:xfrm>
            <a:off x="4414784" y="2353492"/>
            <a:ext cx="770054" cy="800144"/>
            <a:chOff x="7632352" y="2681286"/>
            <a:chExt cx="405942" cy="421805"/>
          </a:xfrm>
        </p:grpSpPr>
        <p:sp>
          <p:nvSpPr>
            <p:cNvPr id="5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2300" y="2708177"/>
              <a:ext cx="236183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pic>
        <p:nvPicPr>
          <p:cNvPr id="5122" name="Picture 2" descr="F:\AAA-LÀM ẢNH SLIDE\Bai11-HĐ1-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9506" y="1730494"/>
            <a:ext cx="5595247" cy="4339541"/>
          </a:xfrm>
          <a:prstGeom prst="rect">
            <a:avLst/>
          </a:prstGeom>
          <a:noFill/>
        </p:spPr>
      </p:pic>
      <p:pic>
        <p:nvPicPr>
          <p:cNvPr id="18" name="Picture 2" descr="F:\AAA-PDF-SGK\PNG\Bai11-HĐ1-1.png"/>
          <p:cNvPicPr>
            <a:picLocks noChangeAspect="1" noChangeArrowheads="1"/>
          </p:cNvPicPr>
          <p:nvPr/>
        </p:nvPicPr>
        <p:blipFill>
          <a:blip r:embed="rId4"/>
          <a:srcRect l="22082" t="42726" r="68700" b="49998"/>
          <a:stretch>
            <a:fillRect/>
          </a:stretch>
        </p:blipFill>
        <p:spPr bwMode="auto">
          <a:xfrm>
            <a:off x="420457" y="1889362"/>
            <a:ext cx="1670399" cy="17794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72176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9" y="244694"/>
            <a:ext cx="2369361" cy="1184681"/>
          </a:xfrm>
          <a:prstGeom prst="rect">
            <a:avLst/>
          </a:prstGeom>
        </p:spPr>
      </p:pic>
      <p:pic>
        <p:nvPicPr>
          <p:cNvPr id="614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7175" t="58180" r="8588" b="36093"/>
          <a:stretch/>
        </p:blipFill>
        <p:spPr bwMode="auto">
          <a:xfrm>
            <a:off x="2797747" y="1439730"/>
            <a:ext cx="7175263" cy="746974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/>
        </p:nvSpPr>
        <p:spPr>
          <a:xfrm>
            <a:off x="2942578" y="535043"/>
            <a:ext cx="14302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6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64955" r="8904" b="29318"/>
          <a:stretch/>
        </p:blipFill>
        <p:spPr bwMode="auto">
          <a:xfrm>
            <a:off x="2797747" y="2353813"/>
            <a:ext cx="7175263" cy="746974"/>
          </a:xfrm>
          <a:prstGeom prst="rect">
            <a:avLst/>
          </a:prstGeom>
          <a:noFill/>
        </p:spPr>
      </p:pic>
      <p:pic>
        <p:nvPicPr>
          <p:cNvPr id="13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755" t="71807" r="9009" b="22466"/>
          <a:stretch/>
        </p:blipFill>
        <p:spPr bwMode="auto">
          <a:xfrm>
            <a:off x="2797747" y="3267895"/>
            <a:ext cx="7175263" cy="746974"/>
          </a:xfrm>
          <a:prstGeom prst="rect">
            <a:avLst/>
          </a:prstGeom>
          <a:noFill/>
        </p:spPr>
      </p:pic>
      <p:pic>
        <p:nvPicPr>
          <p:cNvPr id="14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649" t="78660" r="9114" b="15613"/>
          <a:stretch/>
        </p:blipFill>
        <p:spPr bwMode="auto">
          <a:xfrm>
            <a:off x="2797747" y="4181978"/>
            <a:ext cx="7175263" cy="746974"/>
          </a:xfrm>
          <a:prstGeom prst="rect">
            <a:avLst/>
          </a:prstGeom>
          <a:noFill/>
        </p:spPr>
      </p:pic>
      <p:pic>
        <p:nvPicPr>
          <p:cNvPr id="15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 cstate="print"/>
          <a:srcRect l="16859" t="85512" r="8904" b="8761"/>
          <a:stretch/>
        </p:blipFill>
        <p:spPr bwMode="auto">
          <a:xfrm>
            <a:off x="2797747" y="5096061"/>
            <a:ext cx="7175263" cy="7469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041472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28"/>
            <a:ext cx="2834093" cy="1417048"/>
          </a:xfrm>
          <a:prstGeom prst="rect">
            <a:avLst/>
          </a:prstGeom>
        </p:spPr>
      </p:pic>
      <p:pic>
        <p:nvPicPr>
          <p:cNvPr id="12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58180" r="8588" b="35453"/>
          <a:stretch/>
        </p:blipFill>
        <p:spPr bwMode="auto">
          <a:xfrm>
            <a:off x="7352809" y="1275985"/>
            <a:ext cx="2226464" cy="945640"/>
          </a:xfrm>
          <a:prstGeom prst="rect">
            <a:avLst/>
          </a:prstGeom>
          <a:noFill/>
        </p:spPr>
      </p:pic>
      <p:pic>
        <p:nvPicPr>
          <p:cNvPr id="16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64543" r="8588" b="29090"/>
          <a:stretch/>
        </p:blipFill>
        <p:spPr bwMode="auto">
          <a:xfrm>
            <a:off x="7352809" y="2280690"/>
            <a:ext cx="2226464" cy="945917"/>
          </a:xfrm>
          <a:prstGeom prst="rect">
            <a:avLst/>
          </a:prstGeom>
          <a:noFill/>
        </p:spPr>
      </p:pic>
      <p:pic>
        <p:nvPicPr>
          <p:cNvPr id="19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0907" r="8588" b="21818"/>
          <a:stretch/>
        </p:blipFill>
        <p:spPr bwMode="auto">
          <a:xfrm>
            <a:off x="7352809" y="3225839"/>
            <a:ext cx="2226464" cy="1080879"/>
          </a:xfrm>
          <a:prstGeom prst="rect">
            <a:avLst/>
          </a:prstGeom>
          <a:noFill/>
        </p:spPr>
      </p:pic>
      <p:pic>
        <p:nvPicPr>
          <p:cNvPr id="20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78179" r="8588" b="15454"/>
          <a:stretch/>
        </p:blipFill>
        <p:spPr bwMode="auto">
          <a:xfrm>
            <a:off x="7352809" y="4306386"/>
            <a:ext cx="2226464" cy="945858"/>
          </a:xfrm>
          <a:prstGeom prst="rect">
            <a:avLst/>
          </a:prstGeom>
          <a:noFill/>
        </p:spPr>
      </p:pic>
      <p:pic>
        <p:nvPicPr>
          <p:cNvPr id="21" name="Picture 2" descr="F:\AAA-PDF-SGK\PNG\Bai11-HĐ1-2.png"/>
          <p:cNvPicPr>
            <a:picLocks noChangeAspect="1" noChangeArrowheads="1"/>
          </p:cNvPicPr>
          <p:nvPr/>
        </p:nvPicPr>
        <p:blipFill rotWithShape="1">
          <a:blip r:embed="rId3"/>
          <a:srcRect l="71186" t="85452" r="8588" b="8182"/>
          <a:stretch/>
        </p:blipFill>
        <p:spPr bwMode="auto">
          <a:xfrm>
            <a:off x="7352809" y="5386617"/>
            <a:ext cx="2226464" cy="945722"/>
          </a:xfrm>
          <a:prstGeom prst="rect">
            <a:avLst/>
          </a:prstGeom>
          <a:noFill/>
        </p:spPr>
      </p:pic>
      <p:grpSp>
        <p:nvGrpSpPr>
          <p:cNvPr id="22" name="Group 21"/>
          <p:cNvGrpSpPr/>
          <p:nvPr/>
        </p:nvGrpSpPr>
        <p:grpSpPr>
          <a:xfrm>
            <a:off x="8818324" y="1456383"/>
            <a:ext cx="463371" cy="465906"/>
            <a:chOff x="7632352" y="2681286"/>
            <a:chExt cx="405942" cy="408164"/>
          </a:xfrm>
        </p:grpSpPr>
        <p:sp>
          <p:nvSpPr>
            <p:cNvPr id="23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805708" y="2572069"/>
            <a:ext cx="472017" cy="474599"/>
            <a:chOff x="7632352" y="2681286"/>
            <a:chExt cx="405942" cy="408164"/>
          </a:xfrm>
        </p:grpSpPr>
        <p:sp>
          <p:nvSpPr>
            <p:cNvPr id="26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8802412" y="3594139"/>
            <a:ext cx="471343" cy="473921"/>
            <a:chOff x="7632352" y="2681286"/>
            <a:chExt cx="405942" cy="408164"/>
          </a:xfrm>
        </p:grpSpPr>
        <p:sp>
          <p:nvSpPr>
            <p:cNvPr id="29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806954" y="4599624"/>
            <a:ext cx="458774" cy="461284"/>
            <a:chOff x="7632352" y="2681286"/>
            <a:chExt cx="405942" cy="408164"/>
          </a:xfrm>
        </p:grpSpPr>
        <p:sp>
          <p:nvSpPr>
            <p:cNvPr id="32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812094" y="5645180"/>
            <a:ext cx="466094" cy="447343"/>
            <a:chOff x="7632352" y="2681286"/>
            <a:chExt cx="405942" cy="408164"/>
          </a:xfrm>
        </p:grpSpPr>
        <p:sp>
          <p:nvSpPr>
            <p:cNvPr id="35" name="Rounded Rectangle 3"/>
            <p:cNvSpPr/>
            <p:nvPr/>
          </p:nvSpPr>
          <p:spPr>
            <a:xfrm>
              <a:off x="7632352" y="2681286"/>
              <a:ext cx="405942" cy="40594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719123" y="2694536"/>
              <a:ext cx="236184" cy="394914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533" b="1" dirty="0">
                  <a:solidFill>
                    <a:prstClr val="white"/>
                  </a:solidFill>
                  <a:latin typeface="Lato"/>
                  <a:cs typeface="Lato" panose="020F0502020204030203" pitchFamily="34" charset="0"/>
                </a:rPr>
                <a:t>5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3228343" y="500022"/>
            <a:ext cx="12939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3200" b="1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3200" b="1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2" name="Picture 2" descr="F:\AAA-PDF-SGK\PNG\Bai11-HĐ1-2.png">
            <a:extLst>
              <a:ext uri="{FF2B5EF4-FFF2-40B4-BE49-F238E27FC236}">
                <a16:creationId xmlns:a16="http://schemas.microsoft.com/office/drawing/2014/main" id="{F21B22A9-98CC-494D-8FA2-D779EED0E7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58180" r="41854" b="35453"/>
          <a:stretch/>
        </p:blipFill>
        <p:spPr bwMode="auto">
          <a:xfrm>
            <a:off x="3020455" y="1275985"/>
            <a:ext cx="4510073" cy="945640"/>
          </a:xfrm>
          <a:prstGeom prst="rect">
            <a:avLst/>
          </a:prstGeom>
          <a:noFill/>
        </p:spPr>
      </p:pic>
      <p:pic>
        <p:nvPicPr>
          <p:cNvPr id="43" name="Picture 2" descr="F:\AAA-PDF-SGK\PNG\Bai11-HĐ1-2.png">
            <a:extLst>
              <a:ext uri="{FF2B5EF4-FFF2-40B4-BE49-F238E27FC236}">
                <a16:creationId xmlns:a16="http://schemas.microsoft.com/office/drawing/2014/main" id="{17C229E5-8157-4320-A0F4-ABF261F1C2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64543" r="41853" b="29090"/>
          <a:stretch/>
        </p:blipFill>
        <p:spPr bwMode="auto">
          <a:xfrm>
            <a:off x="3020455" y="2280690"/>
            <a:ext cx="4510074" cy="945917"/>
          </a:xfrm>
          <a:prstGeom prst="rect">
            <a:avLst/>
          </a:prstGeom>
          <a:noFill/>
        </p:spPr>
      </p:pic>
      <p:pic>
        <p:nvPicPr>
          <p:cNvPr id="44" name="Picture 2" descr="F:\AAA-PDF-SGK\PNG\Bai11-HĐ1-2.png">
            <a:extLst>
              <a:ext uri="{FF2B5EF4-FFF2-40B4-BE49-F238E27FC236}">
                <a16:creationId xmlns:a16="http://schemas.microsoft.com/office/drawing/2014/main" id="{6EC2E50B-9175-4E5B-84C7-B21CC9D725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5" t="70907" r="41722" b="21818"/>
          <a:stretch/>
        </p:blipFill>
        <p:spPr bwMode="auto">
          <a:xfrm>
            <a:off x="3020455" y="3225839"/>
            <a:ext cx="4510073" cy="1080879"/>
          </a:xfrm>
          <a:prstGeom prst="rect">
            <a:avLst/>
          </a:prstGeom>
          <a:noFill/>
        </p:spPr>
      </p:pic>
      <p:pic>
        <p:nvPicPr>
          <p:cNvPr id="45" name="Picture 2" descr="F:\AAA-PDF-SGK\PNG\Bai11-HĐ1-2.png">
            <a:extLst>
              <a:ext uri="{FF2B5EF4-FFF2-40B4-BE49-F238E27FC236}">
                <a16:creationId xmlns:a16="http://schemas.microsoft.com/office/drawing/2014/main" id="{FE0A1E3F-C7D0-4CBC-BC55-5613C09ED6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7176" t="78179" r="41853" b="15454"/>
          <a:stretch/>
        </p:blipFill>
        <p:spPr bwMode="auto">
          <a:xfrm>
            <a:off x="3020455" y="4306386"/>
            <a:ext cx="4510074" cy="945858"/>
          </a:xfrm>
          <a:prstGeom prst="rect">
            <a:avLst/>
          </a:prstGeom>
          <a:noFill/>
        </p:spPr>
      </p:pic>
      <p:pic>
        <p:nvPicPr>
          <p:cNvPr id="46" name="Picture 2" descr="F:\AAA-PDF-SGK\PNG\Bai11-HĐ1-2.png">
            <a:extLst>
              <a:ext uri="{FF2B5EF4-FFF2-40B4-BE49-F238E27FC236}">
                <a16:creationId xmlns:a16="http://schemas.microsoft.com/office/drawing/2014/main" id="{F3DBA3B0-053E-42F3-B5F1-096AC65792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6876" t="85526" r="42153" b="8108"/>
          <a:stretch/>
        </p:blipFill>
        <p:spPr bwMode="auto">
          <a:xfrm>
            <a:off x="3020455" y="5386617"/>
            <a:ext cx="4510074" cy="94572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2006427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85084" y="1"/>
            <a:ext cx="2708752" cy="527739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400162" y="1843386"/>
            <a:ext cx="4630177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 latinLnBrk="1"/>
            <a:r>
              <a:rPr lang="en-US" sz="6600" b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/>
              </a:rPr>
              <a:t>NHỔ CÀ RỐT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1265" y="2379174"/>
            <a:ext cx="2039956" cy="185261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0" y="3201545"/>
            <a:ext cx="1485873" cy="207585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latinLnBrk="1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36667" y="2537037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BDD7EE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52499" y="442175"/>
            <a:ext cx="24765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6520" y="3301355"/>
            <a:ext cx="1683131" cy="1683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007" y="2284901"/>
            <a:ext cx="1581151" cy="2032907"/>
          </a:xfrm>
          <a:prstGeom prst="rect">
            <a:avLst/>
          </a:prstGeom>
        </p:spPr>
      </p:pic>
      <p:sp>
        <p:nvSpPr>
          <p:cNvPr id="9" name="Rounded Rectangular Callout 8"/>
          <p:cNvSpPr/>
          <p:nvPr/>
        </p:nvSpPr>
        <p:spPr>
          <a:xfrm>
            <a:off x="5765421" y="3027879"/>
            <a:ext cx="3409951" cy="1345724"/>
          </a:xfrm>
          <a:prstGeom prst="wedgeRoundRectCallout">
            <a:avLst>
              <a:gd name="adj1" fmla="val -77817"/>
              <a:gd name="adj2" fmla="val -23801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 ơi ! Cháu đói lắm bác cho cháu củ cà rốt được không ạ ?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4095629" y="1276351"/>
            <a:ext cx="3023048" cy="1341211"/>
          </a:xfrm>
          <a:prstGeom prst="wedgeRoundRectCallout">
            <a:avLst>
              <a:gd name="adj1" fmla="val -103719"/>
              <a:gd name="adj2" fmla="val -56700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0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chứ. Nhưng để ta xem con ở trường có học hành đàng hoàng không thì ta mới cho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1715915" y="3924301"/>
            <a:ext cx="3124200" cy="1060184"/>
          </a:xfrm>
          <a:prstGeom prst="wedgeRoundRectCallout">
            <a:avLst>
              <a:gd name="adj1" fmla="val -25718"/>
              <a:gd name="adj2" fmla="val -29907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 ta sẽ cho con tự nhổ cà rốt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4929343" y="408655"/>
            <a:ext cx="4894435" cy="726840"/>
          </a:xfrm>
          <a:prstGeom prst="wedgeRoundRectCallout">
            <a:avLst>
              <a:gd name="adj1" fmla="val -96880"/>
              <a:gd name="adj2" fmla="val 47257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8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có dám thử không?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1091" y="2690473"/>
            <a:ext cx="1683131" cy="168313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8"/>
            <a:ext cx="1060935" cy="1267227"/>
          </a:xfrm>
          <a:prstGeom prst="rect">
            <a:avLst/>
          </a:prstGeom>
        </p:spPr>
      </p:pic>
      <p:sp>
        <p:nvSpPr>
          <p:cNvPr id="17" name="Rounded Rectangular Callout 16"/>
          <p:cNvSpPr/>
          <p:nvPr/>
        </p:nvSpPr>
        <p:spPr>
          <a:xfrm>
            <a:off x="1708635" y="3769123"/>
            <a:ext cx="3409951" cy="1345724"/>
          </a:xfrm>
          <a:prstGeom prst="wedgeRoundRectCallout">
            <a:avLst>
              <a:gd name="adj1" fmla="val -37594"/>
              <a:gd name="adj2" fmla="val -100244"/>
              <a:gd name="adj3" fmla="val 16667"/>
            </a:avLst>
          </a:prstGeom>
          <a:solidFill>
            <a:schemeClr val="accent2">
              <a:alpha val="7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Dạ. Con đồng ý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latinLnBrk="1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pic>
        <p:nvPicPr>
          <p:cNvPr id="29" name="voice 1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88485" y="-90341"/>
            <a:ext cx="609600" cy="609600"/>
          </a:xfrm>
          <a:prstGeom prst="rect">
            <a:avLst/>
          </a:prstGeom>
        </p:spPr>
      </p:pic>
      <p:pic>
        <p:nvPicPr>
          <p:cNvPr id="30" name="voice1b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88485" y="1207860"/>
            <a:ext cx="609600" cy="609600"/>
          </a:xfrm>
          <a:prstGeom prst="rect">
            <a:avLst/>
          </a:prstGeom>
        </p:spPr>
      </p:pic>
      <p:pic>
        <p:nvPicPr>
          <p:cNvPr id="31" name="voice2b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830051" y="1207860"/>
            <a:ext cx="609600" cy="609600"/>
          </a:xfrm>
          <a:prstGeom prst="rect">
            <a:avLst/>
          </a:prstGeom>
        </p:spPr>
      </p:pic>
      <p:pic>
        <p:nvPicPr>
          <p:cNvPr id="32" name="voice3b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58751" y="1167755"/>
            <a:ext cx="609600" cy="609600"/>
          </a:xfrm>
          <a:prstGeom prst="rect">
            <a:avLst/>
          </a:prstGeom>
        </p:spPr>
      </p:pic>
      <p:pic>
        <p:nvPicPr>
          <p:cNvPr id="33" name="voice2a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830051" y="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0.21684 -0.0541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33333E-6 L -0.76302 -0.09584 " pathEditMode="relative" rAng="0" ptsTypes="AA">
                                      <p:cBhvr>
                                        <p:cTn id="15" dur="4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60" y="-47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9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717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500"/>
                            </p:stCondLst>
                            <p:childTnLst>
                              <p:par>
                                <p:cTn id="4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72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500"/>
                            </p:stCondLst>
                            <p:childTnLst>
                              <p:par>
                                <p:cTn id="5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4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5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7037E-6 L -0.26493 -0.07361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47" y="-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500"/>
                            </p:stCondLst>
                            <p:childTnLst>
                              <p:par>
                                <p:cTn id="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2000"/>
                            </p:stCondLst>
                            <p:childTnLst>
                              <p:par>
                                <p:cTn id="8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2136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9" grpId="0" bldLvl="0" animBg="1"/>
      <p:bldP spid="9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7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3" y="4555483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1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714750" y="3981875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8"/>
            <a:ext cx="1060935" cy="126722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1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4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5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935" y="4527651"/>
            <a:ext cx="1442555" cy="13100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1"/>
            <a:ext cx="1249999" cy="133620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291975" y="5451904"/>
            <a:ext cx="823031" cy="61253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737" y="4343308"/>
            <a:ext cx="1102519" cy="13602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3 + 1 + 2 =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latinLnBrk="1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sp>
        <p:nvSpPr>
          <p:cNvPr id="81" name="Rectangle 8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5</a:t>
            </a:r>
          </a:p>
        </p:txBody>
      </p:sp>
      <p:sp>
        <p:nvSpPr>
          <p:cNvPr id="82" name="Rectangle 8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3</a:t>
            </a:r>
          </a:p>
        </p:txBody>
      </p:sp>
      <p:sp>
        <p:nvSpPr>
          <p:cNvPr id="83" name="Rectangle 82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5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1000"/>
                            </p:stCondLst>
                            <p:childTnLst>
                              <p:par>
                                <p:cTn id="1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0" fill="hold">
                            <p:stCondLst>
                              <p:cond delay="1500"/>
                            </p:stCondLst>
                            <p:childTnLst>
                              <p:par>
                                <p:cTn id="20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3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81" grpId="0" build="allAtOnce"/>
      <p:bldP spid="82" grpId="0" build="allAtOnce"/>
      <p:bldP spid="8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3" y="4555483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1"/>
            <a:ext cx="1249999" cy="133620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1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3879399" y="3960547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8"/>
            <a:ext cx="1060935" cy="126722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1"/>
            <a:ext cx="1249999" cy="1336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4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135" y="4489551"/>
            <a:ext cx="1442555" cy="13100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7527175" y="5413804"/>
            <a:ext cx="823031" cy="6125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719" y="4347068"/>
            <a:ext cx="1061851" cy="13100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+ 3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latinLnBrk="1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5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7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4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500"/>
                            </p:stCondLst>
                            <p:childTnLst>
                              <p:par>
                                <p:cTn id="14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3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000"/>
                            </p:stCondLst>
                            <p:childTnLst>
                              <p:par>
                                <p:cTn id="1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6000"/>
                            </p:stCondLst>
                            <p:childTnLst>
                              <p:par>
                                <p:cTn id="17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2" grpId="0" build="allAtOnce"/>
      <p:bldP spid="34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215" y="4527651"/>
            <a:ext cx="1249999" cy="13362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753" y="4489551"/>
            <a:ext cx="1249999" cy="1336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467" y="4392304"/>
            <a:ext cx="1580781" cy="143560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739" y="4385097"/>
            <a:ext cx="1581495" cy="14362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4023" y="4555483"/>
            <a:ext cx="1249999" cy="133620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15" y="4489551"/>
            <a:ext cx="1249999" cy="1336207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107" y="2841838"/>
            <a:ext cx="1196895" cy="927287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6079635" y="3952203"/>
            <a:ext cx="2162493" cy="2083116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2601" y="330407"/>
            <a:ext cx="1661009" cy="3236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8482" y="2209365"/>
            <a:ext cx="1958679" cy="18716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2405208"/>
            <a:ext cx="1060935" cy="126722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7744" y="4555483"/>
            <a:ext cx="1442555" cy="13100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9748783" y="5479736"/>
            <a:ext cx="823031" cy="612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8864974" y="5417842"/>
            <a:ext cx="850901" cy="12732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4307" y="4338723"/>
            <a:ext cx="1073147" cy="13100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6643364" y="5417842"/>
            <a:ext cx="850901" cy="12732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4408164" y="5417842"/>
            <a:ext cx="850901" cy="12732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252703" y="5417842"/>
            <a:ext cx="850901" cy="1273201"/>
          </a:xfrm>
          <a:prstGeom prst="rect">
            <a:avLst/>
          </a:prstGeom>
        </p:spPr>
      </p:pic>
      <p:sp>
        <p:nvSpPr>
          <p:cNvPr id="45" name="Rounded Rectangular Callout 44"/>
          <p:cNvSpPr/>
          <p:nvPr/>
        </p:nvSpPr>
        <p:spPr>
          <a:xfrm>
            <a:off x="3137161" y="8859"/>
            <a:ext cx="7055223" cy="1394583"/>
          </a:xfrm>
          <a:prstGeom prst="wedgeRoundRectCallout">
            <a:avLst>
              <a:gd name="adj1" fmla="val -58471"/>
              <a:gd name="adj2" fmla="val 22449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 latinLnBrk="1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+ 3 = 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219145" y="6050478"/>
            <a:ext cx="7678835" cy="82356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 latinLnBrk="1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A                   B                   C                   D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3218655" y="5479735"/>
            <a:ext cx="823031" cy="61253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>
            <a:fillRect/>
          </a:stretch>
        </p:blipFill>
        <p:spPr>
          <a:xfrm rot="3519568">
            <a:off x="5363181" y="5400359"/>
            <a:ext cx="823031" cy="612531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477467" y="1411497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: 4</a:t>
            </a:r>
          </a:p>
        </p:txBody>
      </p:sp>
      <p:sp>
        <p:nvSpPr>
          <p:cNvPr id="31" name="Rectangle 30"/>
          <p:cNvSpPr/>
          <p:nvPr/>
        </p:nvSpPr>
        <p:spPr>
          <a:xfrm>
            <a:off x="5477467" y="1905641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: 6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477467" y="2399785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: 8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477467" y="2893930"/>
            <a:ext cx="52468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latinLnBrk="1"/>
            <a:r>
              <a:rPr lang="en-US" sz="24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 : 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4000"/>
                            </p:stCondLst>
                            <p:childTnLst>
                              <p:par>
                                <p:cTn id="10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6000"/>
                            </p:stCondLst>
                            <p:childTnLst>
                              <p:par>
                                <p:cTn id="1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500"/>
                            </p:stCondLst>
                            <p:childTnLst>
                              <p:par>
                                <p:cTn id="15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3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6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1000"/>
                            </p:stCondLst>
                            <p:childTnLst>
                              <p:par>
                                <p:cTn id="1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500"/>
                            </p:stCondLst>
                            <p:childTnLst>
                              <p:par>
                                <p:cTn id="20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20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3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4000"/>
                            </p:stCondLst>
                            <p:childTnLst>
                              <p:par>
                                <p:cTn id="2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4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0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58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59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260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26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77" grpId="0" bldLvl="0" animBg="1"/>
      <p:bldP spid="77" grpId="1" bldLvl="0" animBg="1"/>
      <p:bldP spid="45" grpId="0" bldLvl="0" animBg="1"/>
      <p:bldP spid="29" grpId="0" build="allAtOnce"/>
      <p:bldP spid="31" grpId="0" build="allAtOnce"/>
      <p:bldP spid="34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11: PHÉP TRỪ TRONG PHẠM VI 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68055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3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414711" y="1059621"/>
            <a:ext cx="72817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j-lt"/>
              </a:rPr>
              <a:t>PHÉP CỘNG, PHÉP TRỪ TRONG PHẠM VI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1492</TotalTime>
  <Words>249</Words>
  <Application>Microsoft Office PowerPoint</Application>
  <PresentationFormat>Widescreen</PresentationFormat>
  <Paragraphs>58</Paragraphs>
  <Slides>19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微软雅黑</vt:lpstr>
      <vt:lpstr>Arial</vt:lpstr>
      <vt:lpstr>Arial-Rounded</vt:lpstr>
      <vt:lpstr>Calibri</vt:lpstr>
      <vt:lpstr>Calibri Light</vt:lpstr>
      <vt:lpstr>等线</vt:lpstr>
      <vt:lpstr>Lato</vt:lpstr>
      <vt:lpstr>Times New Roman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55</cp:revision>
  <dcterms:created xsi:type="dcterms:W3CDTF">2021-07-20T01:55:21Z</dcterms:created>
  <dcterms:modified xsi:type="dcterms:W3CDTF">2023-11-14T03:15:43Z</dcterms:modified>
</cp:coreProperties>
</file>