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0" r:id="rId4"/>
    <p:sldMasterId id="2147483692" r:id="rId5"/>
    <p:sldMasterId id="2147483704" r:id="rId6"/>
  </p:sldMasterIdLst>
  <p:notesMasterIdLst>
    <p:notesMasterId r:id="rId32"/>
  </p:notesMasterIdLst>
  <p:sldIdLst>
    <p:sldId id="256" r:id="rId7"/>
    <p:sldId id="306" r:id="rId8"/>
    <p:sldId id="303" r:id="rId9"/>
    <p:sldId id="258" r:id="rId10"/>
    <p:sldId id="259" r:id="rId11"/>
    <p:sldId id="260" r:id="rId12"/>
    <p:sldId id="304" r:id="rId13"/>
    <p:sldId id="257" r:id="rId14"/>
    <p:sldId id="2007577465" r:id="rId15"/>
    <p:sldId id="2007577466" r:id="rId16"/>
    <p:sldId id="2007577467" r:id="rId17"/>
    <p:sldId id="262" r:id="rId18"/>
    <p:sldId id="263" r:id="rId19"/>
    <p:sldId id="2007577468" r:id="rId20"/>
    <p:sldId id="2007577469" r:id="rId21"/>
    <p:sldId id="2007577470" r:id="rId22"/>
    <p:sldId id="2007577473" r:id="rId23"/>
    <p:sldId id="2007577475" r:id="rId24"/>
    <p:sldId id="308" r:id="rId25"/>
    <p:sldId id="299" r:id="rId26"/>
    <p:sldId id="2007577474" r:id="rId27"/>
    <p:sldId id="268" r:id="rId28"/>
    <p:sldId id="2007577476" r:id="rId29"/>
    <p:sldId id="2007577477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3B97D-BDAA-4D3C-8F30-B21088C1F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4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5B47D357-8B20-45C5-B309-3D6B5146D0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3B2A1F-3390-4050-A76D-51B095CA9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4AC98-43E1-407A-89F2-03D797AA4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8EAA0-0701-4631-B727-7C73399632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78296"/>
            <a:ext cx="1092178" cy="10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3.xml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slide" Target="slide17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image" Target="../media/image31.png"/><Relationship Id="rId9" Type="http://schemas.openxmlformats.org/officeDocument/2006/relationships/image" Target="../media/image32.png"/><Relationship Id="rId1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7.png"/><Relationship Id="rId7" Type="http://schemas.openxmlformats.org/officeDocument/2006/relationships/image" Target="../media/image1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7.gif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7.gif"/><Relationship Id="rId10" Type="http://schemas.openxmlformats.org/officeDocument/2006/relationships/image" Target="../media/image23.jpeg"/><Relationship Id="rId4" Type="http://schemas.openxmlformats.org/officeDocument/2006/relationships/image" Target="../media/image11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gif"/><Relationship Id="rId11" Type="http://schemas.openxmlformats.org/officeDocument/2006/relationships/image" Target="../media/image23.jpeg"/><Relationship Id="rId5" Type="http://schemas.openxmlformats.org/officeDocument/2006/relationships/image" Target="../media/image16.gif"/><Relationship Id="rId10" Type="http://schemas.openxmlformats.org/officeDocument/2006/relationships/image" Target="../media/image22.jpeg"/><Relationship Id="rId4" Type="http://schemas.openxmlformats.org/officeDocument/2006/relationships/image" Target="../media/image11.jpe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2.jpeg"/><Relationship Id="rId5" Type="http://schemas.openxmlformats.org/officeDocument/2006/relationships/image" Target="../media/image17.gif"/><Relationship Id="rId10" Type="http://schemas.openxmlformats.org/officeDocument/2006/relationships/image" Target="../media/image16.gif"/><Relationship Id="rId4" Type="http://schemas.openxmlformats.org/officeDocument/2006/relationships/image" Target="../media/image11.jpe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0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040DC9-EF93-4795-B12B-BA0BA3B81137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856B35E0-106E-4BBD-894E-E0C0A7CF3994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>
                <a:extLst>
                  <a:ext uri="{FF2B5EF4-FFF2-40B4-BE49-F238E27FC236}">
                    <a16:creationId xmlns:a16="http://schemas.microsoft.com/office/drawing/2014/main" id="{0979D26B-4193-4408-B247-021D7416A369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FDC3028-FF46-433B-8116-4CB5B998F972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8DE866-CDDC-466B-B496-C0BFA986B936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43F75DF-FFB2-4844-9CC1-B2538B1135DE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6242D7B-B781-4097-ABE0-6DCC4EB79BE0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E63E1CF-EA84-4442-A34E-5A55FB7B5EA3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EF7E396-9655-4A4C-BFD1-1036EDA1F6CF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590F834-974A-4F7E-9A6F-F42027D50BED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DFF7427-8C93-45E1-86B7-548C6FA33DEC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>
              <a:extLst>
                <a:ext uri="{FF2B5EF4-FFF2-40B4-BE49-F238E27FC236}">
                  <a16:creationId xmlns:a16="http://schemas.microsoft.com/office/drawing/2014/main" id="{83FB6ED4-348D-4536-85BB-F46649368520}"/>
                </a:ext>
              </a:extLst>
            </p:cNvPr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pitchFamily="3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6" b="25770"/>
          <a:stretch/>
        </p:blipFill>
        <p:spPr>
          <a:xfrm>
            <a:off x="0" y="5831472"/>
            <a:ext cx="12192000" cy="1096862"/>
          </a:xfrm>
          <a:prstGeom prst="rect">
            <a:avLst/>
          </a:prstGeom>
        </p:spPr>
      </p:pic>
      <p:pic>
        <p:nvPicPr>
          <p:cNvPr id="56" name="nvnu">
            <a:hlinkClick r:id="rId5" action="ppaction://hlinksldjump"/>
            <a:extLst>
              <a:ext uri="{FF2B5EF4-FFF2-40B4-BE49-F238E27FC236}">
                <a16:creationId xmlns:a16="http://schemas.microsoft.com/office/drawing/2014/main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5" y="1713811"/>
            <a:ext cx="2289583" cy="419156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67D561F-8A57-F4EC-B939-41CE7CA2F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0" y="5719675"/>
            <a:ext cx="1074702" cy="1074702"/>
          </a:xfrm>
          <a:prstGeom prst="rect">
            <a:avLst/>
          </a:prstGeom>
        </p:spPr>
      </p:pic>
      <p:pic>
        <p:nvPicPr>
          <p:cNvPr id="27" name="b1">
            <a:extLst>
              <a:ext uri="{FF2B5EF4-FFF2-40B4-BE49-F238E27FC236}">
                <a16:creationId xmlns:a16="http://schemas.microsoft.com/office/drawing/2014/main" id="{D860C88D-00E0-4931-ABAA-7EE403CB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434" y="2780417"/>
            <a:ext cx="1342511" cy="2421620"/>
          </a:xfrm>
          <a:prstGeom prst="rect">
            <a:avLst/>
          </a:prstGeom>
        </p:spPr>
      </p:pic>
      <p:pic>
        <p:nvPicPr>
          <p:cNvPr id="28" name="c1">
            <a:hlinkClick r:id="rId10" action="ppaction://hlinksldjump"/>
            <a:extLst>
              <a:ext uri="{FF2B5EF4-FFF2-40B4-BE49-F238E27FC236}">
                <a16:creationId xmlns:a16="http://schemas.microsoft.com/office/drawing/2014/main" id="{F104B12F-DC5D-4BD9-8FD2-47B9A06B8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437" y="4410622"/>
            <a:ext cx="1344052" cy="1349323"/>
          </a:xfrm>
          <a:prstGeom prst="rect">
            <a:avLst/>
          </a:prstGeom>
        </p:spPr>
      </p:pic>
      <p:pic>
        <p:nvPicPr>
          <p:cNvPr id="29" name="b3">
            <a:extLst>
              <a:ext uri="{FF2B5EF4-FFF2-40B4-BE49-F238E27FC236}">
                <a16:creationId xmlns:a16="http://schemas.microsoft.com/office/drawing/2014/main" id="{67B8C42F-5240-49DB-B114-03C4153D5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585" y="2702361"/>
            <a:ext cx="1342511" cy="2421620"/>
          </a:xfrm>
          <a:prstGeom prst="rect">
            <a:avLst/>
          </a:prstGeom>
        </p:spPr>
      </p:pic>
      <p:pic>
        <p:nvPicPr>
          <p:cNvPr id="34" name="c3">
            <a:hlinkClick r:id="rId12" action="ppaction://hlinksldjump"/>
            <a:extLst>
              <a:ext uri="{FF2B5EF4-FFF2-40B4-BE49-F238E27FC236}">
                <a16:creationId xmlns:a16="http://schemas.microsoft.com/office/drawing/2014/main" id="{FF8BA402-BEB9-4E63-8034-7F59EC9A6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970" y="4370447"/>
            <a:ext cx="1344052" cy="1349323"/>
          </a:xfrm>
          <a:prstGeom prst="rect">
            <a:avLst/>
          </a:prstGeom>
        </p:spPr>
      </p:pic>
      <p:pic>
        <p:nvPicPr>
          <p:cNvPr id="35" name="b5">
            <a:extLst>
              <a:ext uri="{FF2B5EF4-FFF2-40B4-BE49-F238E27FC236}">
                <a16:creationId xmlns:a16="http://schemas.microsoft.com/office/drawing/2014/main" id="{047482A6-BD6E-44A2-90AF-8366E7A33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613" y="2751421"/>
            <a:ext cx="1342511" cy="2421620"/>
          </a:xfrm>
          <a:prstGeom prst="rect">
            <a:avLst/>
          </a:prstGeom>
        </p:spPr>
      </p:pic>
      <p:pic>
        <p:nvPicPr>
          <p:cNvPr id="36" name="c5">
            <a:hlinkClick r:id="rId13" action="ppaction://hlinksldjump"/>
            <a:extLst>
              <a:ext uri="{FF2B5EF4-FFF2-40B4-BE49-F238E27FC236}">
                <a16:creationId xmlns:a16="http://schemas.microsoft.com/office/drawing/2014/main" id="{C936BD1D-2332-4906-8D6F-ED844AA5B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613" y="4364954"/>
            <a:ext cx="1344052" cy="1394992"/>
          </a:xfrm>
          <a:prstGeom prst="rect">
            <a:avLst/>
          </a:prstGeom>
        </p:spPr>
      </p:pic>
      <p:pic>
        <p:nvPicPr>
          <p:cNvPr id="37" name="b7">
            <a:extLst>
              <a:ext uri="{FF2B5EF4-FFF2-40B4-BE49-F238E27FC236}">
                <a16:creationId xmlns:a16="http://schemas.microsoft.com/office/drawing/2014/main" id="{2E8215CE-F31E-4469-9086-9A6477878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531" y="2702361"/>
            <a:ext cx="1342511" cy="2421620"/>
          </a:xfrm>
          <a:prstGeom prst="rect">
            <a:avLst/>
          </a:prstGeom>
        </p:spPr>
      </p:pic>
      <p:pic>
        <p:nvPicPr>
          <p:cNvPr id="39" name="c7">
            <a:hlinkClick r:id="rId14" action="ppaction://hlinksldjump"/>
            <a:extLst>
              <a:ext uri="{FF2B5EF4-FFF2-40B4-BE49-F238E27FC236}">
                <a16:creationId xmlns:a16="http://schemas.microsoft.com/office/drawing/2014/main" id="{A3943829-C1DF-41F4-9C67-B9E74B1012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972" y="4332568"/>
            <a:ext cx="1344052" cy="1349323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D71E71D8-A028-43EE-83A2-C6FE6B2E026A}"/>
              </a:ext>
            </a:extLst>
          </p:cNvPr>
          <p:cNvSpPr/>
          <p:nvPr/>
        </p:nvSpPr>
        <p:spPr>
          <a:xfrm>
            <a:off x="10874829" y="152400"/>
            <a:ext cx="1208314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7">
            <a:extLst>
              <a:ext uri="{FF2B5EF4-FFF2-40B4-BE49-F238E27FC236}">
                <a16:creationId xmlns:a16="http://schemas.microsoft.com/office/drawing/2014/main" id="{690A4F07-6B03-4BE8-90F2-67DC6F3F6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415" y="2627933"/>
            <a:ext cx="1342511" cy="2421620"/>
          </a:xfrm>
          <a:prstGeom prst="rect">
            <a:avLst/>
          </a:prstGeom>
        </p:spPr>
      </p:pic>
      <p:pic>
        <p:nvPicPr>
          <p:cNvPr id="15" name="c7">
            <a:hlinkClick r:id="rId15" action="ppaction://hlinksldjump"/>
            <a:extLst>
              <a:ext uri="{FF2B5EF4-FFF2-40B4-BE49-F238E27FC236}">
                <a16:creationId xmlns:a16="http://schemas.microsoft.com/office/drawing/2014/main" id="{233672F1-3949-44A3-996E-43DE850E64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856" y="4258140"/>
            <a:ext cx="1344052" cy="1349323"/>
          </a:xfrm>
          <a:prstGeom prst="rect">
            <a:avLst/>
          </a:prstGeom>
        </p:spPr>
      </p:pic>
      <p:pic>
        <p:nvPicPr>
          <p:cNvPr id="16" name="b7">
            <a:extLst>
              <a:ext uri="{FF2B5EF4-FFF2-40B4-BE49-F238E27FC236}">
                <a16:creationId xmlns:a16="http://schemas.microsoft.com/office/drawing/2014/main" id="{CACBA7B3-89DF-4166-B53F-754653E2D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1299" y="2585403"/>
            <a:ext cx="1342511" cy="2421620"/>
          </a:xfrm>
          <a:prstGeom prst="rect">
            <a:avLst/>
          </a:prstGeom>
        </p:spPr>
      </p:pic>
      <p:pic>
        <p:nvPicPr>
          <p:cNvPr id="17" name="c7">
            <a:hlinkClick r:id="rId16" action="ppaction://hlinksldjump"/>
            <a:extLst>
              <a:ext uri="{FF2B5EF4-FFF2-40B4-BE49-F238E27FC236}">
                <a16:creationId xmlns:a16="http://schemas.microsoft.com/office/drawing/2014/main" id="{7168178F-E390-40FD-BEE6-9E70B66F8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740" y="4215610"/>
            <a:ext cx="1344052" cy="13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329 ml – 135 ml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 g – 150 g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42978" y="1034708"/>
            <a:ext cx="5794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 mm – 17 mm + 10 mm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0B9D0-320F-4768-B7C8-4760DD8D8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A0A2B0-8C7A-43D9-A158-E4716DE3E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B6C66-F300-4DF7-9702-914CE8A53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6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920215F5-D9EE-44BA-9600-E6D12A14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A2EB6-3E96-4A09-90A0-894D7A618A7E}"/>
              </a:ext>
            </a:extLst>
          </p:cNvPr>
          <p:cNvSpPr/>
          <p:nvPr/>
        </p:nvSpPr>
        <p:spPr>
          <a:xfrm>
            <a:off x="4253832" y="1805270"/>
            <a:ext cx="7634616" cy="25328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4DCD16-5207-4EDA-BB64-A5DC0938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51" y="2222130"/>
            <a:ext cx="7575343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BC2C41B8-95CA-41FF-BA1D-4D17232D5879}"/>
              </a:ext>
            </a:extLst>
          </p:cNvPr>
          <p:cNvSpPr txBox="1"/>
          <p:nvPr/>
        </p:nvSpPr>
        <p:spPr>
          <a:xfrm>
            <a:off x="3780465" y="3774705"/>
            <a:ext cx="69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cùng ấp trứng gà để nở thành đàn gà con bằng cách vượt qua thử thách nhé!</a:t>
            </a: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F8ECD4A8-095C-4622-A5FB-D0013F91CCB9}"/>
              </a:ext>
            </a:extLst>
          </p:cNvPr>
          <p:cNvSpPr txBox="1"/>
          <p:nvPr/>
        </p:nvSpPr>
        <p:spPr>
          <a:xfrm>
            <a:off x="6216433" y="282018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1B4AD891-28C2-470B-AB92-108A79C56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66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342900" y="202019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47DF1B-400D-49C9-8C74-7B585765BB9F}"/>
              </a:ext>
            </a:extLst>
          </p:cNvPr>
          <p:cNvSpPr/>
          <p:nvPr/>
        </p:nvSpPr>
        <p:spPr>
          <a:xfrm>
            <a:off x="6103087" y="1881963"/>
            <a:ext cx="5901071" cy="25970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936F9-BFDC-454A-BBA5-EA9396CC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81180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72C27F-7A4E-4D48-AE25-DFDACA66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71" y="2264660"/>
            <a:ext cx="7000240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481B07D8-7143-4B13-B635-E3EBD1FD17E7}"/>
              </a:ext>
            </a:extLst>
          </p:cNvPr>
          <p:cNvSpPr txBox="1"/>
          <p:nvPr/>
        </p:nvSpPr>
        <p:spPr>
          <a:xfrm>
            <a:off x="3844261" y="3806602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mỗi thử thách vượt qua, bạn sẽ nhận được một bao thóc cho </a:t>
            </a:r>
            <a:r>
              <a:rPr lang="en-US" sz="3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đấy!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0E89DA08-F17C-493B-816A-863AED16AE73}"/>
              </a:ext>
            </a:extLst>
          </p:cNvPr>
          <p:cNvSpPr txBox="1"/>
          <p:nvPr/>
        </p:nvSpPr>
        <p:spPr>
          <a:xfrm>
            <a:off x="6152638" y="292650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854151DB-7AED-4D5D-AF2E-B09E4F6B7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71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664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đơm 5 chiếc cúc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như vậy, cô Ba cần số mi-li-mét chỉ là: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FE810-8A3E-486A-BB07-4412E4944EDC}"/>
              </a:ext>
            </a:extLst>
          </p:cNvPr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64735" y="3274826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8A9D6-7572-4059-8F53-2144F3FF8E9D}"/>
              </a:ext>
            </a:extLst>
          </p:cNvPr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2334-38F6-41C5-B71A-CD04DFAEC955}"/>
              </a:ext>
            </a:extLst>
          </p:cNvPr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60EA155-B3EE-4A24-BA56-435F21806C36}"/>
              </a:ext>
            </a:extLst>
          </p:cNvPr>
          <p:cNvSpPr/>
          <p:nvPr/>
        </p:nvSpPr>
        <p:spPr>
          <a:xfrm>
            <a:off x="5741580" y="2286000"/>
            <a:ext cx="6177517" cy="18075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mừng bạn hoàn thành thử thách!</a:t>
            </a:r>
            <a:endParaRPr lang="en-US" sz="44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A83EE19-9E41-41BE-842D-41197447F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003654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5640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3 000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0E2A5E-A605-4335-B556-A5E450814808}"/>
              </a:ext>
            </a:extLst>
          </p:cNvPr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CD80E1-2A27-20F5-944C-9CF16A3E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1456586"/>
            <a:ext cx="7000240" cy="4494531"/>
          </a:xfrm>
          <a:prstGeom prst="rect">
            <a:avLst/>
          </a:prstGeom>
        </p:spPr>
      </p:pic>
      <p:sp>
        <p:nvSpPr>
          <p:cNvPr id="7" name="noiquy">
            <a:extLst>
              <a:ext uri="{FF2B5EF4-FFF2-40B4-BE49-F238E27FC236}">
                <a16:creationId xmlns:a16="http://schemas.microsoft.com/office/drawing/2014/main" id="{070EECC2-C50D-B1F5-F503-30BBF523034F}"/>
              </a:ext>
            </a:extLst>
          </p:cNvPr>
          <p:cNvSpPr txBox="1"/>
          <p:nvPr/>
        </p:nvSpPr>
        <p:spPr>
          <a:xfrm>
            <a:off x="3259470" y="2998528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C59F76-3B14-D165-5950-3CDDEDA754AD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1" name="BONG">
              <a:extLst>
                <a:ext uri="{FF2B5EF4-FFF2-40B4-BE49-F238E27FC236}">
                  <a16:creationId xmlns:a16="http://schemas.microsoft.com/office/drawing/2014/main" id="{B1D2719C-1A9B-AEC6-30FF-B0414B39C200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12" name="BONG">
              <a:extLst>
                <a:ext uri="{FF2B5EF4-FFF2-40B4-BE49-F238E27FC236}">
                  <a16:creationId xmlns:a16="http://schemas.microsoft.com/office/drawing/2014/main" id="{31EBC806-DB8F-BDCF-DD0A-0B387D5865DF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sp>
        <p:nvSpPr>
          <p:cNvPr id="14" name="gtchu">
            <a:extLst>
              <a:ext uri="{FF2B5EF4-FFF2-40B4-BE49-F238E27FC236}">
                <a16:creationId xmlns:a16="http://schemas.microsoft.com/office/drawing/2014/main" id="{4E9DB0C2-0D24-4A28-7280-FD1565E409BF}"/>
              </a:ext>
            </a:extLst>
          </p:cNvPr>
          <p:cNvSpPr txBox="1"/>
          <p:nvPr/>
        </p:nvSpPr>
        <p:spPr>
          <a:xfrm>
            <a:off x="5567847" y="2118433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US" sz="48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nvnu">
            <a:extLst>
              <a:ext uri="{FF2B5EF4-FFF2-40B4-BE49-F238E27FC236}">
                <a16:creationId xmlns:a16="http://schemas.microsoft.com/office/drawing/2014/main" id="{34DC2230-639A-E995-7624-3BE36555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9" y="1812934"/>
            <a:ext cx="1907719" cy="34924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20D5542-818B-BBFE-1B98-22FDB3001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6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469</Words>
  <Application>Microsoft Office PowerPoint</Application>
  <PresentationFormat>Widescreen</PresentationFormat>
  <Paragraphs>74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等线 Light</vt:lpstr>
      <vt:lpstr>#9Slide02 Noi dung dai</vt:lpstr>
      <vt:lpstr>#9Slide02 Tieu de dai</vt:lpstr>
      <vt:lpstr>Arial</vt:lpstr>
      <vt:lpstr>Arial-Rounded</vt:lpstr>
      <vt:lpstr>Calibri</vt:lpstr>
      <vt:lpstr>Calibri Light</vt:lpstr>
      <vt:lpstr>iCiel Crocante</vt:lpstr>
      <vt:lpstr>iCiel Panton Black</vt:lpstr>
      <vt:lpstr>Montserrat Alternates Black</vt:lpstr>
      <vt:lpstr>1_Office Theme</vt:lpstr>
      <vt:lpstr>2_Office Theme</vt:lpstr>
      <vt:lpstr>3_Office Theme</vt:lpstr>
      <vt:lpstr>Office 主题​​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56</cp:revision>
  <dcterms:created xsi:type="dcterms:W3CDTF">2022-09-05T07:17:44Z</dcterms:created>
  <dcterms:modified xsi:type="dcterms:W3CDTF">2022-12-03T15:16:27Z</dcterms:modified>
</cp:coreProperties>
</file>