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5" r:id="rId2"/>
    <p:sldMasterId id="2147483757" r:id="rId3"/>
    <p:sldMasterId id="2147483778" r:id="rId4"/>
  </p:sldMasterIdLst>
  <p:notesMasterIdLst>
    <p:notesMasterId r:id="rId29"/>
  </p:notesMasterIdLst>
  <p:sldIdLst>
    <p:sldId id="277" r:id="rId5"/>
    <p:sldId id="276" r:id="rId6"/>
    <p:sldId id="275" r:id="rId7"/>
    <p:sldId id="293" r:id="rId8"/>
    <p:sldId id="274" r:id="rId9"/>
    <p:sldId id="289" r:id="rId10"/>
    <p:sldId id="290" r:id="rId11"/>
    <p:sldId id="273" r:id="rId12"/>
    <p:sldId id="268" r:id="rId13"/>
    <p:sldId id="516" r:id="rId14"/>
    <p:sldId id="258" r:id="rId15"/>
    <p:sldId id="259" r:id="rId16"/>
    <p:sldId id="381" r:id="rId17"/>
    <p:sldId id="294" r:id="rId18"/>
    <p:sldId id="382" r:id="rId19"/>
    <p:sldId id="383" r:id="rId20"/>
    <p:sldId id="314" r:id="rId21"/>
    <p:sldId id="284" r:id="rId22"/>
    <p:sldId id="285" r:id="rId23"/>
    <p:sldId id="295" r:id="rId24"/>
    <p:sldId id="287" r:id="rId25"/>
    <p:sldId id="515" r:id="rId26"/>
    <p:sldId id="385" r:id="rId27"/>
    <p:sldId id="514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65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3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5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25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3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9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4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5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4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3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9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11.xml"/><Relationship Id="rId7" Type="http://schemas.openxmlformats.org/officeDocument/2006/relationships/image" Target="../media/image50.png"/><Relationship Id="rId12" Type="http://schemas.openxmlformats.org/officeDocument/2006/relationships/image" Target="../media/image42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45.gif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slide" Target="slide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42.gif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phong-nen-powerpoint-de-thuong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b="1" kern="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831303"/>
            <a:ext cx="4038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401" y="997907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8200" y="695325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2825" y="259720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88367" y="137160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883" y="4724400"/>
            <a:ext cx="196215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23358" y="3810000"/>
            <a:ext cx="21717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076701" y="5067300"/>
            <a:ext cx="4112499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vi-VN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 bwMode="auto">
          <a:xfrm>
            <a:off x="2057400" y="1790700"/>
            <a:ext cx="1318062" cy="109537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5124450" y="1737080"/>
            <a:ext cx="971550" cy="92392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Flowchart: Connector 13"/>
          <p:cNvSpPr/>
          <p:nvPr/>
        </p:nvSpPr>
        <p:spPr bwMode="auto">
          <a:xfrm>
            <a:off x="3574831" y="3505200"/>
            <a:ext cx="1143000" cy="10668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 bwMode="auto">
          <a:xfrm>
            <a:off x="8855620" y="4043855"/>
            <a:ext cx="907176" cy="9906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77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40" y="304800"/>
            <a:ext cx="11602169" cy="646404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DEEC7B7-8A61-4E30-B3E3-7E16C04F00A3}"/>
              </a:ext>
            </a:extLst>
          </p:cNvPr>
          <p:cNvGrpSpPr/>
          <p:nvPr/>
        </p:nvGrpSpPr>
        <p:grpSpPr>
          <a:xfrm>
            <a:off x="16213" y="51106"/>
            <a:ext cx="2332704" cy="732504"/>
            <a:chOff x="228600" y="228600"/>
            <a:chExt cx="2332704" cy="838200"/>
          </a:xfrm>
        </p:grpSpPr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id="{6642B47C-9B7B-41FD-B144-AD2AA1A5A100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8E340A-686C-466B-A9AC-161A6368AE36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3FC1CD8-80EA-4161-B0A0-04C52223C7D4}"/>
              </a:ext>
            </a:extLst>
          </p:cNvPr>
          <p:cNvSpPr/>
          <p:nvPr/>
        </p:nvSpPr>
        <p:spPr>
          <a:xfrm>
            <a:off x="3511492" y="638992"/>
            <a:ext cx="12650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381098-8562-4E3F-8E55-753F4564F2BA}"/>
              </a:ext>
            </a:extLst>
          </p:cNvPr>
          <p:cNvSpPr/>
          <p:nvPr/>
        </p:nvSpPr>
        <p:spPr>
          <a:xfrm>
            <a:off x="6264100" y="624378"/>
            <a:ext cx="17972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C6514A-35A4-43C6-B433-06EFA4AFA6D7}"/>
              </a:ext>
            </a:extLst>
          </p:cNvPr>
          <p:cNvSpPr/>
          <p:nvPr/>
        </p:nvSpPr>
        <p:spPr>
          <a:xfrm>
            <a:off x="1342414" y="2155471"/>
            <a:ext cx="106081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nguội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8CD45E-45CF-44BF-B54B-D722B3B728DC}"/>
              </a:ext>
            </a:extLst>
          </p:cNvPr>
          <p:cNvSpPr/>
          <p:nvPr/>
        </p:nvSpPr>
        <p:spPr>
          <a:xfrm>
            <a:off x="1369118" y="3256840"/>
            <a:ext cx="10276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nhuốm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92672" y="4678233"/>
            <a:ext cx="30700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uổi</a:t>
            </a:r>
            <a:r>
              <a:rPr lang="en-US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413" y="4678233"/>
            <a:ext cx="25891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82786" y="4724400"/>
            <a:ext cx="3034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uỗm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905000"/>
            <a:ext cx="6788883" cy="4443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43100" y="609600"/>
            <a:ext cx="2209800" cy="943896"/>
            <a:chOff x="228600" y="228600"/>
            <a:chExt cx="2514600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685800"/>
            <a:ext cx="2209800" cy="715296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81200"/>
            <a:ext cx="91865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ǧ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ί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Ē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701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ǧ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ί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Ē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5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8400">
                <a:solidFill>
                  <a:srgbClr val="FF0000"/>
                </a:solidFill>
                <a:latin typeface="HP001 4 hàng"/>
              </a:rPr>
              <a:t>juķ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756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4200">
                <a:solidFill>
                  <a:srgbClr val="FF0000"/>
                </a:solidFill>
                <a:latin typeface="HP001 4 hàng"/>
              </a:rPr>
              <a:t>juķ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3352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9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Ďċ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Ďċ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Ďį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Ďį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 c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1659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8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8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2985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4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4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4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1749732" y="381001"/>
            <a:ext cx="6708468" cy="2515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204787" y="457200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33400" y="3124200"/>
            <a:ext cx="11049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uổi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8218981" y="504950"/>
            <a:ext cx="3014080" cy="2582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1843641" y="559470"/>
            <a:ext cx="1765738" cy="588149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82659" y="3038059"/>
            <a:ext cx="9394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3703" y="1966949"/>
            <a:ext cx="440857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57014C-4802-AD7F-2036-A2710202E6CD}"/>
              </a:ext>
            </a:extLst>
          </p:cNvPr>
          <p:cNvGrpSpPr/>
          <p:nvPr/>
        </p:nvGrpSpPr>
        <p:grpSpPr>
          <a:xfrm>
            <a:off x="11049000" y="3048000"/>
            <a:ext cx="415519" cy="675083"/>
            <a:chOff x="3318281" y="5801917"/>
            <a:chExt cx="415519" cy="675083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1882658" y="1689949"/>
            <a:ext cx="577066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95797" y="1637123"/>
            <a:ext cx="570957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04999" y="1341014"/>
            <a:ext cx="576575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74D6A-55D3-D418-F83F-46C05BC78163}"/>
              </a:ext>
            </a:extLst>
          </p:cNvPr>
          <p:cNvGrpSpPr/>
          <p:nvPr/>
        </p:nvGrpSpPr>
        <p:grpSpPr>
          <a:xfrm>
            <a:off x="6629400" y="3581400"/>
            <a:ext cx="415519" cy="675083"/>
            <a:chOff x="3318281" y="5801917"/>
            <a:chExt cx="415519" cy="675083"/>
          </a:xfrm>
        </p:grpSpPr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A451A2CA-4061-F7B7-6067-B20FA7FFE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2C2A3796-F183-24F3-4D4C-EF5839CB5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4F823C-818E-F756-BB72-F70C6569605A}"/>
              </a:ext>
            </a:extLst>
          </p:cNvPr>
          <p:cNvGrpSpPr/>
          <p:nvPr/>
        </p:nvGrpSpPr>
        <p:grpSpPr>
          <a:xfrm>
            <a:off x="6477000" y="4191000"/>
            <a:ext cx="415519" cy="675083"/>
            <a:chOff x="3318281" y="5801917"/>
            <a:chExt cx="415519" cy="675083"/>
          </a:xfrm>
        </p:grpSpPr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79E73A1E-BF1E-4B1E-9566-30EE72AE2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1BB99F12-E518-4682-EA25-A89B23739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4CA507-DA01-E1B4-4299-4D8D682855DE}"/>
              </a:ext>
            </a:extLst>
          </p:cNvPr>
          <p:cNvGrpSpPr/>
          <p:nvPr/>
        </p:nvGrpSpPr>
        <p:grpSpPr>
          <a:xfrm>
            <a:off x="5181600" y="4724400"/>
            <a:ext cx="415519" cy="675083"/>
            <a:chOff x="3318281" y="5801917"/>
            <a:chExt cx="415519" cy="675083"/>
          </a:xfrm>
        </p:grpSpPr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4CCC85EF-CD60-7158-0CDD-96AA5ABE1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297BE962-B4E0-EE4D-AC85-DE82E6A21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38CEB7-8FBA-BE5F-27DE-6855F77AF046}"/>
              </a:ext>
            </a:extLst>
          </p:cNvPr>
          <p:cNvGrpSpPr/>
          <p:nvPr/>
        </p:nvGrpSpPr>
        <p:grpSpPr>
          <a:xfrm>
            <a:off x="7315200" y="5181600"/>
            <a:ext cx="415519" cy="675083"/>
            <a:chOff x="3318281" y="5801917"/>
            <a:chExt cx="415519" cy="675083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1218995A-7E0C-94F5-5103-AAC48BE33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D35A988E-3F42-E2E7-6C81-9F29B6AB9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6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28;p17"/>
          <p:cNvSpPr txBox="1">
            <a:spLocks/>
          </p:cNvSpPr>
          <p:nvPr/>
        </p:nvSpPr>
        <p:spPr>
          <a:xfrm>
            <a:off x="2209800" y="1282348"/>
            <a:ext cx="7906652" cy="1596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lang="en-US"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Google Shape;122;p16"/>
          <p:cNvSpPr txBox="1"/>
          <p:nvPr/>
        </p:nvSpPr>
        <p:spPr>
          <a:xfrm>
            <a:off x="2068158" y="4055850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Trái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đất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ta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vô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rộng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lớn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7" name="Google Shape;10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8159" y="445496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9;p1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6324" y="2822"/>
            <a:ext cx="1354137" cy="12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16"/>
          <p:cNvSpPr txBox="1">
            <a:spLocks/>
          </p:cNvSpPr>
          <p:nvPr/>
        </p:nvSpPr>
        <p:spPr>
          <a:xfrm>
            <a:off x="2209800" y="1282347"/>
            <a:ext cx="7904024" cy="1596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lang="en-US"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0" name="Google Shape;129;p17"/>
          <p:cNvSpPr txBox="1"/>
          <p:nvPr/>
        </p:nvSpPr>
        <p:spPr>
          <a:xfrm>
            <a:off x="2061204" y="4097877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Núi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rừng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trùng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điệp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bao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la.</a:t>
            </a:r>
            <a:endParaRPr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1" name="Google Shape;10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0922" y="569737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98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0372" y="149995"/>
            <a:ext cx="1225550" cy="113235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15;p15"/>
          <p:cNvSpPr txBox="1">
            <a:spLocks/>
          </p:cNvSpPr>
          <p:nvPr/>
        </p:nvSpPr>
        <p:spPr>
          <a:xfrm>
            <a:off x="2209800" y="1282347"/>
            <a:ext cx="7772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vi-VN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 đọc các từ</a:t>
            </a:r>
          </a:p>
        </p:txBody>
      </p:sp>
      <p:sp>
        <p:nvSpPr>
          <p:cNvPr id="34" name="Google Shape;116;p15"/>
          <p:cNvSpPr txBox="1"/>
          <p:nvPr/>
        </p:nvSpPr>
        <p:spPr>
          <a:xfrm>
            <a:off x="2061204" y="411036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6000"/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tốn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điệp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sz="6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5" name="Google Shape;109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49117" y="3042471"/>
            <a:ext cx="861340" cy="89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1;p14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54852" y="2878677"/>
            <a:ext cx="1649871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91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42923" y="642584"/>
            <a:ext cx="1058917" cy="57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88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09801" y="3042471"/>
            <a:ext cx="1807633" cy="89665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5-Point Star 38">
            <a:hlinkClick r:id="" action="ppaction://noaction"/>
          </p:cNvPr>
          <p:cNvSpPr/>
          <p:nvPr/>
        </p:nvSpPr>
        <p:spPr>
          <a:xfrm>
            <a:off x="3585123" y="502228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5-Point Star 39">
            <a:hlinkClick r:id="" action="ppaction://noaction"/>
          </p:cNvPr>
          <p:cNvSpPr/>
          <p:nvPr/>
        </p:nvSpPr>
        <p:spPr>
          <a:xfrm>
            <a:off x="4719457" y="3042471"/>
            <a:ext cx="644356" cy="644356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5-Point Star 40">
            <a:hlinkClick r:id="" action="ppaction://noaction"/>
          </p:cNvPr>
          <p:cNvSpPr/>
          <p:nvPr/>
        </p:nvSpPr>
        <p:spPr>
          <a:xfrm>
            <a:off x="8852094" y="3086724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5-Point Star 41">
            <a:hlinkClick r:id="" action="ppaction://noaction"/>
          </p:cNvPr>
          <p:cNvSpPr/>
          <p:nvPr/>
        </p:nvSpPr>
        <p:spPr>
          <a:xfrm>
            <a:off x="7547523" y="502228"/>
            <a:ext cx="644356" cy="644356"/>
          </a:xfrm>
          <a:prstGeom prst="star5">
            <a:avLst/>
          </a:prstGeom>
          <a:solidFill>
            <a:schemeClr val="accent5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5-Point Star 42">
            <a:hlinkClick r:id="" action="ppaction://noaction"/>
          </p:cNvPr>
          <p:cNvSpPr/>
          <p:nvPr/>
        </p:nvSpPr>
        <p:spPr>
          <a:xfrm>
            <a:off x="1568808" y="2878677"/>
            <a:ext cx="644356" cy="644356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5-Point Star 43">
            <a:hlinkClick r:id="" action="ppaction://noaction"/>
          </p:cNvPr>
          <p:cNvSpPr/>
          <p:nvPr/>
        </p:nvSpPr>
        <p:spPr>
          <a:xfrm>
            <a:off x="9982200" y="4891447"/>
            <a:ext cx="644356" cy="6443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6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33" grpId="0" animBg="1"/>
      <p:bldP spid="34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673E7E-802C-47C6-B1B2-4ECE4EA44A70}"/>
              </a:ext>
            </a:extLst>
          </p:cNvPr>
          <p:cNvSpPr txBox="1"/>
          <p:nvPr/>
        </p:nvSpPr>
        <p:spPr>
          <a:xfrm>
            <a:off x="4038600" y="2514600"/>
            <a:ext cx="4305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161982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566345"/>
            <a:ext cx="1905000" cy="685800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2758" b="2042"/>
          <a:stretch/>
        </p:blipFill>
        <p:spPr>
          <a:xfrm>
            <a:off x="1663262" y="1344478"/>
            <a:ext cx="8891752" cy="340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004085" y="465382"/>
            <a:ext cx="4832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vi-VN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926613"/>
            <a:ext cx="82296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814" y="4934496"/>
            <a:ext cx="88392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5814" y="4842163"/>
            <a:ext cx="883920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5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4"/>
          <a:stretch/>
        </p:blipFill>
        <p:spPr bwMode="auto">
          <a:xfrm>
            <a:off x="1631383" y="2558648"/>
            <a:ext cx="8935584" cy="224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19" y="0"/>
            <a:ext cx="3275661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208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Tranh tô màu thuyền buồm trên biển đẹp nhất cho bé 3-9 tuổi | Photographer"/>
          <p:cNvSpPr>
            <a:spLocks noChangeAspect="1" noChangeArrowheads="1"/>
          </p:cNvSpPr>
          <p:nvPr/>
        </p:nvSpPr>
        <p:spPr bwMode="auto">
          <a:xfrm>
            <a:off x="1679574" y="1415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32" y="3181613"/>
            <a:ext cx="2714625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3835" r="4694" b="6303"/>
          <a:stretch/>
        </p:blipFill>
        <p:spPr bwMode="auto">
          <a:xfrm>
            <a:off x="1960367" y="4096014"/>
            <a:ext cx="2592889" cy="2054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4400813"/>
            <a:ext cx="22098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Google Shape;135;p18"/>
          <p:cNvSpPr txBox="1">
            <a:spLocks/>
          </p:cNvSpPr>
          <p:nvPr/>
        </p:nvSpPr>
        <p:spPr>
          <a:xfrm>
            <a:off x="2048668" y="330025"/>
            <a:ext cx="7772400" cy="10227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6000"/>
              <a:defRPr/>
            </a:pPr>
            <a:r>
              <a:rPr lang="en-US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8" name="Google Shape;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4600" y="1371600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Ứng dụng Glitter Birthday Cake - Sách vẽ và tô màu bánh sinh nhật lấp lánh  | Link tải free, cách sử dụ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8464" b="33320"/>
          <a:stretch/>
        </p:blipFill>
        <p:spPr bwMode="auto">
          <a:xfrm>
            <a:off x="5302843" y="1521558"/>
            <a:ext cx="1367672" cy="12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05;p14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76799" y="1143458"/>
            <a:ext cx="23622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62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3352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D8B4A98-9D83-4FA3-AD23-5EB1950B6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533400"/>
            <a:ext cx="8534400" cy="3733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19400" y="1227551"/>
            <a:ext cx="205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2247378" y="1253647"/>
            <a:ext cx="762000" cy="914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7775" y="4444311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4463378"/>
            <a:ext cx="1502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177" y="4444311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Thuyền buồm xuôi theo chiều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893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3C0894E7-AE7A-4D34-BB4B-E576B86773FC}"/>
              </a:ext>
            </a:extLst>
          </p:cNvPr>
          <p:cNvSpPr/>
          <p:nvPr/>
        </p:nvSpPr>
        <p:spPr>
          <a:xfrm>
            <a:off x="5562600" y="167034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69E09C-1D3D-49B9-A225-E1C6336C0321}"/>
              </a:ext>
            </a:extLst>
          </p:cNvPr>
          <p:cNvSpPr/>
          <p:nvPr/>
        </p:nvSpPr>
        <p:spPr>
          <a:xfrm>
            <a:off x="4934335" y="1658235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0BBE6E-B334-41D4-9121-F38BABF213D3}"/>
              </a:ext>
            </a:extLst>
          </p:cNvPr>
          <p:cNvSpPr/>
          <p:nvPr/>
        </p:nvSpPr>
        <p:spPr>
          <a:xfrm>
            <a:off x="3535146" y="2705725"/>
            <a:ext cx="162256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0D22B2-BB42-4D80-AA0A-148899C57E27}"/>
              </a:ext>
            </a:extLst>
          </p:cNvPr>
          <p:cNvSpPr/>
          <p:nvPr/>
        </p:nvSpPr>
        <p:spPr>
          <a:xfrm>
            <a:off x="6705600" y="2705725"/>
            <a:ext cx="23326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Division 13">
            <a:extLst>
              <a:ext uri="{FF2B5EF4-FFF2-40B4-BE49-F238E27FC236}">
                <a16:creationId xmlns:a16="http://schemas.microsoft.com/office/drawing/2014/main" id="{E5AB3E48-CFB3-403E-87BC-7961BD3DF051}"/>
              </a:ext>
            </a:extLst>
          </p:cNvPr>
          <p:cNvSpPr/>
          <p:nvPr/>
        </p:nvSpPr>
        <p:spPr>
          <a:xfrm>
            <a:off x="3535146" y="4001126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5">
            <a:extLst>
              <a:ext uri="{FF2B5EF4-FFF2-40B4-BE49-F238E27FC236}">
                <a16:creationId xmlns:a16="http://schemas.microsoft.com/office/drawing/2014/main" id="{2CC45731-BDD9-4B68-9474-2F81AD5A6C72}"/>
              </a:ext>
            </a:extLst>
          </p:cNvPr>
          <p:cNvSpPr/>
          <p:nvPr/>
        </p:nvSpPr>
        <p:spPr>
          <a:xfrm>
            <a:off x="6705601" y="3958433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" y="71855"/>
            <a:ext cx="11525250" cy="63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5B6637-2E06-43DA-A802-A3917F34F2E6}"/>
              </a:ext>
            </a:extLst>
          </p:cNvPr>
          <p:cNvGrpSpPr/>
          <p:nvPr/>
        </p:nvGrpSpPr>
        <p:grpSpPr>
          <a:xfrm>
            <a:off x="1010025" y="2206966"/>
            <a:ext cx="2190376" cy="838200"/>
            <a:chOff x="228600" y="228600"/>
            <a:chExt cx="2332704" cy="838200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CD1B17EA-7F75-494F-BB1D-B3D6A0533CB4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A47AE7-38B3-463B-BF3A-F6618D4EBC4C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23CD4F1-2EEF-4B14-A8CD-A375FB53C16F}"/>
              </a:ext>
            </a:extLst>
          </p:cNvPr>
          <p:cNvSpPr/>
          <p:nvPr/>
        </p:nvSpPr>
        <p:spPr>
          <a:xfrm>
            <a:off x="3200401" y="2633418"/>
            <a:ext cx="162256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354D28-5726-4F63-8087-2D096558925B}"/>
              </a:ext>
            </a:extLst>
          </p:cNvPr>
          <p:cNvSpPr/>
          <p:nvPr/>
        </p:nvSpPr>
        <p:spPr>
          <a:xfrm>
            <a:off x="6715387" y="2633418"/>
            <a:ext cx="23326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3F4AA1B6-B6BB-4BFF-9F41-6D26606330B0}"/>
              </a:ext>
            </a:extLst>
          </p:cNvPr>
          <p:cNvGrpSpPr/>
          <p:nvPr/>
        </p:nvGrpSpPr>
        <p:grpSpPr>
          <a:xfrm>
            <a:off x="4014555" y="3988701"/>
            <a:ext cx="3831294" cy="1882775"/>
            <a:chOff x="384" y="1680"/>
            <a:chExt cx="1680" cy="960"/>
          </a:xfrm>
        </p:grpSpPr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id="{AD647BD6-7653-4B9C-A09E-F6D0546808A4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altLang="x-none" sz="6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lang="en-US" altLang="x-none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6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Line 28">
              <a:extLst>
                <a:ext uri="{FF2B5EF4-FFF2-40B4-BE49-F238E27FC236}">
                  <a16:creationId xmlns:a16="http://schemas.microsoft.com/office/drawing/2014/main" id="{41BD40D6-BC34-457F-8074-DD16129E7484}"/>
                </a:ext>
              </a:extLst>
            </p:cNvPr>
            <p:cNvSpPr/>
            <p:nvPr/>
          </p:nvSpPr>
          <p:spPr>
            <a:xfrm>
              <a:off x="1186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A411FA7F-10A8-478D-8E4B-DD89B9EA42F5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6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6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58" y="227440"/>
            <a:ext cx="11602169" cy="646404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DEEC7B7-8A61-4E30-B3E3-7E16C04F00A3}"/>
              </a:ext>
            </a:extLst>
          </p:cNvPr>
          <p:cNvGrpSpPr/>
          <p:nvPr/>
        </p:nvGrpSpPr>
        <p:grpSpPr>
          <a:xfrm>
            <a:off x="16213" y="51106"/>
            <a:ext cx="2332704" cy="732504"/>
            <a:chOff x="228600" y="228600"/>
            <a:chExt cx="2332704" cy="838200"/>
          </a:xfrm>
        </p:grpSpPr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id="{6642B47C-9B7B-41FD-B144-AD2AA1A5A100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8E340A-686C-466B-A9AC-161A6368AE36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3FC1CD8-80EA-4161-B0A0-04C52223C7D4}"/>
              </a:ext>
            </a:extLst>
          </p:cNvPr>
          <p:cNvSpPr/>
          <p:nvPr/>
        </p:nvSpPr>
        <p:spPr>
          <a:xfrm>
            <a:off x="3511492" y="638992"/>
            <a:ext cx="12650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381098-8562-4E3F-8E55-753F4564F2BA}"/>
              </a:ext>
            </a:extLst>
          </p:cNvPr>
          <p:cNvSpPr/>
          <p:nvPr/>
        </p:nvSpPr>
        <p:spPr>
          <a:xfrm>
            <a:off x="6264100" y="624378"/>
            <a:ext cx="17972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4" name="Group 30">
            <a:extLst>
              <a:ext uri="{FF2B5EF4-FFF2-40B4-BE49-F238E27FC236}">
                <a16:creationId xmlns:a16="http://schemas.microsoft.com/office/drawing/2014/main" id="{C4893531-523A-4A4B-9876-80F13F441DF5}"/>
              </a:ext>
            </a:extLst>
          </p:cNvPr>
          <p:cNvGrpSpPr/>
          <p:nvPr/>
        </p:nvGrpSpPr>
        <p:grpSpPr>
          <a:xfrm>
            <a:off x="4545701" y="1803047"/>
            <a:ext cx="3186755" cy="1927883"/>
            <a:chOff x="442" y="1680"/>
            <a:chExt cx="1691" cy="983"/>
          </a:xfrm>
          <a:solidFill>
            <a:schemeClr val="bg1"/>
          </a:solidFill>
        </p:grpSpPr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1D94D801-89AD-48EB-9A59-D24F2E8B59AF}"/>
                </a:ext>
              </a:extLst>
            </p:cNvPr>
            <p:cNvSpPr/>
            <p:nvPr/>
          </p:nvSpPr>
          <p:spPr>
            <a:xfrm>
              <a:off x="442" y="1689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4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6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lang="en-US" altLang="x-none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x-none" sz="60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Line 28">
              <a:extLst>
                <a:ext uri="{FF2B5EF4-FFF2-40B4-BE49-F238E27FC236}">
                  <a16:creationId xmlns:a16="http://schemas.microsoft.com/office/drawing/2014/main" id="{5114B183-7E5D-4864-9A40-71C5D53C2472}"/>
                </a:ext>
              </a:extLst>
            </p:cNvPr>
            <p:cNvSpPr/>
            <p:nvPr/>
          </p:nvSpPr>
          <p:spPr>
            <a:xfrm>
              <a:off x="1186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498EBE2E-E668-4AE0-AF12-682B64CFBFC6}"/>
                </a:ext>
              </a:extLst>
            </p:cNvPr>
            <p:cNvSpPr/>
            <p:nvPr/>
          </p:nvSpPr>
          <p:spPr>
            <a:xfrm>
              <a:off x="453" y="2183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x-none" sz="6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altLang="x-none" sz="60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en-US" altLang="x-none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57C6514A-35A4-43C6-B433-06EFA4AFA6D7}"/>
              </a:ext>
            </a:extLst>
          </p:cNvPr>
          <p:cNvSpPr/>
          <p:nvPr/>
        </p:nvSpPr>
        <p:spPr>
          <a:xfrm>
            <a:off x="1646850" y="4038600"/>
            <a:ext cx="106081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muỗi</a:t>
            </a:r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nguội</a:t>
            </a:r>
            <a:r>
              <a:rPr lang="en-US" sz="60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endParaRPr lang="en-US" sz="6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8CD45E-45CF-44BF-B54B-D722B3B728DC}"/>
              </a:ext>
            </a:extLst>
          </p:cNvPr>
          <p:cNvSpPr/>
          <p:nvPr/>
        </p:nvSpPr>
        <p:spPr>
          <a:xfrm>
            <a:off x="1673554" y="5139969"/>
            <a:ext cx="10276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nhuốm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9" y="1981200"/>
            <a:ext cx="362911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685800"/>
            <a:ext cx="36700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66"/>
          <a:stretch/>
        </p:blipFill>
        <p:spPr bwMode="auto">
          <a:xfrm>
            <a:off x="8222548" y="2466249"/>
            <a:ext cx="2902652" cy="195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29200" y="3075057"/>
            <a:ext cx="2308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uổi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43964" y="4460651"/>
            <a:ext cx="2040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10600" y="4724400"/>
            <a:ext cx="2379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Division 18"/>
          <p:cNvSpPr/>
          <p:nvPr/>
        </p:nvSpPr>
        <p:spPr>
          <a:xfrm>
            <a:off x="4494930" y="6419642"/>
            <a:ext cx="128965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Division 19"/>
          <p:cNvSpPr/>
          <p:nvPr/>
        </p:nvSpPr>
        <p:spPr>
          <a:xfrm flipV="1">
            <a:off x="8482143" y="6480301"/>
            <a:ext cx="171980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</TotalTime>
  <Words>428</Words>
  <Application>Microsoft Office PowerPoint</Application>
  <PresentationFormat>Widescreen</PresentationFormat>
  <Paragraphs>90</Paragraphs>
  <Slides>24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Arial Rounded MT Bold</vt:lpstr>
      <vt:lpstr>Arial-Rounded</vt:lpstr>
      <vt:lpstr>Calibri</vt:lpstr>
      <vt:lpstr>等线</vt:lpstr>
      <vt:lpstr>HP001 4 hàng</vt:lpstr>
      <vt:lpstr>黑体</vt:lpstr>
      <vt:lpstr>Times New Roman</vt:lpstr>
      <vt:lpstr>Office Theme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63</cp:revision>
  <dcterms:created xsi:type="dcterms:W3CDTF">2020-11-09T02:47:30Z</dcterms:created>
  <dcterms:modified xsi:type="dcterms:W3CDTF">2023-12-12T03:26:22Z</dcterms:modified>
</cp:coreProperties>
</file>