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22" r:id="rId1"/>
    <p:sldMasterId id="2147483735" r:id="rId2"/>
    <p:sldMasterId id="2147483748" r:id="rId3"/>
    <p:sldMasterId id="2147483753" r:id="rId4"/>
    <p:sldMasterId id="2147483779" r:id="rId5"/>
    <p:sldMasterId id="2147483792" r:id="rId6"/>
    <p:sldMasterId id="2147483804" r:id="rId7"/>
  </p:sldMasterIdLst>
  <p:notesMasterIdLst>
    <p:notesMasterId r:id="rId34"/>
  </p:notesMasterIdLst>
  <p:sldIdLst>
    <p:sldId id="2007577112" r:id="rId8"/>
    <p:sldId id="2007577117" r:id="rId9"/>
    <p:sldId id="344" r:id="rId10"/>
    <p:sldId id="343" r:id="rId11"/>
    <p:sldId id="348" r:id="rId12"/>
    <p:sldId id="346" r:id="rId13"/>
    <p:sldId id="360" r:id="rId14"/>
    <p:sldId id="347" r:id="rId15"/>
    <p:sldId id="2007577111" r:id="rId16"/>
    <p:sldId id="258" r:id="rId17"/>
    <p:sldId id="2007577118" r:id="rId18"/>
    <p:sldId id="260" r:id="rId19"/>
    <p:sldId id="261" r:id="rId20"/>
    <p:sldId id="262" r:id="rId21"/>
    <p:sldId id="2007577119" r:id="rId22"/>
    <p:sldId id="263" r:id="rId23"/>
    <p:sldId id="350" r:id="rId24"/>
    <p:sldId id="267" r:id="rId25"/>
    <p:sldId id="314" r:id="rId26"/>
    <p:sldId id="264" r:id="rId27"/>
    <p:sldId id="282" r:id="rId28"/>
    <p:sldId id="2007577120" r:id="rId29"/>
    <p:sldId id="265" r:id="rId30"/>
    <p:sldId id="275" r:id="rId31"/>
    <p:sldId id="388" r:id="rId32"/>
    <p:sldId id="31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678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84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89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44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Việt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51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68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35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2023/12/13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48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1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44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52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1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512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267757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39418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412568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846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30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4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65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45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829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379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0883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7411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05740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6116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0625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7862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7662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3733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9539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9163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186704"/>
      </p:ext>
    </p:extLst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257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023462"/>
      </p:ext>
    </p:extLst>
  </p:cSld>
  <p:clrMapOvr>
    <a:masterClrMapping/>
  </p:clrMapOvr>
  <p:transition advTm="6645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061976"/>
      </p:ext>
    </p:extLst>
  </p:cSld>
  <p:clrMapOvr>
    <a:masterClrMapping/>
  </p:clrMapOvr>
  <p:transition advTm="6645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4297"/>
      </p:ext>
    </p:extLst>
  </p:cSld>
  <p:clrMapOvr>
    <a:masterClrMapping/>
  </p:clrMapOvr>
  <p:transition advTm="6645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671971"/>
      </p:ext>
    </p:extLst>
  </p:cSld>
  <p:clrMapOvr>
    <a:masterClrMapping/>
  </p:clrMapOvr>
  <p:transition advTm="6645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414099"/>
      </p:ext>
    </p:extLst>
  </p:cSld>
  <p:clrMapOvr>
    <a:masterClrMapping/>
  </p:clrMapOvr>
  <p:transition advTm="6645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73119"/>
      </p:ext>
    </p:extLst>
  </p:cSld>
  <p:clrMapOvr>
    <a:masterClrMapping/>
  </p:clrMapOvr>
  <p:transition advTm="6645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476938"/>
      </p:ext>
    </p:extLst>
  </p:cSld>
  <p:clrMapOvr>
    <a:masterClrMapping/>
  </p:clrMapOvr>
  <p:transition advTm="6645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074627"/>
      </p:ext>
    </p:extLst>
  </p:cSld>
  <p:clrMapOvr>
    <a:masterClrMapping/>
  </p:clrMapOvr>
  <p:transition advTm="6645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857853"/>
      </p:ext>
    </p:extLst>
  </p:cSld>
  <p:clrMapOvr>
    <a:masterClrMapping/>
  </p:clrMapOvr>
  <p:transition advTm="6645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70824"/>
      </p:ext>
    </p:extLst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7766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19956"/>
      </p:ext>
    </p:extLst>
  </p:cSld>
  <p:clrMapOvr>
    <a:masterClrMapping/>
  </p:clrMapOvr>
  <p:transition advTm="6645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0781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2251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9836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0418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9964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2495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9400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993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730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537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2991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741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521B7-5058-ED75-FD69-B14FBFF40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2CD311-1D15-5A7B-E597-AF5194047B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46B78A-1521-E4C2-9A06-A2FA8D9BB5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5B3520-D6B4-129F-5CFE-135082892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DB32A4-D0FC-AFDE-3047-349DBBCCD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8006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27A67-167A-0B5F-8A86-F24F9967A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80E83-7513-6563-5B09-0F0EB0C51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0B162-9FD0-33EC-276D-65C3561CC4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008E-86C4-B595-F1FD-2E4E90555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D769B-9058-BD3D-7CD7-E9A795EC2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64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BD0FB-0F26-CC2E-1F28-F35B526EA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D20977-724C-DEE7-3C19-43462F087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693574-48A2-C99B-271C-092A86A92B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5DAEEE-5A06-FD3D-5E7B-3DD1F8B78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8508B-9990-8FD1-72EC-92028678F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8374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19F31-01D9-9288-98C4-4D619AFF2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94551-7078-4F8B-599F-159C01CC80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5FB68E-A693-89D7-1560-8059C43B9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115F-D86B-C4A3-2F9A-03A6855A69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E920C1-9859-C329-66BC-8E70FCEFA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036A98-F8C3-E36E-824F-964D5CEC8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9498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A5E4A-DA58-4005-C92F-A67463D5C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5A7FF7-8F2C-FF02-18B6-B010E5587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CEC541-0430-B22E-8B32-3F3E0D1EB1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798AF3-5635-8704-4C7D-960ECB6C64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DD6011-62B0-FF8F-6C5E-692D823AEB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DCE8D5-4324-AB15-6A5B-5E49B3F0F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96F790-4277-54BB-CE30-F53CEB8C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C02250-6160-94B8-4298-71C80EDA6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788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24E39-B38A-0E21-C56D-2353490A7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80DB19-E246-C03E-4B4C-5FE2A3A75E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7A69BE-4D70-2702-4A9D-C11B54ADA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0D1255-0239-03A9-8A4C-B6DC60E2D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2655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EADAAB-EA18-6E5F-D09B-FB275C0790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C19D9B-072E-60A8-129C-A428F0B7F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3F5465-DC38-8108-02E7-68344FC0A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903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6C742-3B5A-5293-D1BD-DA475DA67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DC411-4022-F521-C3E7-C446B9876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569A64-41B8-6284-3641-5E1F109ADC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D6D04C-3F10-E998-42F1-F893B075FD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12EB06-5B7B-9304-D681-5C5FF51A7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BEB8A4-2A47-56B4-2E7E-ECB91DC1A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677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994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CE44A-C359-BA5F-F2AA-894A5F139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FA5139-2160-E340-6BBD-B2246673AC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0DF2A3-F9A2-8E8D-D0F8-B8B687CC78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9F5669-7A3B-2324-5F7E-7FB8CB7D46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59D436-2EC7-66A1-57C7-A6ED5BAD9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C50615-963F-4993-F585-1427465FC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499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127C9-9EEC-4B9A-CD22-5CE4101A0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35E9D6-3EB6-85B4-212B-9F250148B9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92D43-D1AC-92DD-F911-30236E6270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9834C-26EB-DE96-38BD-A602138C6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C2A83-1B16-AC15-0E82-4E9446F63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0076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CECAC0-03B3-F1E9-9F18-5D13279FDC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1576D9-97F8-BFC7-4508-165FD12273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4BD344-54C4-7307-C715-84282F2365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FB4E37-60C1-396A-3510-505CDDE86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C0C38-575E-BB3D-EF34-9E373CEAE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708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01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05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A6590-BF9A-4941-89C9-37C112D3E5FC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87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431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086679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805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6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32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2052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52.xml"/><Relationship Id="rId6" Type="http://schemas.openxmlformats.org/officeDocument/2006/relationships/slide" Target="slide3.xml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5" Type="http://schemas.openxmlformats.org/officeDocument/2006/relationships/image" Target="../media/image35.png"/><Relationship Id="rId10" Type="http://schemas.openxmlformats.org/officeDocument/2006/relationships/slide" Target="slide5.xml"/><Relationship Id="rId4" Type="http://schemas.openxmlformats.org/officeDocument/2006/relationships/slide" Target="slide8.xml"/><Relationship Id="rId9" Type="http://schemas.openxmlformats.org/officeDocument/2006/relationships/image" Target="../media/image32.png"/><Relationship Id="rId14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13" Type="http://schemas.openxmlformats.org/officeDocument/2006/relationships/image" Target="../media/image66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65.png"/><Relationship Id="rId2" Type="http://schemas.openxmlformats.org/officeDocument/2006/relationships/image" Target="../media/image59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1.png"/><Relationship Id="rId11" Type="http://schemas.microsoft.com/office/2007/relationships/hdphoto" Target="../media/hdphoto5.wdp"/><Relationship Id="rId5" Type="http://schemas.microsoft.com/office/2007/relationships/hdphoto" Target="../media/hdphoto3.wdp"/><Relationship Id="rId15" Type="http://schemas.openxmlformats.org/officeDocument/2006/relationships/image" Target="../media/image67.png"/><Relationship Id="rId10" Type="http://schemas.openxmlformats.org/officeDocument/2006/relationships/image" Target="../media/image64.png"/><Relationship Id="rId4" Type="http://schemas.openxmlformats.org/officeDocument/2006/relationships/image" Target="../media/image60.png"/><Relationship Id="rId9" Type="http://schemas.openxmlformats.org/officeDocument/2006/relationships/image" Target="../media/image63.png"/><Relationship Id="rId1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37.jpe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681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3" b="15243"/>
          <a:stretch/>
        </p:blipFill>
        <p:spPr>
          <a:xfrm>
            <a:off x="0" y="0"/>
            <a:ext cx="12192000" cy="51871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527FE5-4947-4EE0-A908-333317FAE0AF}"/>
              </a:ext>
            </a:extLst>
          </p:cNvPr>
          <p:cNvSpPr/>
          <p:nvPr/>
        </p:nvSpPr>
        <p:spPr>
          <a:xfrm>
            <a:off x="1199456" y="548680"/>
            <a:ext cx="2520280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C1173CF-AE50-4482-865C-7518E272796D}"/>
              </a:ext>
            </a:extLst>
          </p:cNvPr>
          <p:cNvSpPr/>
          <p:nvPr/>
        </p:nvSpPr>
        <p:spPr>
          <a:xfrm>
            <a:off x="695400" y="602686"/>
            <a:ext cx="918820" cy="9001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66E0AD-B196-4D0D-812E-672B66F6A98E}"/>
              </a:ext>
            </a:extLst>
          </p:cNvPr>
          <p:cNvSpPr txBox="1"/>
          <p:nvPr/>
        </p:nvSpPr>
        <p:spPr>
          <a:xfrm>
            <a:off x="2282103" y="5365611"/>
            <a:ext cx="8164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qua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luống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E0AA5D-C1D2-48C4-B5F1-BCD080EBEA6F}"/>
              </a:ext>
            </a:extLst>
          </p:cNvPr>
          <p:cNvSpPr txBox="1"/>
          <p:nvPr/>
        </p:nvSpPr>
        <p:spPr>
          <a:xfrm>
            <a:off x="2861060" y="5360111"/>
            <a:ext cx="1229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uôn</a:t>
            </a:r>
            <a:endParaRPr lang="en-US" sz="4000" dirty="0">
              <a:solidFill>
                <a:srgbClr val="FF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82D6A1-3632-4B60-A124-E4B9C578AED8}"/>
              </a:ext>
            </a:extLst>
          </p:cNvPr>
          <p:cNvSpPr txBox="1"/>
          <p:nvPr/>
        </p:nvSpPr>
        <p:spPr>
          <a:xfrm>
            <a:off x="4259672" y="5371111"/>
            <a:ext cx="1229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uôn</a:t>
            </a:r>
            <a:endParaRPr lang="en-US" sz="4000" dirty="0">
              <a:solidFill>
                <a:srgbClr val="FF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0370A0-62E3-4BE3-BB84-8F41F3859E07}"/>
              </a:ext>
            </a:extLst>
          </p:cNvPr>
          <p:cNvSpPr txBox="1"/>
          <p:nvPr/>
        </p:nvSpPr>
        <p:spPr>
          <a:xfrm>
            <a:off x="8070257" y="5357056"/>
            <a:ext cx="1445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uông</a:t>
            </a:r>
            <a:endParaRPr lang="en-US" sz="4000" dirty="0">
              <a:solidFill>
                <a:srgbClr val="FF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074206" y="1551335"/>
            <a:ext cx="2045994" cy="1040070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7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  <a:endParaRPr lang="en-US" sz="72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44038" y="1563790"/>
            <a:ext cx="2045994" cy="1040070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078650" y="2603860"/>
            <a:ext cx="4138384" cy="1065708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7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  <a:r>
              <a:rPr lang="en-US" sz="7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  <a:endParaRPr lang="en-US" sz="72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3503712" y="223067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416852" y="223067"/>
            <a:ext cx="2826337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977285" y="2495480"/>
            <a:ext cx="1909393" cy="122843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72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̀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41443" y="4253356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khuôn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557793" y="4253356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muốn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271019" y="4253356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muộn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529053" y="407707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275651" y="407707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984345" y="407707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947243" y="4253356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nguồn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890402" y="407707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10073" y="5480537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buồng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673752" y="5480537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luống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147842" y="5480537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thuổng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170608" y="5304253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3864348" y="5304253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6825137" y="5304253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9054529" y="5480537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vuông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9449383" y="5304253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4" grpId="0"/>
      <p:bldP spid="26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5" grpId="0"/>
      <p:bldP spid="27" grpId="0"/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788" y="548680"/>
            <a:ext cx="6580423" cy="43204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83832" y="5085184"/>
            <a:ext cx="3600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66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uộn</a:t>
            </a:r>
            <a:r>
              <a:rPr lang="en-US" sz="66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endParaRPr lang="en-US" sz="6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685" y="548680"/>
            <a:ext cx="6007972" cy="41044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67608" y="5229200"/>
            <a:ext cx="66607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uồng</a:t>
            </a:r>
            <a:r>
              <a:rPr lang="en-US" sz="6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chuối</a:t>
            </a:r>
            <a:endParaRPr lang="en-US" sz="6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43672" y="5296125"/>
            <a:ext cx="5256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66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66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uông</a:t>
            </a:r>
            <a:endParaRPr lang="en-US" sz="66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7648" y="260648"/>
            <a:ext cx="5040560" cy="5040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572896" y="2165124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khuôn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489246" y="216512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muốn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202472" y="216512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muộn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418941" y="198884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179394" y="198884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888088" y="198884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8878696" y="2165124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nguồn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9766435" y="198884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10440" y="322117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buồng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574119" y="322117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luống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6048209" y="3221170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thuổng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043265" y="3044886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3764715" y="3044886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697794" y="3044886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8954896" y="322117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vuông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9335895" y="3044886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08"/>
          <a:stretch/>
        </p:blipFill>
        <p:spPr bwMode="auto">
          <a:xfrm>
            <a:off x="3268109" y="152400"/>
            <a:ext cx="5552314" cy="1548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340" y="4073675"/>
            <a:ext cx="3571139" cy="16111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9935" y="4718366"/>
            <a:ext cx="5949704" cy="15894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8632" y="5392329"/>
            <a:ext cx="4540748" cy="153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06"/>
          <a:stretch/>
        </p:blipFill>
        <p:spPr>
          <a:xfrm>
            <a:off x="1775520" y="2060848"/>
            <a:ext cx="8928992" cy="331236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C268A80-2752-4B03-9625-720B8B5E4D1F}"/>
              </a:ext>
            </a:extLst>
          </p:cNvPr>
          <p:cNvSpPr/>
          <p:nvPr/>
        </p:nvSpPr>
        <p:spPr>
          <a:xfrm>
            <a:off x="2013881" y="1052736"/>
            <a:ext cx="1552085" cy="676559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r>
              <a:rPr lang="en-US" sz="384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384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99DACC4-FC9C-4891-AF74-7BCE5A96810E}"/>
              </a:ext>
            </a:extLst>
          </p:cNvPr>
          <p:cNvSpPr/>
          <p:nvPr/>
        </p:nvSpPr>
        <p:spPr>
          <a:xfrm>
            <a:off x="1616990" y="1052736"/>
            <a:ext cx="662586" cy="67655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r>
              <a:rPr lang="en-US" sz="384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4" name="UÔ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05" y="76201"/>
            <a:ext cx="12040393" cy="4559459"/>
          </a:xfrm>
        </p:spPr>
      </p:pic>
    </p:spTree>
    <p:extLst>
      <p:ext uri="{BB962C8B-B14F-4D97-AF65-F5344CB8AC3E}">
        <p14:creationId xmlns:p14="http://schemas.microsoft.com/office/powerpoint/2010/main" val="299065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3" name="UÔNG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4728" y="-246626"/>
            <a:ext cx="10862547" cy="5476415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5" t="27586" r="30207" b="25216"/>
          <a:stretch/>
        </p:blipFill>
        <p:spPr bwMode="auto">
          <a:xfrm>
            <a:off x="457201" y="304801"/>
            <a:ext cx="10473591" cy="61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392" y="1363274"/>
            <a:ext cx="2378510" cy="2483224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479" y="1053701"/>
            <a:ext cx="2737728" cy="2797571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853" y="1363274"/>
            <a:ext cx="2784687" cy="2428506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105" y="4071544"/>
            <a:ext cx="2781085" cy="2506032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632" y="4071545"/>
            <a:ext cx="2525667" cy="2340861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332" y="4071545"/>
            <a:ext cx="2704862" cy="2596667"/>
          </a:xfrm>
          <a:prstGeom prst="rect">
            <a:avLst/>
          </a:prstGeom>
        </p:spPr>
      </p:pic>
      <p:pic>
        <p:nvPicPr>
          <p:cNvPr id="3074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85104" y="278016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616" y="-12219"/>
            <a:ext cx="6809544" cy="20893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7764" y="2420888"/>
            <a:ext cx="112332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4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uồn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4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uồn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thấp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kịt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đám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trút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lang="en-US" sz="4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tạnh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khí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mẻ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83FAD1E-0DBD-49E8-9CFD-07835EEF9B34}"/>
              </a:ext>
            </a:extLst>
          </p:cNvPr>
          <p:cNvSpPr/>
          <p:nvPr/>
        </p:nvSpPr>
        <p:spPr>
          <a:xfrm>
            <a:off x="573115" y="131074"/>
            <a:ext cx="1440160" cy="5599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98023CD-0265-4590-8538-6F1C5F291FB8}"/>
              </a:ext>
            </a:extLst>
          </p:cNvPr>
          <p:cNvSpPr/>
          <p:nvPr/>
        </p:nvSpPr>
        <p:spPr>
          <a:xfrm>
            <a:off x="310595" y="161068"/>
            <a:ext cx="525040" cy="49991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3">
            <a:extLst>
              <a:ext uri="{FF2B5EF4-FFF2-40B4-BE49-F238E27FC236}">
                <a16:creationId xmlns:a16="http://schemas.microsoft.com/office/drawing/2014/main" id="{BD8D27C1-2283-44FA-9FCA-6C59048538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7885"/>
            <a:ext cx="12219444" cy="685799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13608" y="314615"/>
            <a:ext cx="1765738" cy="588149"/>
            <a:chOff x="228600" y="228600"/>
            <a:chExt cx="25146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808080">
                      <a:lumMod val="1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3" t="5556" r="10998" b="63333"/>
          <a:stretch/>
        </p:blipFill>
        <p:spPr>
          <a:xfrm>
            <a:off x="6314208" y="459131"/>
            <a:ext cx="4343400" cy="1981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709297" y="3430931"/>
            <a:ext cx="877340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kịt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trút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khí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mẻ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752627" y="1882978"/>
            <a:ext cx="5053437" cy="646331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690" y="3509523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775" y="3442042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121" y="399849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210" y="3981142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572" y="453586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618" y="456180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914" y="4582024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453586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873" y="523448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735" y="517096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4">
            <a:extLst>
              <a:ext uri="{FF2B5EF4-FFF2-40B4-BE49-F238E27FC236}">
                <a16:creationId xmlns:a16="http://schemas.microsoft.com/office/drawing/2014/main" id="{9BC8643B-74F6-4DEE-A47A-7FEDB28C3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574" y="556071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4">
            <a:extLst>
              <a:ext uri="{FF2B5EF4-FFF2-40B4-BE49-F238E27FC236}">
                <a16:creationId xmlns:a16="http://schemas.microsoft.com/office/drawing/2014/main" id="{83036D7A-ED68-4DB6-9530-13940D096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937" y="5626123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4">
            <a:extLst>
              <a:ext uri="{FF2B5EF4-FFF2-40B4-BE49-F238E27FC236}">
                <a16:creationId xmlns:a16="http://schemas.microsoft.com/office/drawing/2014/main" id="{6B82AAAB-B82A-453F-9A0F-BB5851B5E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031" y="614528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4">
            <a:extLst>
              <a:ext uri="{FF2B5EF4-FFF2-40B4-BE49-F238E27FC236}">
                <a16:creationId xmlns:a16="http://schemas.microsoft.com/office/drawing/2014/main" id="{C95920CC-DF58-403A-86C9-D7A3A75D1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952" y="614528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846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83EC1-38BB-2A95-3406-D61161BB01A2}"/>
              </a:ext>
            </a:extLst>
          </p:cNvPr>
          <p:cNvSpPr txBox="1">
            <a:spLocks/>
          </p:cNvSpPr>
          <p:nvPr/>
        </p:nvSpPr>
        <p:spPr>
          <a:xfrm>
            <a:off x="250712" y="156466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sắp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Chuồn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chuồn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thấp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đen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kịt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mạnh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đám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ào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ào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trút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xuống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</a:p>
          <a:p>
            <a:pPr algn="just"/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tạnh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hạt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long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lanh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đọng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cuống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khí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mát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mẻ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3567027E-7AC2-05C5-05CB-44EE72D2C0D1}"/>
              </a:ext>
            </a:extLst>
          </p:cNvPr>
          <p:cNvSpPr/>
          <p:nvPr/>
        </p:nvSpPr>
        <p:spPr>
          <a:xfrm>
            <a:off x="433671" y="5524500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trời sắp mưa, cảnh vật có gì đặc biệt?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D59F82A-9E90-6088-F147-FD8EE39EA12D}"/>
              </a:ext>
            </a:extLst>
          </p:cNvPr>
          <p:cNvCxnSpPr/>
          <p:nvPr/>
        </p:nvCxnSpPr>
        <p:spPr>
          <a:xfrm>
            <a:off x="5359353" y="954834"/>
            <a:ext cx="63556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909616-C4B7-7296-5210-15D96F930D4E}"/>
              </a:ext>
            </a:extLst>
          </p:cNvPr>
          <p:cNvCxnSpPr/>
          <p:nvPr/>
        </p:nvCxnSpPr>
        <p:spPr>
          <a:xfrm>
            <a:off x="429806" y="1676400"/>
            <a:ext cx="40933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D8693C9-62FC-A2E9-1A33-A87B81E27DC5}"/>
              </a:ext>
            </a:extLst>
          </p:cNvPr>
          <p:cNvCxnSpPr/>
          <p:nvPr/>
        </p:nvCxnSpPr>
        <p:spPr>
          <a:xfrm>
            <a:off x="5014119" y="1676400"/>
            <a:ext cx="66971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D11496F-2F35-9728-2DF5-33EEA22A9173}"/>
              </a:ext>
            </a:extLst>
          </p:cNvPr>
          <p:cNvCxnSpPr/>
          <p:nvPr/>
        </p:nvCxnSpPr>
        <p:spPr>
          <a:xfrm>
            <a:off x="250712" y="2287556"/>
            <a:ext cx="54492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19">
            <a:extLst>
              <a:ext uri="{FF2B5EF4-FFF2-40B4-BE49-F238E27FC236}">
                <a16:creationId xmlns:a16="http://schemas.microsoft.com/office/drawing/2014/main" id="{BD6858D6-78DF-219D-22D1-D56F8824F0FA}"/>
              </a:ext>
            </a:extLst>
          </p:cNvPr>
          <p:cNvSpPr/>
          <p:nvPr/>
        </p:nvSpPr>
        <p:spPr>
          <a:xfrm>
            <a:off x="455914" y="5550159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mưa tạnh, cảnh vật thay đổi như thế nào?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C694C05-8141-49CA-C64A-AB3895B5AEF5}"/>
              </a:ext>
            </a:extLst>
          </p:cNvPr>
          <p:cNvCxnSpPr/>
          <p:nvPr/>
        </p:nvCxnSpPr>
        <p:spPr>
          <a:xfrm>
            <a:off x="4523194" y="3581400"/>
            <a:ext cx="7210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A77A12-1258-4218-46DB-106F19AF3EEB}"/>
              </a:ext>
            </a:extLst>
          </p:cNvPr>
          <p:cNvCxnSpPr/>
          <p:nvPr/>
        </p:nvCxnSpPr>
        <p:spPr>
          <a:xfrm>
            <a:off x="250712" y="4267200"/>
            <a:ext cx="113166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17C773-E97D-2CD3-D3A1-8D66604A0268}"/>
              </a:ext>
            </a:extLst>
          </p:cNvPr>
          <p:cNvCxnSpPr/>
          <p:nvPr/>
        </p:nvCxnSpPr>
        <p:spPr>
          <a:xfrm>
            <a:off x="309634" y="4953000"/>
            <a:ext cx="45707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385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8" t="19281"/>
          <a:stretch/>
        </p:blipFill>
        <p:spPr>
          <a:xfrm>
            <a:off x="2855640" y="1872480"/>
            <a:ext cx="6958374" cy="42204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C75759-CF32-4F7F-A46D-E498FDDB5419}"/>
              </a:ext>
            </a:extLst>
          </p:cNvPr>
          <p:cNvSpPr txBox="1"/>
          <p:nvPr/>
        </p:nvSpPr>
        <p:spPr>
          <a:xfrm>
            <a:off x="4511824" y="908720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0F89F7E-0436-4CBA-B6FA-6B3EDF1C09C4}"/>
              </a:ext>
            </a:extLst>
          </p:cNvPr>
          <p:cNvSpPr/>
          <p:nvPr/>
        </p:nvSpPr>
        <p:spPr>
          <a:xfrm>
            <a:off x="1703512" y="348817"/>
            <a:ext cx="1440160" cy="5599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683EEFA-1D27-489F-BD83-14A2DD72AE57}"/>
              </a:ext>
            </a:extLst>
          </p:cNvPr>
          <p:cNvSpPr/>
          <p:nvPr/>
        </p:nvSpPr>
        <p:spPr>
          <a:xfrm>
            <a:off x="1389985" y="399448"/>
            <a:ext cx="525040" cy="49991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1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62732" y="461266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 sắp mưa. Chuồn chuồn bay thấp. Bầu trời đen kịt. Gió thổi mạnh cuốn theo những đám lá khô. Rồi mưa ào ào trút xuống. </a:t>
            </a:r>
          </a:p>
          <a:p>
            <a:pPr algn="just"/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Mưa tạnh, những hạt mưa long lanh đọng trên các cuống lá. Bầu trời trong xanh, không khí mát mẻ.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78"/>
          <a:stretch/>
        </p:blipFill>
        <p:spPr bwMode="auto">
          <a:xfrm>
            <a:off x="1143658" y="2649894"/>
            <a:ext cx="9829142" cy="2303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491" y="-77185"/>
            <a:ext cx="3447550" cy="2887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51732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569" y="904022"/>
            <a:ext cx="1439705" cy="143970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83080" y="4453526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0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2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8" y="4860316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7EC9132-19C7-4FB3-9422-01017C6AAAB0}"/>
              </a:ext>
            </a:extLst>
          </p:cNvPr>
          <p:cNvSpPr/>
          <p:nvPr/>
        </p:nvSpPr>
        <p:spPr>
          <a:xfrm>
            <a:off x="930745" y="656839"/>
            <a:ext cx="10454980" cy="558457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9218" name="Picture 2" descr="Fly me to the broom: September 2020">
            <a:extLst>
              <a:ext uri="{FF2B5EF4-FFF2-40B4-BE49-F238E27FC236}">
                <a16:creationId xmlns:a16="http://schemas.microsoft.com/office/drawing/2014/main" id="{E041A769-664F-4092-A84E-285209389B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5520" y="765432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The Echelford Primary School - Sports Leaders">
            <a:extLst>
              <a:ext uri="{FF2B5EF4-FFF2-40B4-BE49-F238E27FC236}">
                <a16:creationId xmlns:a16="http://schemas.microsoft.com/office/drawing/2014/main" id="{5455AED2-2D54-4420-AAA5-2F41EF30C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1707" y="4822428"/>
            <a:ext cx="6935121" cy="204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Rainbow cartoon on transparent background PNG - Similar PNG">
            <a:extLst>
              <a:ext uri="{FF2B5EF4-FFF2-40B4-BE49-F238E27FC236}">
                <a16:creationId xmlns:a16="http://schemas.microsoft.com/office/drawing/2014/main" id="{DBB6555B-E001-4D0A-ACF1-816B9A46D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6167" r="94667">
                        <a14:foregroundMark x1="15000" y1="66000" x2="25167" y2="66000"/>
                        <a14:foregroundMark x1="8167" y1="71667" x2="13167" y2="71667"/>
                        <a14:foregroundMark x1="26333" y1="72500" x2="14333" y2="68333"/>
                        <a14:foregroundMark x1="14333" y1="68333" x2="23167" y2="70333"/>
                        <a14:foregroundMark x1="23167" y1="70333" x2="28000" y2="66000"/>
                        <a14:foregroundMark x1="24500" y1="63167" x2="24333" y2="73167"/>
                        <a14:foregroundMark x1="22500" y1="60000" x2="29833" y2="70833"/>
                        <a14:foregroundMark x1="26500" y1="61167" x2="34500" y2="72167"/>
                        <a14:foregroundMark x1="33333" y1="66500" x2="37667" y2="73833"/>
                        <a14:foregroundMark x1="51333" y1="62833" x2="51333" y2="62833"/>
                        <a14:foregroundMark x1="79167" y1="67167" x2="83333" y2="74833"/>
                        <a14:foregroundMark x1="83833" y1="66000" x2="69167" y2="75500"/>
                        <a14:foregroundMark x1="75000" y1="68000" x2="83500" y2="75000"/>
                        <a14:foregroundMark x1="83000" y1="67000" x2="70500" y2="70500"/>
                        <a14:foregroundMark x1="70500" y1="70500" x2="78500" y2="66167"/>
                        <a14:foregroundMark x1="78500" y1="66167" x2="77000" y2="65500"/>
                        <a14:foregroundMark x1="74167" y1="65667" x2="78167" y2="71167"/>
                        <a14:foregroundMark x1="72167" y1="64333" x2="77167" y2="71167"/>
                        <a14:foregroundMark x1="66833" y1="73833" x2="73333" y2="74000"/>
                        <a14:foregroundMark x1="66500" y1="70833" x2="72833" y2="73000"/>
                        <a14:foregroundMark x1="88000" y1="69167" x2="91167" y2="73167"/>
                        <a14:foregroundMark x1="94000" y1="72667" x2="94000" y2="72667"/>
                        <a14:foregroundMark x1="94833" y1="72833" x2="94833" y2="72833"/>
                        <a14:foregroundMark x1="6167" y1="71500" x2="6167" y2="7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801" b="20651"/>
          <a:stretch/>
        </p:blipFill>
        <p:spPr bwMode="auto">
          <a:xfrm rot="20096658">
            <a:off x="131683" y="762089"/>
            <a:ext cx="2394172" cy="118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377" y="-168539"/>
            <a:ext cx="1439705" cy="143970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EE590DC-E57D-4E25-B6B6-491F6171D069}"/>
              </a:ext>
            </a:extLst>
          </p:cNvPr>
          <p:cNvGrpSpPr/>
          <p:nvPr/>
        </p:nvGrpSpPr>
        <p:grpSpPr>
          <a:xfrm>
            <a:off x="7652230" y="4533118"/>
            <a:ext cx="4351838" cy="2320136"/>
            <a:chOff x="7652230" y="4533118"/>
            <a:chExt cx="4351838" cy="2320136"/>
          </a:xfrm>
        </p:grpSpPr>
        <p:pic>
          <p:nvPicPr>
            <p:cNvPr id="11" name="Picture 10" descr="A picture containing application&#10;&#10;Description automatically generated">
              <a:extLst>
                <a:ext uri="{FF2B5EF4-FFF2-40B4-BE49-F238E27FC236}">
                  <a16:creationId xmlns:a16="http://schemas.microsoft.com/office/drawing/2014/main" id="{E76239BB-5E9F-4B27-AE59-DAE414171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230" y="4533118"/>
              <a:ext cx="4351838" cy="2279276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AA05327-B4D1-4327-A47E-3C9B515F6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7184" y="6339843"/>
              <a:ext cx="748626" cy="502273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78A5CFA-3099-4CEA-84E6-48C85DDEA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5273" y="6343812"/>
              <a:ext cx="748626" cy="50227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44BD3B5-EB96-45E9-9080-4CC7CF1DB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6451" y="6350981"/>
              <a:ext cx="748626" cy="502273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42BD26B-B330-4CB5-8C72-30A9378FC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8103" y="6343811"/>
              <a:ext cx="748626" cy="502273"/>
            </a:xfrm>
            <a:prstGeom prst="rect">
              <a:avLst/>
            </a:prstGeom>
          </p:spPr>
        </p:pic>
      </p:grpSp>
      <p:pic>
        <p:nvPicPr>
          <p:cNvPr id="49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097870CC-8268-4226-9427-9DDB10B51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460" y="282216"/>
            <a:ext cx="1485060" cy="146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CC1787-F221-3103-9995-29067CA43A9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84804" y="1118415"/>
            <a:ext cx="10297036" cy="462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5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37"/>
          <a:stretch/>
        </p:blipFill>
        <p:spPr>
          <a:xfrm>
            <a:off x="3581400" y="1600200"/>
            <a:ext cx="4033004" cy="371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848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202424" y="1676400"/>
            <a:ext cx="7825344" cy="2951782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chuột</a:t>
            </a:r>
          </a:p>
        </p:txBody>
      </p:sp>
    </p:spTree>
    <p:extLst>
      <p:ext uri="{BB962C8B-B14F-4D97-AF65-F5344CB8AC3E}">
        <p14:creationId xmlns:p14="http://schemas.microsoft.com/office/powerpoint/2010/main" val="3458362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907331" y="1143000"/>
            <a:ext cx="10415533" cy="3928822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 còn vuốt tóc và buộc nơ cho Hà.</a:t>
            </a:r>
            <a:endParaRPr lang="en-US" sz="8000" i="1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022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907331" y="1143000"/>
            <a:ext cx="10415533" cy="3928822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hãy nói 1 từ chứa tiếng có vần </a:t>
            </a:r>
            <a:r>
              <a:rPr lang="en-US" sz="8000" i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uôc</a:t>
            </a:r>
            <a:r>
              <a:rPr lang="en-US" sz="8000" i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7772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52"/>
          <a:stretch/>
        </p:blipFill>
        <p:spPr>
          <a:xfrm>
            <a:off x="3047341" y="1162576"/>
            <a:ext cx="5538174" cy="324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1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100590" y="152400"/>
            <a:ext cx="7825344" cy="1034582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 hình đoán chữ</a:t>
            </a:r>
          </a:p>
        </p:txBody>
      </p:sp>
      <p:pic>
        <p:nvPicPr>
          <p:cNvPr id="1026" name="Picture 2" descr="Những hình ảnh con chuồn chuồn đẹp nhấ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317" y="1213877"/>
            <a:ext cx="2668411" cy="385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752600" y="5715000"/>
            <a:ext cx="7825344" cy="1034582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chuồn chuồn</a:t>
            </a:r>
          </a:p>
        </p:txBody>
      </p:sp>
    </p:spTree>
    <p:extLst>
      <p:ext uri="{BB962C8B-B14F-4D97-AF65-F5344CB8AC3E}">
        <p14:creationId xmlns:p14="http://schemas.microsoft.com/office/powerpoint/2010/main" val="404594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559496" y="2060848"/>
            <a:ext cx="8813492" cy="22065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BÀI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 68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Uôn</a:t>
            </a:r>
            <a:r>
              <a:rPr lang="en-US" sz="60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       </a:t>
            </a:r>
            <a:r>
              <a:rPr lang="en-US" sz="60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uông</a:t>
            </a:r>
            <a:endParaRPr kumimoji="0" lang="vi-VN" sz="60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113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253</Words>
  <Application>Microsoft Office PowerPoint</Application>
  <PresentationFormat>Widescreen</PresentationFormat>
  <Paragraphs>82</Paragraphs>
  <Slides>26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微软雅黑</vt:lpstr>
      <vt:lpstr>Arial</vt:lpstr>
      <vt:lpstr>Arial Rounded MT Bold</vt:lpstr>
      <vt:lpstr>Arial-Rounded</vt:lpstr>
      <vt:lpstr>Calibri</vt:lpstr>
      <vt:lpstr>Calibri Light</vt:lpstr>
      <vt:lpstr>Coiny</vt:lpstr>
      <vt:lpstr>等线</vt:lpstr>
      <vt:lpstr>3_Office Theme</vt:lpstr>
      <vt:lpstr>1_Office Theme</vt:lpstr>
      <vt:lpstr>3_Office 主题​​</vt:lpstr>
      <vt:lpstr>https://www.freeppt7.com</vt:lpstr>
      <vt:lpstr>1_Default Design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18</cp:revision>
  <dcterms:created xsi:type="dcterms:W3CDTF">2020-08-22T03:34:00Z</dcterms:created>
  <dcterms:modified xsi:type="dcterms:W3CDTF">2023-12-13T07:00:27Z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