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  <p:sldMasterId id="2147483705" r:id="rId5"/>
  </p:sldMasterIdLst>
  <p:notesMasterIdLst>
    <p:notesMasterId r:id="rId32"/>
  </p:notesMasterIdLst>
  <p:sldIdLst>
    <p:sldId id="259" r:id="rId6"/>
    <p:sldId id="268" r:id="rId7"/>
    <p:sldId id="267" r:id="rId8"/>
    <p:sldId id="265" r:id="rId9"/>
    <p:sldId id="280" r:id="rId10"/>
    <p:sldId id="272" r:id="rId11"/>
    <p:sldId id="263" r:id="rId12"/>
    <p:sldId id="262" r:id="rId13"/>
    <p:sldId id="261" r:id="rId14"/>
    <p:sldId id="260" r:id="rId15"/>
    <p:sldId id="264" r:id="rId16"/>
    <p:sldId id="269" r:id="rId17"/>
    <p:sldId id="281" r:id="rId18"/>
    <p:sldId id="256" r:id="rId19"/>
    <p:sldId id="258" r:id="rId20"/>
    <p:sldId id="282" r:id="rId21"/>
    <p:sldId id="283" r:id="rId22"/>
    <p:sldId id="382" r:id="rId23"/>
    <p:sldId id="383" r:id="rId24"/>
    <p:sldId id="314" r:id="rId25"/>
    <p:sldId id="275" r:id="rId26"/>
    <p:sldId id="516" r:id="rId27"/>
    <p:sldId id="515" r:id="rId28"/>
    <p:sldId id="517" r:id="rId29"/>
    <p:sldId id="285" r:id="rId30"/>
    <p:sldId id="514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68" d="100"/>
          <a:sy n="68" d="100"/>
        </p:scale>
        <p:origin x="86" y="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18/12/2023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971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9829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90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52400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590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52400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52400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974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889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889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29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3270843" y="311832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6" y="152401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61517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638800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7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0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58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6828" y="276257"/>
            <a:ext cx="1480172" cy="6885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4128" y="277425"/>
            <a:ext cx="845813" cy="699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5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4256" y="308447"/>
            <a:ext cx="16690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4844" y="358034"/>
            <a:ext cx="14782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5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51323" y="1585352"/>
            <a:ext cx="9944209" cy="1740645"/>
            <a:chOff x="835539" y="4317609"/>
            <a:chExt cx="9944209" cy="2876241"/>
          </a:xfrm>
        </p:grpSpPr>
        <p:grpSp>
          <p:nvGrpSpPr>
            <p:cNvPr id="13" name="Group 12"/>
            <p:cNvGrpSpPr/>
            <p:nvPr/>
          </p:nvGrpSpPr>
          <p:grpSpPr>
            <a:xfrm>
              <a:off x="835539" y="4317609"/>
              <a:ext cx="9944209" cy="1610051"/>
              <a:chOff x="835539" y="4317609"/>
              <a:chExt cx="9944209" cy="161005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35539" y="4401949"/>
                <a:ext cx="2713945" cy="1525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</a:t>
                </a:r>
                <a:r>
                  <a:rPr lang="en-US" sz="5400" b="1" dirty="0" err="1">
                    <a:solidFill>
                      <a:schemeClr val="accent6">
                        <a:lumMod val="7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ườm</a:t>
                </a:r>
                <a:r>
                  <a:rPr lang="en-US" sz="54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152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  <a:r>
                  <a:rPr lang="en-US" sz="5400" b="1" dirty="0" err="1">
                    <a:solidFill>
                      <a:schemeClr val="accent6">
                        <a:lumMod val="7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ượm</a:t>
                </a:r>
                <a:r>
                  <a:rPr lang="en-US" sz="54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152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</a:t>
                </a:r>
                <a:r>
                  <a:rPr lang="en-US" sz="5400" b="1" dirty="0" err="1">
                    <a:solidFill>
                      <a:schemeClr val="accent6">
                        <a:lumMod val="7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ươm</a:t>
                </a:r>
                <a:r>
                  <a:rPr lang="en-US" sz="5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19136" y="4317609"/>
                <a:ext cx="2360612" cy="152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chemeClr val="accent6">
                        <a:lumMod val="7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54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40"/>
              <a:ext cx="2676771" cy="1525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-US" sz="5400" b="1" dirty="0" err="1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ượm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72690" y="2444379"/>
            <a:ext cx="7457229" cy="924576"/>
            <a:chOff x="3588257" y="5462632"/>
            <a:chExt cx="7457229" cy="924576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54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ượp</a:t>
              </a:r>
              <a:endPara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54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 bwMode="auto">
          <a:xfrm>
            <a:off x="304800" y="3961965"/>
            <a:ext cx="3766808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5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112512" y="4925030"/>
            <a:ext cx="3834105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54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5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8153400" y="4185879"/>
            <a:ext cx="3733800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54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sz="5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4549366" cy="1149417"/>
            <a:chOff x="512177" y="165021"/>
            <a:chExt cx="4549366" cy="1149417"/>
          </a:xfrm>
        </p:grpSpPr>
        <p:sp>
          <p:nvSpPr>
            <p:cNvPr id="7" name="文本框 14"/>
            <p:cNvSpPr/>
            <p:nvPr/>
          </p:nvSpPr>
          <p:spPr>
            <a:xfrm>
              <a:off x="1331236" y="291633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04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420408" y="1101387"/>
            <a:ext cx="502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042" y="508714"/>
            <a:ext cx="2075528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0" y="1428749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77193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1" y="1437698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1" y="4071447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1934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0" y="4077193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721070" y="312232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800600" y="3111032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56999" y="30861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709414" y="5715000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800600" y="5675586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035141" y="57150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37" name="video-1608124121.mp4">
            <a:hlinkClick r:id="" action="ppaction://media"/>
            <a:extLst>
              <a:ext uri="{FF2B5EF4-FFF2-40B4-BE49-F238E27FC236}">
                <a16:creationId xmlns:a16="http://schemas.microsoft.com/office/drawing/2014/main" id="{15F5FB64-6693-4F85-8D4D-B21EC4F55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2169" y="1783050"/>
            <a:ext cx="7247660" cy="445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30827-76B9-4BAD-9720-6BAFD96F6E41}"/>
              </a:ext>
            </a:extLst>
          </p:cNvPr>
          <p:cNvSpPr txBox="1"/>
          <p:nvPr/>
        </p:nvSpPr>
        <p:spPr>
          <a:xfrm>
            <a:off x="4757767" y="116252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784" y="1219200"/>
            <a:ext cx="10500816" cy="51184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200" y="228600"/>
            <a:ext cx="2391696" cy="838200"/>
            <a:chOff x="228600" y="228600"/>
            <a:chExt cx="2391696" cy="838200"/>
          </a:xfrm>
          <a:noFill/>
        </p:grpSpPr>
        <p:sp>
          <p:nvSpPr>
            <p:cNvPr id="5" name="Rounded Rectangle 4"/>
            <p:cNvSpPr/>
            <p:nvPr/>
          </p:nvSpPr>
          <p:spPr>
            <a:xfrm>
              <a:off x="838200" y="271516"/>
              <a:ext cx="1782096" cy="762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12192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组合 4">
            <a:extLst>
              <a:ext uri="{FF2B5EF4-FFF2-40B4-BE49-F238E27FC236}">
                <a16:creationId xmlns:a16="http://schemas.microsoft.com/office/drawing/2014/main" id="{7CE57B1D-A8C7-42B2-82BF-EDB474751DCB}"/>
              </a:ext>
            </a:extLst>
          </p:cNvPr>
          <p:cNvGrpSpPr/>
          <p:nvPr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2B75B87F-07B4-488E-BE29-C4CE83E8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9" name="图形 21">
              <a:extLst>
                <a:ext uri="{FF2B5EF4-FFF2-40B4-BE49-F238E27FC236}">
                  <a16:creationId xmlns:a16="http://schemas.microsoft.com/office/drawing/2014/main" id="{41B96CA6-1087-47A6-8E23-683797A7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108" y="1166018"/>
            <a:ext cx="10613692" cy="4988907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AD611F-3DC5-4FFB-A01E-13F5B6E2D685}"/>
              </a:ext>
            </a:extLst>
          </p:cNvPr>
          <p:cNvGrpSpPr/>
          <p:nvPr/>
        </p:nvGrpSpPr>
        <p:grpSpPr>
          <a:xfrm>
            <a:off x="4267200" y="228600"/>
            <a:ext cx="2391696" cy="838200"/>
            <a:chOff x="228600" y="228600"/>
            <a:chExt cx="2391696" cy="838200"/>
          </a:xfrm>
          <a:noFill/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3D9F8CE2-4A94-4911-BDFF-CD3A82EA83A8}"/>
                </a:ext>
              </a:extLst>
            </p:cNvPr>
            <p:cNvSpPr/>
            <p:nvPr/>
          </p:nvSpPr>
          <p:spPr>
            <a:xfrm>
              <a:off x="838200" y="271516"/>
              <a:ext cx="1782096" cy="762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687B26-57DE-48E9-80CA-3E4D562C592D}"/>
                </a:ext>
              </a:extLst>
            </p:cNvPr>
            <p:cNvSpPr/>
            <p:nvPr/>
          </p:nvSpPr>
          <p:spPr>
            <a:xfrm>
              <a:off x="228600" y="228600"/>
              <a:ext cx="12192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1AFF0AD4-C7D1-40FE-8F5B-EC90FEE20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905000" y="27813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93E1BE1-3C79-41D0-86D3-670D256503A0}"/>
              </a:ext>
            </a:extLst>
          </p:cNvPr>
          <p:cNvSpPr/>
          <p:nvPr/>
        </p:nvSpPr>
        <p:spPr>
          <a:xfrm>
            <a:off x="2977195" y="4092467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6DA218-BE31-4348-B808-4B21FC8244F0}"/>
              </a:ext>
            </a:extLst>
          </p:cNvPr>
          <p:cNvSpPr/>
          <p:nvPr/>
        </p:nvSpPr>
        <p:spPr>
          <a:xfrm>
            <a:off x="6369313" y="4092466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nượp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3429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94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Χ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Χ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Υ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Υ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45513"/>
            <a:ext cx="3747548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075793" y="685801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</a:rPr>
              <a:t>Khởi</a:t>
            </a:r>
            <a:r>
              <a:rPr lang="en-US" sz="1800" b="1" kern="0" dirty="0">
                <a:solidFill>
                  <a:srgbClr val="FF0000"/>
                </a:solidFill>
              </a:rPr>
              <a:t> </a:t>
            </a:r>
            <a:r>
              <a:rPr lang="en-US" sz="1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động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ngày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mới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nào</a:t>
            </a:r>
            <a:r>
              <a:rPr lang="en-US" sz="1800" b="1" kern="0" dirty="0">
                <a:solidFill>
                  <a:srgbClr val="0000CC"/>
                </a:solidFill>
              </a:rPr>
              <a:t>!</a:t>
            </a:r>
            <a:endParaRPr lang="vi-VN" sz="1800" b="1" kern="0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9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mở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kern="0" dirty="0" err="1"/>
              <a:t>các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kern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ánh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C00000"/>
                </a:solidFill>
              </a:rPr>
              <a:t>hoa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FFFF00"/>
                </a:solidFill>
              </a:rPr>
              <a:t>xem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có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7030A0"/>
                </a:solidFill>
              </a:rPr>
              <a:t>gì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510F1D"/>
                </a:solidFill>
              </a:rPr>
              <a:t>nhé</a:t>
            </a:r>
            <a:r>
              <a:rPr lang="en-US" b="1" kern="0" dirty="0">
                <a:solidFill>
                  <a:srgbClr val="510F1D"/>
                </a:solidFill>
              </a:rPr>
              <a:t> </a:t>
            </a:r>
            <a:r>
              <a:rPr lang="en-US" b="1" kern="0" dirty="0">
                <a:solidFill>
                  <a:srgbClr val="FF0066"/>
                </a:solidFill>
              </a:rPr>
              <a:t>!</a:t>
            </a:r>
            <a:r>
              <a:rPr lang="en-US" b="1" kern="0" dirty="0"/>
              <a:t>!</a:t>
            </a:r>
            <a:endParaRPr lang="vi-VN" b="1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791201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953001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7001" y="296917"/>
            <a:ext cx="7197015" cy="6218559"/>
            <a:chOff x="2651919" y="296916"/>
            <a:chExt cx="7197015" cy="62185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1" t="26293" r="28025" b="29526"/>
            <a:stretch/>
          </p:blipFill>
          <p:spPr bwMode="auto">
            <a:xfrm>
              <a:off x="2651919" y="296916"/>
              <a:ext cx="7116971" cy="393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6" t="25683" r="27555" b="48635"/>
            <a:stretch/>
          </p:blipFill>
          <p:spPr bwMode="auto">
            <a:xfrm>
              <a:off x="2655231" y="4229475"/>
              <a:ext cx="719370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8" y="0"/>
            <a:ext cx="6571990" cy="255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-77615" y="1524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005" y="2539088"/>
            <a:ext cx="119059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545" y="25897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91800" y="25390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239" y="38938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00" y="38938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6344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5257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  <a:endParaRPr lang="en-GB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8" y="0"/>
            <a:ext cx="6571990" cy="255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-77615" y="1524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005" y="2539088"/>
            <a:ext cx="119059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545" y="25897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91800" y="25390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239" y="38938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00" y="38938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6344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5257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1905000"/>
            <a:ext cx="395973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600" dirty="0"/>
          </a:p>
        </p:txBody>
      </p:sp>
      <p:sp>
        <p:nvSpPr>
          <p:cNvPr id="3" name="Rectangle 2"/>
          <p:cNvSpPr/>
          <p:nvPr/>
        </p:nvSpPr>
        <p:spPr>
          <a:xfrm>
            <a:off x="4147719" y="3387804"/>
            <a:ext cx="42723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0509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8" y="0"/>
            <a:ext cx="6571990" cy="255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-77615" y="1524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005" y="2539088"/>
            <a:ext cx="119059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545" y="25897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91800" y="25390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239" y="38938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00" y="38938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6344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52578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6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8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/>
          <p:nvPr/>
        </p:nvSpPr>
        <p:spPr>
          <a:xfrm>
            <a:off x="228600" y="216064"/>
            <a:ext cx="373030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4" y="1219200"/>
            <a:ext cx="11097912" cy="5291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958907" y="216064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480"/>
            <a:ext cx="123444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1148" y="3048000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0007" y="3021771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-3149" y="5855998"/>
            <a:ext cx="12344399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>
            <a:grpSpLocks/>
          </p:cNvGrpSpPr>
          <p:nvPr/>
        </p:nvGrpSpPr>
        <p:grpSpPr bwMode="auto">
          <a:xfrm rot="3211918">
            <a:off x="6778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 rot="17297505">
            <a:off x="4303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 rot="18810536">
            <a:off x="5007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Freeform 10"/>
          <p:cNvSpPr>
            <a:spLocks/>
          </p:cNvSpPr>
          <p:nvPr/>
        </p:nvSpPr>
        <p:spPr bwMode="auto">
          <a:xfrm rot="302103">
            <a:off x="5912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921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2914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906143" y="1398588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alt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883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814950" y="431033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6724650" y="1036904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686550" y="1496656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6358794" y="2834227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358794" y="3301033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3331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151136" y="3405726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lang="en-US" alt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43436" y="391783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52600" y="4876801"/>
            <a:ext cx="89154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9433" y="4876803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3336" y="4876803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62136" y="4876802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832" y="4987500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32DA7-4A56-4E09-8D15-22B41E7F91E1}"/>
              </a:ext>
            </a:extLst>
          </p:cNvPr>
          <p:cNvSpPr/>
          <p:nvPr/>
        </p:nvSpPr>
        <p:spPr>
          <a:xfrm>
            <a:off x="1643436" y="1600200"/>
            <a:ext cx="2090364" cy="78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D737DE-17D8-4BE7-9639-FA257954DB04}"/>
              </a:ext>
            </a:extLst>
          </p:cNvPr>
          <p:cNvSpPr/>
          <p:nvPr/>
        </p:nvSpPr>
        <p:spPr>
          <a:xfrm>
            <a:off x="1143000" y="1600200"/>
            <a:ext cx="723899" cy="785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72: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3429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89048" y="838200"/>
            <a:ext cx="1368031" cy="609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828516"/>
            <a:ext cx="781732" cy="6192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2828" y="1701298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58151" y="1701298"/>
            <a:ext cx="22942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Minus 10"/>
          <p:cNvSpPr/>
          <p:nvPr/>
        </p:nvSpPr>
        <p:spPr bwMode="auto">
          <a:xfrm>
            <a:off x="3205159" y="2857813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817633" y="2805294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2313" y="32004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200400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2312" y="4326945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93192" y="2975052"/>
            <a:ext cx="10855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9102" y="2880395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3193" y="4213270"/>
            <a:ext cx="3233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47458" y="152399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" y="152400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1765" y="3733800"/>
            <a:ext cx="11502959" cy="2302817"/>
            <a:chOff x="757645" y="4380985"/>
            <a:chExt cx="9885118" cy="2302817"/>
          </a:xfrm>
        </p:grpSpPr>
        <p:grpSp>
          <p:nvGrpSpPr>
            <p:cNvPr id="5" name="Group 4"/>
            <p:cNvGrpSpPr/>
            <p:nvPr/>
          </p:nvGrpSpPr>
          <p:grpSpPr>
            <a:xfrm>
              <a:off x="757645" y="4380985"/>
              <a:ext cx="9885118" cy="1055490"/>
              <a:chOff x="757645" y="4380985"/>
              <a:chExt cx="9885118" cy="105549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57645" y="4420812"/>
                <a:ext cx="27139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60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55824" y="4401949"/>
                <a:ext cx="23606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60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26946" y="4387180"/>
                <a:ext cx="23606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6000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2151" y="4380985"/>
                <a:ext cx="23606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60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08154" y="5668139"/>
              <a:ext cx="2676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6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86200" y="4895760"/>
            <a:ext cx="8677711" cy="1016909"/>
            <a:chOff x="3588257" y="5462632"/>
            <a:chExt cx="7457229" cy="1016909"/>
          </a:xfrm>
        </p:grpSpPr>
        <p:sp>
          <p:nvSpPr>
            <p:cNvPr id="12" name="TextBox 11"/>
            <p:cNvSpPr txBox="1"/>
            <p:nvPr/>
          </p:nvSpPr>
          <p:spPr>
            <a:xfrm>
              <a:off x="6324260" y="5463878"/>
              <a:ext cx="2360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6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4873" y="5462632"/>
              <a:ext cx="2360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6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8257" y="5463878"/>
              <a:ext cx="2360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6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562996" y="142988"/>
            <a:ext cx="2438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93245" y="217062"/>
            <a:ext cx="2149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42034" y="1531601"/>
            <a:ext cx="1994401" cy="781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50778" y="1540319"/>
            <a:ext cx="2188496" cy="781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1755" y="2392404"/>
            <a:ext cx="4323977" cy="8453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1371299" y="4570900"/>
            <a:ext cx="2111187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284979" y="4602742"/>
            <a:ext cx="2111187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7013593" y="4586817"/>
            <a:ext cx="2111187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9372404" y="4510365"/>
            <a:ext cx="2111187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012580" y="5849553"/>
            <a:ext cx="2111187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405452" y="5788441"/>
            <a:ext cx="1730984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376654" y="5835931"/>
            <a:ext cx="174812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878045" y="5788442"/>
            <a:ext cx="137052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t="30812" b="35921"/>
          <a:stretch/>
        </p:blipFill>
        <p:spPr>
          <a:xfrm>
            <a:off x="6025549" y="1638300"/>
            <a:ext cx="2389839" cy="533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t="22401" b="38981"/>
          <a:stretch/>
        </p:blipFill>
        <p:spPr>
          <a:xfrm>
            <a:off x="4389729" y="1604600"/>
            <a:ext cx="1477968" cy="6761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t="22713" b="39268"/>
          <a:stretch/>
        </p:blipFill>
        <p:spPr>
          <a:xfrm>
            <a:off x="4849658" y="2446937"/>
            <a:ext cx="3059782" cy="7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5115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" y="15397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7330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99" y="338202"/>
            <a:ext cx="4807644" cy="2411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828799"/>
            <a:ext cx="3733800" cy="2950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8534400" y="4953000"/>
            <a:ext cx="3352799" cy="914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94253" y="4648200"/>
            <a:ext cx="2895600" cy="914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769970" y="2846782"/>
            <a:ext cx="3733800" cy="914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ườm</a:t>
            </a:r>
            <a:r>
              <a:rPr lang="en-US" sz="4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ượp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401</Words>
  <Application>Microsoft Office PowerPoint</Application>
  <PresentationFormat>Widescreen</PresentationFormat>
  <Paragraphs>121</Paragraphs>
  <Slides>26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宋体</vt:lpstr>
      <vt:lpstr>Arial</vt:lpstr>
      <vt:lpstr>Arial Black</vt:lpstr>
      <vt:lpstr>Arial Rounded MT Bold</vt:lpstr>
      <vt:lpstr>Arial-Rounded</vt:lpstr>
      <vt:lpstr>Calibri</vt:lpstr>
      <vt:lpstr>等线</vt:lpstr>
      <vt:lpstr>HP001 4 hàng</vt:lpstr>
      <vt:lpstr>黑体</vt:lpstr>
      <vt:lpstr>Times New Roman</vt:lpstr>
      <vt:lpstr>Trebuchet MS</vt:lpstr>
      <vt:lpstr>Office Theme</vt:lpstr>
      <vt:lpstr>1_Office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57</cp:revision>
  <dcterms:created xsi:type="dcterms:W3CDTF">2020-11-10T02:18:56Z</dcterms:created>
  <dcterms:modified xsi:type="dcterms:W3CDTF">2023-12-18T15:44:05Z</dcterms:modified>
</cp:coreProperties>
</file>