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87" r:id="rId3"/>
    <p:sldMasterId id="2147483699" r:id="rId4"/>
    <p:sldMasterId id="2147483720" r:id="rId5"/>
    <p:sldMasterId id="2147483745" r:id="rId6"/>
  </p:sldMasterIdLst>
  <p:notesMasterIdLst>
    <p:notesMasterId r:id="rId35"/>
  </p:notesMasterIdLst>
  <p:sldIdLst>
    <p:sldId id="296" r:id="rId7"/>
    <p:sldId id="315" r:id="rId8"/>
    <p:sldId id="297" r:id="rId9"/>
    <p:sldId id="281" r:id="rId10"/>
    <p:sldId id="293" r:id="rId11"/>
    <p:sldId id="316" r:id="rId12"/>
    <p:sldId id="283" r:id="rId13"/>
    <p:sldId id="285" r:id="rId14"/>
    <p:sldId id="284" r:id="rId15"/>
    <p:sldId id="372" r:id="rId16"/>
    <p:sldId id="298" r:id="rId17"/>
    <p:sldId id="288" r:id="rId18"/>
    <p:sldId id="357" r:id="rId19"/>
    <p:sldId id="396" r:id="rId20"/>
    <p:sldId id="355" r:id="rId21"/>
    <p:sldId id="397" r:id="rId22"/>
    <p:sldId id="393" r:id="rId23"/>
    <p:sldId id="394" r:id="rId24"/>
    <p:sldId id="398" r:id="rId25"/>
    <p:sldId id="260" r:id="rId26"/>
    <p:sldId id="382" r:id="rId27"/>
    <p:sldId id="399" r:id="rId28"/>
    <p:sldId id="258" r:id="rId29"/>
    <p:sldId id="400" r:id="rId30"/>
    <p:sldId id="401" r:id="rId31"/>
    <p:sldId id="402" r:id="rId32"/>
    <p:sldId id="259"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7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dirty="0"/>
          </a:p>
        </p:txBody>
      </p:sp>
      <p:sp>
        <p:nvSpPr>
          <p:cNvPr id="4" name="Chỗ dành sẵn cho Số Trang chiếu 3"/>
          <p:cNvSpPr>
            <a:spLocks noGrp="1"/>
          </p:cNvSpPr>
          <p:nvPr>
            <p:ph type="sldNum" sz="quarter" idx="10"/>
          </p:nvPr>
        </p:nvSpPr>
        <p:spPr/>
        <p:txBody>
          <a:bodyPr rtlCol="0"/>
          <a:lstStyle/>
          <a:p>
            <a:pPr rtl="0"/>
            <a:fld id="{935E2820-AFE1-45FA-949E-17BDB534E1DC}" type="slidenum">
              <a:rPr lang="vi-VN" smtClean="0"/>
              <a:t>28</a:t>
            </a:fld>
            <a:endParaRPr lang="vi-V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Master" Target="../slideMasters/slideMaster4.xml"/><Relationship Id="rId9"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image" Target="../media/image35.jp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19/12/2023</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19/12/2023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19/12/2023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19/12/2023</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19/12/2023</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19/12/2023</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19/12/2023</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19/12/2023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19/12/2023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19/12/2023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19/12/2023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E3BE-9F87-48BC-B6B3-310D74CC10D3}" type="slidenum">
              <a:rPr lang="en-US" altLang="en-US" smtClean="0"/>
              <a:pPr>
                <a:defRPr/>
              </a:pPr>
              <a:t>‹#›</a:t>
            </a:fld>
            <a:endParaRPr lang="en-US" altLang="en-US"/>
          </a:p>
        </p:txBody>
      </p:sp>
    </p:spTree>
    <p:extLst>
      <p:ext uri="{BB962C8B-B14F-4D97-AF65-F5344CB8AC3E}">
        <p14:creationId xmlns:p14="http://schemas.microsoft.com/office/powerpoint/2010/main" val="1517759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14338-C1DA-47B4-9FB4-4F0BF7B9150C}" type="slidenum">
              <a:rPr lang="en-US" altLang="en-US" smtClean="0"/>
              <a:pPr>
                <a:defRPr/>
              </a:pPr>
              <a:t>‹#›</a:t>
            </a:fld>
            <a:endParaRPr lang="en-US" altLang="en-US"/>
          </a:p>
        </p:txBody>
      </p:sp>
    </p:spTree>
    <p:extLst>
      <p:ext uri="{BB962C8B-B14F-4D97-AF65-F5344CB8AC3E}">
        <p14:creationId xmlns:p14="http://schemas.microsoft.com/office/powerpoint/2010/main" val="2706077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0FDE-454B-40BE-90CB-C3606C887F37}" type="slidenum">
              <a:rPr lang="en-US" altLang="en-US" smtClean="0"/>
              <a:pPr>
                <a:defRPr/>
              </a:pPr>
              <a:t>‹#›</a:t>
            </a:fld>
            <a:endParaRPr lang="en-US" altLang="en-US"/>
          </a:p>
        </p:txBody>
      </p:sp>
    </p:spTree>
    <p:extLst>
      <p:ext uri="{BB962C8B-B14F-4D97-AF65-F5344CB8AC3E}">
        <p14:creationId xmlns:p14="http://schemas.microsoft.com/office/powerpoint/2010/main" val="2789679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CCCD5-3752-4C04-8163-FB826BC84FAD}" type="slidenum">
              <a:rPr lang="en-US" altLang="en-US" smtClean="0"/>
              <a:pPr>
                <a:defRPr/>
              </a:pPr>
              <a:t>‹#›</a:t>
            </a:fld>
            <a:endParaRPr lang="en-US" altLang="en-US"/>
          </a:p>
        </p:txBody>
      </p:sp>
    </p:spTree>
    <p:extLst>
      <p:ext uri="{BB962C8B-B14F-4D97-AF65-F5344CB8AC3E}">
        <p14:creationId xmlns:p14="http://schemas.microsoft.com/office/powerpoint/2010/main" val="33569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A318D0-A4D2-4806-BC8B-854F9183BFB9}" type="slidenum">
              <a:rPr lang="en-US" altLang="en-US" smtClean="0"/>
              <a:pPr>
                <a:defRPr/>
              </a:pPr>
              <a:t>‹#›</a:t>
            </a:fld>
            <a:endParaRPr lang="en-US" altLang="en-US"/>
          </a:p>
        </p:txBody>
      </p:sp>
    </p:spTree>
    <p:extLst>
      <p:ext uri="{BB962C8B-B14F-4D97-AF65-F5344CB8AC3E}">
        <p14:creationId xmlns:p14="http://schemas.microsoft.com/office/powerpoint/2010/main" val="2902254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28E6FD-FDDD-41D3-B11B-310DE590374F}" type="slidenum">
              <a:rPr lang="en-US" altLang="en-US" smtClean="0"/>
              <a:pPr>
                <a:defRPr/>
              </a:pPr>
              <a:t>‹#›</a:t>
            </a:fld>
            <a:endParaRPr lang="en-US" altLang="en-US"/>
          </a:p>
        </p:txBody>
      </p:sp>
    </p:spTree>
    <p:extLst>
      <p:ext uri="{BB962C8B-B14F-4D97-AF65-F5344CB8AC3E}">
        <p14:creationId xmlns:p14="http://schemas.microsoft.com/office/powerpoint/2010/main" val="3061742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5132C-0517-404B-81EA-16253EF11153}" type="slidenum">
              <a:rPr lang="en-US" altLang="en-US" smtClean="0"/>
              <a:pPr>
                <a:defRPr/>
              </a:pPr>
              <a:t>‹#›</a:t>
            </a:fld>
            <a:endParaRPr lang="en-US" altLang="en-US"/>
          </a:p>
        </p:txBody>
      </p:sp>
    </p:spTree>
    <p:extLst>
      <p:ext uri="{BB962C8B-B14F-4D97-AF65-F5344CB8AC3E}">
        <p14:creationId xmlns:p14="http://schemas.microsoft.com/office/powerpoint/2010/main" val="2910513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34D93-4D93-43A5-A73F-4DB84F3F8A26}" type="slidenum">
              <a:rPr lang="en-US" altLang="en-US" smtClean="0"/>
              <a:pPr>
                <a:defRPr/>
              </a:pPr>
              <a:t>‹#›</a:t>
            </a:fld>
            <a:endParaRPr lang="en-US" altLang="en-US"/>
          </a:p>
        </p:txBody>
      </p:sp>
    </p:spTree>
    <p:extLst>
      <p:ext uri="{BB962C8B-B14F-4D97-AF65-F5344CB8AC3E}">
        <p14:creationId xmlns:p14="http://schemas.microsoft.com/office/powerpoint/2010/main" val="2463602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5B259-0656-48C7-9885-0767AA8D7DB9}" type="slidenum">
              <a:rPr lang="en-US" altLang="en-US" smtClean="0"/>
              <a:pPr>
                <a:defRPr/>
              </a:pPr>
              <a:t>‹#›</a:t>
            </a:fld>
            <a:endParaRPr lang="en-US" altLang="en-US"/>
          </a:p>
        </p:txBody>
      </p:sp>
    </p:spTree>
    <p:extLst>
      <p:ext uri="{BB962C8B-B14F-4D97-AF65-F5344CB8AC3E}">
        <p14:creationId xmlns:p14="http://schemas.microsoft.com/office/powerpoint/2010/main" val="1748514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0D79A-F4D7-4BEA-8F26-890C206FDB26}" type="slidenum">
              <a:rPr lang="en-US" altLang="en-US" smtClean="0"/>
              <a:pPr>
                <a:defRPr/>
              </a:pPr>
              <a:t>‹#›</a:t>
            </a:fld>
            <a:endParaRPr lang="en-US" altLang="en-US"/>
          </a:p>
        </p:txBody>
      </p:sp>
    </p:spTree>
    <p:extLst>
      <p:ext uri="{BB962C8B-B14F-4D97-AF65-F5344CB8AC3E}">
        <p14:creationId xmlns:p14="http://schemas.microsoft.com/office/powerpoint/2010/main" val="1746482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2748B7-75C7-47B1-899B-CDBD10D7AF7A}" type="slidenum">
              <a:rPr lang="en-US" altLang="en-US" smtClean="0"/>
              <a:pPr>
                <a:defRPr/>
              </a:pPr>
              <a:t>‹#›</a:t>
            </a:fld>
            <a:endParaRPr lang="en-US" altLang="en-US"/>
          </a:p>
        </p:txBody>
      </p:sp>
    </p:spTree>
    <p:extLst>
      <p:ext uri="{BB962C8B-B14F-4D97-AF65-F5344CB8AC3E}">
        <p14:creationId xmlns:p14="http://schemas.microsoft.com/office/powerpoint/2010/main" val="3561773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4526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36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6463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4844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06038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277679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81455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897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176543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948657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082130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896814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289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50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53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890361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2588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9456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3005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70522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674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87182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9760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38590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65022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02808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907068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48216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78179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3789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19/12/2023</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a:defRPr>
            </a:lvl1pPr>
          </a:lstStyle>
          <a:p>
            <a:pPr>
              <a:defRPr/>
            </a:pPr>
            <a:fld id="{BE9F02FB-B92D-4C02-939B-0A3F6C9F931A}" type="slidenum">
              <a:rPr lang="en-US" altLang="en-US" smtClean="0"/>
              <a:pPr>
                <a:defRPr/>
              </a:pPr>
              <a:t>‹#›</a:t>
            </a:fld>
            <a:endParaRPr lang="en-US" altLang="en-US"/>
          </a:p>
        </p:txBody>
      </p:sp>
      <p:pic>
        <p:nvPicPr>
          <p:cNvPr id="2055" name="Picture 9" descr="hoa huong duo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787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2546584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252509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 Id="rId9"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2.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2" name="文本框 4"/>
          <p:cNvSpPr txBox="1">
            <a:spLocks noChangeArrowheads="1"/>
          </p:cNvSpPr>
          <p:nvPr/>
        </p:nvSpPr>
        <p:spPr bwMode="auto">
          <a:xfrm>
            <a:off x="3622430" y="6105544"/>
            <a:ext cx="5251958"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a:solidFill>
                  <a:srgbClr val="C00000"/>
                </a:solidFill>
                <a:latin typeface="Tahoma" panose="020B0604030504040204" pitchFamily="34" charset="0"/>
                <a:cs typeface="Tahoma" panose="020B0604030504040204" pitchFamily="34" charset="0"/>
                <a:sym typeface="+mn-lt"/>
              </a:rPr>
              <a:t>Giáo viên: ......................</a:t>
            </a:r>
            <a:endParaRPr lang="zh-CN" altLang="en-US" sz="3200" b="1">
              <a:solidFill>
                <a:srgbClr val="C00000"/>
              </a:solidFill>
              <a:latin typeface="Tahoma" panose="020B0604030504040204" pitchFamily="34" charset="0"/>
              <a:cs typeface="Tahoma" panose="020B0604030504040204" pitchFamily="34"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3040641" y="217184"/>
            <a:ext cx="6604439"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17"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sp>
        <p:nvSpPr>
          <p:cNvPr id="18" name="Title 1"/>
          <p:cNvSpPr txBox="1">
            <a:spLocks/>
          </p:cNvSpPr>
          <p:nvPr/>
        </p:nvSpPr>
        <p:spPr>
          <a:xfrm>
            <a:off x="541515" y="453043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hướng</a:t>
            </a:r>
          </a:p>
        </p:txBody>
      </p:sp>
      <p:sp>
        <p:nvSpPr>
          <p:cNvPr id="22" name="Title 1"/>
          <p:cNvSpPr txBox="1">
            <a:spLocks/>
          </p:cNvSpPr>
          <p:nvPr/>
        </p:nvSpPr>
        <p:spPr>
          <a:xfrm>
            <a:off x="3314072" y="4530431"/>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phượng</a:t>
            </a:r>
          </a:p>
        </p:txBody>
      </p:sp>
      <p:sp>
        <p:nvSpPr>
          <p:cNvPr id="23" name="Title 1"/>
          <p:cNvSpPr txBox="1">
            <a:spLocks/>
          </p:cNvSpPr>
          <p:nvPr/>
        </p:nvSpPr>
        <p:spPr>
          <a:xfrm>
            <a:off x="6531791" y="453043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sương</a:t>
            </a:r>
          </a:p>
        </p:txBody>
      </p:sp>
      <p:sp>
        <p:nvSpPr>
          <p:cNvPr id="24" name="Title 1"/>
          <p:cNvSpPr txBox="1">
            <a:spLocks/>
          </p:cNvSpPr>
          <p:nvPr/>
        </p:nvSpPr>
        <p:spPr>
          <a:xfrm>
            <a:off x="8982462" y="453043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tưởng</a:t>
            </a:r>
          </a:p>
        </p:txBody>
      </p:sp>
      <p:sp>
        <p:nvSpPr>
          <p:cNvPr id="25" name="Title 1"/>
          <p:cNvSpPr txBox="1">
            <a:spLocks/>
          </p:cNvSpPr>
          <p:nvPr/>
        </p:nvSpPr>
        <p:spPr>
          <a:xfrm>
            <a:off x="541515" y="363051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lươn</a:t>
            </a:r>
            <a:endParaRPr lang="en-US" sz="6000" dirty="0">
              <a:latin typeface="Arial-Rounded" pitchFamily="34" charset="0"/>
              <a:ea typeface="Arial-Rounded" pitchFamily="34" charset="0"/>
              <a:cs typeface="Arial-Rounded" pitchFamily="34" charset="0"/>
            </a:endParaRPr>
          </a:p>
        </p:txBody>
      </p:sp>
      <p:sp>
        <p:nvSpPr>
          <p:cNvPr id="26" name="Title 1"/>
          <p:cNvSpPr txBox="1">
            <a:spLocks/>
          </p:cNvSpPr>
          <p:nvPr/>
        </p:nvSpPr>
        <p:spPr>
          <a:xfrm>
            <a:off x="3501044" y="363051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rướn</a:t>
            </a:r>
          </a:p>
        </p:txBody>
      </p:sp>
      <p:sp>
        <p:nvSpPr>
          <p:cNvPr id="27" name="Title 1"/>
          <p:cNvSpPr txBox="1">
            <a:spLocks/>
          </p:cNvSpPr>
          <p:nvPr/>
        </p:nvSpPr>
        <p:spPr>
          <a:xfrm>
            <a:off x="6472844" y="363051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sườn</a:t>
            </a:r>
          </a:p>
        </p:txBody>
      </p:sp>
      <p:sp>
        <p:nvSpPr>
          <p:cNvPr id="35" name="Title 1"/>
          <p:cNvSpPr txBox="1">
            <a:spLocks/>
          </p:cNvSpPr>
          <p:nvPr/>
        </p:nvSpPr>
        <p:spPr>
          <a:xfrm>
            <a:off x="8982462" y="363051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vượn</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044" y="-160014"/>
            <a:ext cx="5047558" cy="398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569660"/>
          </a:xfrm>
          <a:prstGeom prst="rect">
            <a:avLst/>
          </a:prstGeom>
          <a:noFill/>
        </p:spPr>
        <p:txBody>
          <a:bodyPr wrap="square" rtlCol="0">
            <a:spAutoFit/>
          </a:bodyPr>
          <a:lstStyle/>
          <a:p>
            <a:r>
              <a:rPr lang="en-US" sz="96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Giải</a:t>
            </a:r>
            <a:r>
              <a:rPr lang="en-US" sz="96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rPr>
              <a:t> </a:t>
            </a:r>
            <a:r>
              <a:rPr lang="en-US" sz="96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lao</a:t>
            </a:r>
            <a:endParaRPr lang="en-US" sz="96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Google Shape;560;p37"/>
          <p:cNvSpPr txBox="1">
            <a:spLocks noGrp="1"/>
          </p:cNvSpPr>
          <p:nvPr>
            <p:ph type="sldNum" sz="quarter" idx="4294967295"/>
          </p:nvPr>
        </p:nvSpPr>
        <p:spPr>
          <a:xfrm>
            <a:off x="11658600" y="6280150"/>
            <a:ext cx="533400" cy="34925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2898450" y="2997260"/>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Hướng</a:t>
            </a:r>
            <a:r>
              <a:rPr lang="en-US"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dẫn</a:t>
            </a:r>
            <a:r>
              <a:rPr lang="en-US"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viết</a:t>
            </a:r>
            <a:r>
              <a:rPr lang="en-US"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bảng</a:t>
            </a:r>
            <a:endParaRPr lang="en-US" sz="66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487180" y="1631430"/>
            <a:ext cx="721076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 </a:t>
            </a:r>
            <a:endParaRPr lang="en-US" sz="28600">
              <a:solidFill>
                <a:srgbClr val="FF0000"/>
              </a:solidFill>
              <a:latin typeface="HP001 4 hàng" pitchFamily="34" charset="0"/>
            </a:endParaRPr>
          </a:p>
        </p:txBody>
      </p:sp>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1" name="TextBox 10"/>
          <p:cNvSpPr txBox="1"/>
          <p:nvPr/>
        </p:nvSpPr>
        <p:spPr>
          <a:xfrm>
            <a:off x="726163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5" y="-139859"/>
            <a:ext cx="12040393" cy="45594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1249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800864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a:t>
            </a:r>
            <a:r>
              <a:rPr lang="en-US" sz="14000">
                <a:solidFill>
                  <a:srgbClr val="FF0000"/>
                </a:solidFill>
                <a:latin typeface="HP001 4 hàng"/>
              </a:rPr>
              <a:t>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521" y="-19987"/>
            <a:ext cx="2709556" cy="1712343"/>
          </a:xfrm>
          <a:prstGeom prst="rect">
            <a:avLst/>
          </a:prstGeom>
        </p:spPr>
      </p:pic>
      <p:sp>
        <p:nvSpPr>
          <p:cNvPr id="6" name="TextBox 5"/>
          <p:cNvSpPr txBox="1"/>
          <p:nvPr/>
        </p:nvSpPr>
        <p:spPr>
          <a:xfrm>
            <a:off x="487180" y="1631430"/>
            <a:ext cx="827582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a:t>
            </a:r>
            <a:r>
              <a:rPr lang="en-US" sz="28600">
                <a:solidFill>
                  <a:srgbClr val="FF0000"/>
                </a:solidFill>
                <a:latin typeface="HP001 4 hàng"/>
              </a:rPr>
              <a:t>g</a:t>
            </a:r>
            <a:r>
              <a:rPr lang="el-GR" sz="28600">
                <a:solidFill>
                  <a:srgbClr val="FF0000"/>
                </a:solidFill>
                <a:latin typeface="HP001 4 hàng"/>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5742" y="-66215"/>
            <a:ext cx="10998931" cy="547641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260263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231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 νΰ</a:t>
            </a:r>
            <a:r>
              <a:rPr lang="vi-VN" sz="14000">
                <a:solidFill>
                  <a:srgbClr val="FF0000"/>
                </a:solidFill>
                <a:latin typeface="HP001 4 hàng"/>
              </a:rPr>
              <a:t>Ŋ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31430"/>
            <a:ext cx="8275820" cy="4524118"/>
          </a:xfrm>
          <a:prstGeom prst="rect">
            <a:avLst/>
          </a:prstGeom>
          <a:noFill/>
        </p:spPr>
        <p:txBody>
          <a:bodyPr wrap="square" lIns="121725" tIns="60862" rIns="121725" bIns="60862" rtlCol="0">
            <a:spAutoFit/>
          </a:bodyPr>
          <a:lstStyle/>
          <a:p>
            <a:r>
              <a:rPr lang="el-GR" sz="28600">
                <a:solidFill>
                  <a:srgbClr val="FF0000"/>
                </a:solidFill>
                <a:latin typeface="HP001 4 hàng"/>
              </a:rPr>
              <a:t>νΰ</a:t>
            </a:r>
            <a:r>
              <a:rPr lang="vi-VN" sz="28600">
                <a:solidFill>
                  <a:srgbClr val="FF0000"/>
                </a:solidFill>
                <a:latin typeface="HP001 4 hàng"/>
              </a:rPr>
              <a:t>Ŋ</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433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16440"/>
            <a:ext cx="10606790" cy="4524118"/>
          </a:xfrm>
          <a:prstGeom prst="rect">
            <a:avLst/>
          </a:prstGeom>
          <a:noFill/>
        </p:spPr>
        <p:txBody>
          <a:bodyPr wrap="square" lIns="121725" tIns="60862" rIns="121725" bIns="60862" rtlCol="0">
            <a:spAutoFit/>
          </a:bodyPr>
          <a:lstStyle/>
          <a:p>
            <a:r>
              <a:rPr lang="vi-VN" sz="28600">
                <a:solidFill>
                  <a:srgbClr val="FF0000"/>
                </a:solidFill>
                <a:latin typeface="HP001 4 hàng"/>
              </a:rPr>
              <a:t>đưŊg</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4964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077980" y="3009903"/>
            <a:ext cx="5417550" cy="2277349"/>
          </a:xfrm>
          <a:prstGeom prst="rect">
            <a:avLst/>
          </a:prstGeom>
          <a:noFill/>
        </p:spPr>
        <p:txBody>
          <a:bodyPr wrap="square" lIns="121725" tIns="60862" rIns="121725" bIns="60862" rtlCol="0">
            <a:spAutoFit/>
          </a:bodyPr>
          <a:lstStyle/>
          <a:p>
            <a:r>
              <a:rPr lang="vi-VN" sz="14000">
                <a:solidFill>
                  <a:srgbClr val="FF0000"/>
                </a:solidFill>
                <a:latin typeface="HP001 4 hàng"/>
              </a:rPr>
              <a:t>đưŊg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Tree>
    <p:extLst>
      <p:ext uri="{BB962C8B-B14F-4D97-AF65-F5344CB8AC3E}">
        <p14:creationId xmlns:p14="http://schemas.microsoft.com/office/powerpoint/2010/main" val="31302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640070"/>
            <a:ext cx="2438400" cy="2438400"/>
          </a:xfrm>
          <a:prstGeom prst="rect">
            <a:avLst/>
          </a:prstGeom>
        </p:spPr>
      </p:pic>
      <p:grpSp>
        <p:nvGrpSpPr>
          <p:cNvPr id="11" name="Group 10"/>
          <p:cNvGrpSpPr/>
          <p:nvPr/>
        </p:nvGrpSpPr>
        <p:grpSpPr>
          <a:xfrm>
            <a:off x="285104" y="278016"/>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1</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5585258" y="1066801"/>
            <a:ext cx="5404607" cy="5141203"/>
          </a:xfrm>
          <a:prstGeom prst="rect">
            <a:avLst/>
          </a:prstGeom>
        </p:spPr>
      </p:pic>
      <p:sp>
        <p:nvSpPr>
          <p:cNvPr id="8" name="Title 1"/>
          <p:cNvSpPr txBox="1">
            <a:spLocks/>
          </p:cNvSpPr>
          <p:nvPr/>
        </p:nvSpPr>
        <p:spPr>
          <a:xfrm>
            <a:off x="1926536" y="385927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B0F0"/>
                </a:solidFill>
                <a:latin typeface="Arial-Rounded" pitchFamily="34" charset="0"/>
                <a:ea typeface="Arial-Rounded" pitchFamily="34" charset="0"/>
                <a:cs typeface="Arial-Rounded" pitchFamily="34" charset="0"/>
              </a:rPr>
              <a:t>Em hãy đọc bài trang 156/SGK</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1295400" y="1540429"/>
            <a:ext cx="4402188" cy="4673821"/>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743200" y="2084889"/>
            <a:ext cx="6705600" cy="104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4591" y="13268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endParaRPr lang="en-US" sz="4200">
              <a:solidFill>
                <a:srgbClr val="FF0000"/>
              </a:solidFill>
              <a:latin typeface="HP001 4 hàng" pitchFamily="34" charset="0"/>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4</a:t>
              </a:r>
            </a:p>
          </p:txBody>
        </p:sp>
      </p:grpSp>
      <p:sp>
        <p:nvSpPr>
          <p:cNvPr id="14" name="TextBox 13"/>
          <p:cNvSpPr txBox="1"/>
          <p:nvPr/>
        </p:nvSpPr>
        <p:spPr>
          <a:xfrm>
            <a:off x="613022" y="2141348"/>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r>
              <a:rPr lang="en-US" sz="4200">
                <a:solidFill>
                  <a:srgbClr val="FF0000"/>
                </a:solidFill>
                <a:latin typeface="HP001 4 hàng"/>
              </a:rPr>
              <a:t>g</a:t>
            </a:r>
            <a:endParaRPr lang="en-US" sz="4200">
              <a:solidFill>
                <a:srgbClr val="FF0000"/>
              </a:solidFill>
              <a:latin typeface="HP001 4 hàng" pitchFamily="34" charset="0"/>
            </a:endParaRPr>
          </a:p>
        </p:txBody>
      </p:sp>
      <p:sp>
        <p:nvSpPr>
          <p:cNvPr id="16" name="TextBox 15"/>
          <p:cNvSpPr txBox="1"/>
          <p:nvPr/>
        </p:nvSpPr>
        <p:spPr>
          <a:xfrm>
            <a:off x="620426" y="2985541"/>
            <a:ext cx="3418175" cy="769243"/>
          </a:xfrm>
          <a:prstGeom prst="rect">
            <a:avLst/>
          </a:prstGeom>
          <a:noFill/>
        </p:spPr>
        <p:txBody>
          <a:bodyPr wrap="square" lIns="121725" tIns="60862" rIns="121725" bIns="60862" rtlCol="0">
            <a:spAutoFit/>
          </a:bodyPr>
          <a:lstStyle/>
          <a:p>
            <a:r>
              <a:rPr lang="el-GR" sz="4200">
                <a:solidFill>
                  <a:srgbClr val="FF0000"/>
                </a:solidFill>
                <a:latin typeface="HP001 4 hàng"/>
              </a:rPr>
              <a:t>δ</a:t>
            </a:r>
            <a:r>
              <a:rPr lang="en-US" sz="4200">
                <a:solidFill>
                  <a:srgbClr val="FF0000"/>
                </a:solidFill>
                <a:latin typeface="HP001 4 hàng"/>
              </a:rPr>
              <a:t>u </a:t>
            </a:r>
            <a:r>
              <a:rPr lang="el-GR" sz="4200">
                <a:solidFill>
                  <a:srgbClr val="FF0000"/>
                </a:solidFill>
                <a:latin typeface="HP001 4 hàng"/>
              </a:rPr>
              <a:t>νΰ</a:t>
            </a:r>
            <a:r>
              <a:rPr lang="en-US" sz="4200">
                <a:solidFill>
                  <a:srgbClr val="FF0000"/>
                </a:solidFill>
                <a:latin typeface="HP001 4 hàng"/>
              </a:rPr>
              <a:t>Ŋ </a:t>
            </a:r>
            <a:endParaRPr lang="en-US" sz="4200">
              <a:solidFill>
                <a:srgbClr val="FF0000"/>
              </a:solidFill>
              <a:latin typeface="HP001 4 hàng" pitchFamily="34" charset="0"/>
            </a:endParaRPr>
          </a:p>
        </p:txBody>
      </p:sp>
      <p:sp>
        <p:nvSpPr>
          <p:cNvPr id="17" name="TextBox 16"/>
          <p:cNvSpPr txBox="1"/>
          <p:nvPr/>
        </p:nvSpPr>
        <p:spPr>
          <a:xfrm>
            <a:off x="620426" y="3802758"/>
            <a:ext cx="3418175" cy="769243"/>
          </a:xfrm>
          <a:prstGeom prst="rect">
            <a:avLst/>
          </a:prstGeom>
          <a:noFill/>
        </p:spPr>
        <p:txBody>
          <a:bodyPr wrap="square" lIns="121725" tIns="60862" rIns="121725" bIns="60862" rtlCol="0">
            <a:spAutoFit/>
          </a:bodyPr>
          <a:lstStyle/>
          <a:p>
            <a:r>
              <a:rPr lang="vi-VN" sz="4200">
                <a:solidFill>
                  <a:srgbClr val="FF0000"/>
                </a:solidFill>
                <a:latin typeface="HP001 4 hàng"/>
              </a:rPr>
              <a:t>cΪ đưŊg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t="23770" r="31689" b="28279"/>
          <a:stretch/>
        </p:blipFill>
        <p:spPr bwMode="auto">
          <a:xfrm>
            <a:off x="1524001" y="339096"/>
            <a:ext cx="9321151" cy="621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1319" y="486331"/>
            <a:ext cx="7541731" cy="2855360"/>
            <a:chOff x="283335" y="-164177"/>
            <a:chExt cx="11955089" cy="4224270"/>
          </a:xfrm>
        </p:grpSpPr>
        <p:grpSp>
          <p:nvGrpSpPr>
            <p:cNvPr id="11" name="Group 10"/>
            <p:cNvGrpSpPr/>
            <p:nvPr/>
          </p:nvGrpSpPr>
          <p:grpSpPr>
            <a:xfrm>
              <a:off x="386366" y="-164177"/>
              <a:ext cx="11852058" cy="4224270"/>
              <a:chOff x="1530022" y="0"/>
              <a:chExt cx="9929284"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780510"/>
                <a:ext cx="609600" cy="342899"/>
              </a:xfrm>
              <a:prstGeom prst="cloud">
                <a:avLst/>
              </a:prstGeom>
            </p:spPr>
          </p:pic>
          <p:pic>
            <p:nvPicPr>
              <p:cNvPr id="10" name="Picture 9"/>
              <p:cNvPicPr>
                <a:picLocks noChangeAspect="1"/>
              </p:cNvPicPr>
              <p:nvPr/>
            </p:nvPicPr>
            <p:blipFill>
              <a:blip r:embed="rId3"/>
              <a:stretch>
                <a:fillRect/>
              </a:stretch>
            </p:blipFill>
            <p:spPr>
              <a:xfrm>
                <a:off x="10849706" y="1257049"/>
                <a:ext cx="609600" cy="698709"/>
              </a:xfrm>
              <a:prstGeom prst="cloud">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633275" y="486331"/>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Đọc</a:t>
              </a:r>
              <a:endParaRPr lang="en-US" sz="2800" b="1" dirty="0">
                <a:latin typeface="+mj-lt"/>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6" name="TextBox 5"/>
          <p:cNvSpPr txBox="1"/>
          <p:nvPr/>
        </p:nvSpPr>
        <p:spPr>
          <a:xfrm>
            <a:off x="123092" y="3341691"/>
            <a:ext cx="11860823" cy="3170099"/>
          </a:xfrm>
          <a:prstGeom prst="rect">
            <a:avLst/>
          </a:prstGeom>
          <a:noFill/>
        </p:spPr>
        <p:txBody>
          <a:bodyPr wrap="square" rtlCol="0">
            <a:spAutoFit/>
          </a:bodyPr>
          <a:lstStyle/>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p>
        </p:txBody>
      </p:sp>
      <p:sp>
        <p:nvSpPr>
          <p:cNvPr id="8" name="TextBox 7"/>
          <p:cNvSpPr txBox="1"/>
          <p:nvPr/>
        </p:nvSpPr>
        <p:spPr>
          <a:xfrm>
            <a:off x="378069" y="3342575"/>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1</a:t>
            </a:r>
            <a:endParaRPr lang="en-GB" sz="2400" dirty="0">
              <a:solidFill>
                <a:srgbClr val="FF0000"/>
              </a:solidFill>
              <a:latin typeface="Arial Black" panose="020B0A04020102020204" pitchFamily="34" charset="0"/>
            </a:endParaRPr>
          </a:p>
        </p:txBody>
      </p:sp>
      <p:sp>
        <p:nvSpPr>
          <p:cNvPr id="14" name="TextBox 13"/>
          <p:cNvSpPr txBox="1"/>
          <p:nvPr/>
        </p:nvSpPr>
        <p:spPr>
          <a:xfrm>
            <a:off x="9926515" y="3351981"/>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2</a:t>
            </a:r>
            <a:endParaRPr lang="en-GB" sz="2400" dirty="0">
              <a:solidFill>
                <a:srgbClr val="FF0000"/>
              </a:solidFill>
              <a:latin typeface="Arial Black" panose="020B0A04020102020204" pitchFamily="34" charset="0"/>
            </a:endParaRPr>
          </a:p>
        </p:txBody>
      </p:sp>
      <p:sp>
        <p:nvSpPr>
          <p:cNvPr id="15" name="TextBox 14"/>
          <p:cNvSpPr txBox="1"/>
          <p:nvPr/>
        </p:nvSpPr>
        <p:spPr>
          <a:xfrm>
            <a:off x="4536830" y="3949858"/>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3</a:t>
            </a:r>
            <a:endParaRPr lang="en-GB" sz="2400" dirty="0">
              <a:solidFill>
                <a:srgbClr val="FF0000"/>
              </a:solidFill>
              <a:latin typeface="Arial Black" panose="020B0A04020102020204" pitchFamily="34" charset="0"/>
            </a:endParaRPr>
          </a:p>
        </p:txBody>
      </p:sp>
      <p:sp>
        <p:nvSpPr>
          <p:cNvPr id="16" name="TextBox 15"/>
          <p:cNvSpPr txBox="1"/>
          <p:nvPr/>
        </p:nvSpPr>
        <p:spPr>
          <a:xfrm>
            <a:off x="10251830" y="3938850"/>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4</a:t>
            </a:r>
            <a:endParaRPr lang="en-GB" sz="2400" dirty="0">
              <a:solidFill>
                <a:srgbClr val="FF0000"/>
              </a:solidFill>
              <a:latin typeface="Arial Black" panose="020B0A04020102020204" pitchFamily="34" charset="0"/>
            </a:endParaRPr>
          </a:p>
        </p:txBody>
      </p:sp>
      <p:sp>
        <p:nvSpPr>
          <p:cNvPr id="17" name="TextBox 16"/>
          <p:cNvSpPr txBox="1"/>
          <p:nvPr/>
        </p:nvSpPr>
        <p:spPr>
          <a:xfrm>
            <a:off x="7350368" y="5159270"/>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5</a:t>
            </a:r>
            <a:endParaRPr lang="en-GB" sz="2400" dirty="0">
              <a:solidFill>
                <a:srgbClr val="FF0000"/>
              </a:solidFill>
              <a:latin typeface="Arial Black" panose="020B0A04020102020204" pitchFamily="34" charset="0"/>
            </a:endParaRPr>
          </a:p>
        </p:txBody>
      </p:sp>
      <p:sp>
        <p:nvSpPr>
          <p:cNvPr id="18" name="TextBox 17"/>
          <p:cNvSpPr txBox="1"/>
          <p:nvPr/>
        </p:nvSpPr>
        <p:spPr>
          <a:xfrm>
            <a:off x="6960518" y="5735386"/>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6</a:t>
            </a:r>
            <a:endParaRPr lang="en-GB" sz="2400" dirty="0">
              <a:solidFill>
                <a:srgbClr val="FF0000"/>
              </a:solidFill>
              <a:latin typeface="Arial Black" panose="020B0A04020102020204" pitchFamily="34" charset="0"/>
            </a:endParaRPr>
          </a:p>
        </p:txBody>
      </p:sp>
      <p:sp>
        <p:nvSpPr>
          <p:cNvPr id="19" name="TextBox 18"/>
          <p:cNvSpPr txBox="1"/>
          <p:nvPr/>
        </p:nvSpPr>
        <p:spPr>
          <a:xfrm>
            <a:off x="9277291" y="5735385"/>
            <a:ext cx="389850" cy="461665"/>
          </a:xfrm>
          <a:prstGeom prst="rect">
            <a:avLst/>
          </a:prstGeom>
          <a:noFill/>
        </p:spPr>
        <p:txBody>
          <a:bodyPr wrap="none" rtlCol="0">
            <a:spAutoFit/>
          </a:bodyPr>
          <a:lstStyle/>
          <a:p>
            <a:r>
              <a:rPr lang="en-GB" sz="2400" dirty="0" smtClean="0">
                <a:solidFill>
                  <a:srgbClr val="FF0000"/>
                </a:solidFill>
                <a:latin typeface="Arial Black" panose="020B0A04020102020204" pitchFamily="34" charset="0"/>
              </a:rPr>
              <a:t>7</a:t>
            </a:r>
            <a:endParaRPr lang="en-GB" sz="2400" dirty="0">
              <a:solidFill>
                <a:srgbClr val="FF00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1319" y="486331"/>
            <a:ext cx="7541731" cy="2855360"/>
            <a:chOff x="283335" y="-164177"/>
            <a:chExt cx="11955089" cy="4224270"/>
          </a:xfrm>
        </p:grpSpPr>
        <p:grpSp>
          <p:nvGrpSpPr>
            <p:cNvPr id="11" name="Group 10"/>
            <p:cNvGrpSpPr/>
            <p:nvPr/>
          </p:nvGrpSpPr>
          <p:grpSpPr>
            <a:xfrm>
              <a:off x="386366" y="-164177"/>
              <a:ext cx="11852058" cy="4224270"/>
              <a:chOff x="1530022" y="0"/>
              <a:chExt cx="9929284"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780510"/>
                <a:ext cx="609600" cy="342899"/>
              </a:xfrm>
              <a:prstGeom prst="cloud">
                <a:avLst/>
              </a:prstGeom>
            </p:spPr>
          </p:pic>
          <p:pic>
            <p:nvPicPr>
              <p:cNvPr id="10" name="Picture 9"/>
              <p:cNvPicPr>
                <a:picLocks noChangeAspect="1"/>
              </p:cNvPicPr>
              <p:nvPr/>
            </p:nvPicPr>
            <p:blipFill>
              <a:blip r:embed="rId3"/>
              <a:stretch>
                <a:fillRect/>
              </a:stretch>
            </p:blipFill>
            <p:spPr>
              <a:xfrm>
                <a:off x="10849706" y="1257049"/>
                <a:ext cx="609600" cy="698709"/>
              </a:xfrm>
              <a:prstGeom prst="cloud">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633275" y="486331"/>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a:cs typeface="+mn-cs"/>
                </a:rPr>
                <a:t>Đọc</a:t>
              </a:r>
              <a:endParaRPr kumimoji="0" lang="en-US" sz="2800" b="1" i="0" u="none" strike="noStrike" kern="1200" cap="none" spc="0" normalizeH="0" baseline="0" noProof="0" dirty="0">
                <a:ln>
                  <a:noFill/>
                </a:ln>
                <a:solidFill>
                  <a:prstClr val="white"/>
                </a:solidFill>
                <a:effectLst/>
                <a:uLnTx/>
                <a:uFillTx/>
                <a:latin typeface="Arial"/>
                <a:cs typeface="+mn-cs"/>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7200000000000000" pitchFamily="34" charset="0"/>
                  <a:cs typeface="+mn-cs"/>
                </a:rPr>
                <a:t>5</a:t>
              </a:r>
            </a:p>
          </p:txBody>
        </p:sp>
      </p:grpSp>
      <p:sp>
        <p:nvSpPr>
          <p:cNvPr id="6" name="TextBox 5"/>
          <p:cNvSpPr txBox="1"/>
          <p:nvPr/>
        </p:nvSpPr>
        <p:spPr>
          <a:xfrm>
            <a:off x="123092" y="3341691"/>
            <a:ext cx="11860823" cy="317009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 Bầu trời phía đông ửng hồng. Nắng xua tan màn s</a:t>
            </a: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lá bừng tỉnh sau một giấc ngủ dài, v</a:t>
            </a: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đón những tia nắng đầu tiên của ngày mới. Làng quê rộn ràng những âm  thanh của cuộc sống. Em tới lớp. Mẹ đi làm.</a:t>
            </a:r>
          </a:p>
        </p:txBody>
      </p:sp>
      <p:sp>
        <p:nvSpPr>
          <p:cNvPr id="8" name="TextBox 7"/>
          <p:cNvSpPr txBox="1"/>
          <p:nvPr/>
        </p:nvSpPr>
        <p:spPr>
          <a:xfrm>
            <a:off x="378069" y="3342575"/>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1</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4" name="TextBox 13"/>
          <p:cNvSpPr txBox="1"/>
          <p:nvPr/>
        </p:nvSpPr>
        <p:spPr>
          <a:xfrm>
            <a:off x="9926515" y="3351981"/>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2</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5" name="TextBox 14"/>
          <p:cNvSpPr txBox="1"/>
          <p:nvPr/>
        </p:nvSpPr>
        <p:spPr>
          <a:xfrm>
            <a:off x="4536830" y="394985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3</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6" name="TextBox 15"/>
          <p:cNvSpPr txBox="1"/>
          <p:nvPr/>
        </p:nvSpPr>
        <p:spPr>
          <a:xfrm>
            <a:off x="10251830" y="3938850"/>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4</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7" name="TextBox 16"/>
          <p:cNvSpPr txBox="1"/>
          <p:nvPr/>
        </p:nvSpPr>
        <p:spPr>
          <a:xfrm>
            <a:off x="7350368" y="5159270"/>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5</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8" name="TextBox 17"/>
          <p:cNvSpPr txBox="1"/>
          <p:nvPr/>
        </p:nvSpPr>
        <p:spPr>
          <a:xfrm>
            <a:off x="6960518" y="5735386"/>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6</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9" name="TextBox 18"/>
          <p:cNvSpPr txBox="1"/>
          <p:nvPr/>
        </p:nvSpPr>
        <p:spPr>
          <a:xfrm>
            <a:off x="9277291" y="5735385"/>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7</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Tree>
    <p:extLst>
      <p:ext uri="{BB962C8B-B14F-4D97-AF65-F5344CB8AC3E}">
        <p14:creationId xmlns:p14="http://schemas.microsoft.com/office/powerpoint/2010/main" val="401923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2842" y="1512251"/>
            <a:ext cx="3486852" cy="923330"/>
          </a:xfrm>
          <a:prstGeom prst="rect">
            <a:avLst/>
          </a:prstGeom>
        </p:spPr>
        <p:txBody>
          <a:bodyPr wrap="none">
            <a:spAutoFit/>
          </a:bodyPr>
          <a:lstStyle/>
          <a:p>
            <a:r>
              <a:rPr lang="vi-VN"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màn s</a:t>
            </a:r>
            <a:r>
              <a:rPr lang="vi-V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ương</a:t>
            </a:r>
            <a:endParaRPr lang="en-GB" sz="5400" dirty="0"/>
          </a:p>
        </p:txBody>
      </p:sp>
      <p:sp>
        <p:nvSpPr>
          <p:cNvPr id="3" name="Rectangle 2"/>
          <p:cNvSpPr/>
          <p:nvPr/>
        </p:nvSpPr>
        <p:spPr>
          <a:xfrm>
            <a:off x="4385741" y="457174"/>
            <a:ext cx="3381054" cy="923330"/>
          </a:xfrm>
          <a:prstGeom prst="rect">
            <a:avLst/>
          </a:prstGeom>
        </p:spPr>
        <p:txBody>
          <a:bodyPr wrap="none">
            <a:spAutoFit/>
          </a:bodyPr>
          <a:lstStyle/>
          <a:p>
            <a:r>
              <a:rPr lang="vi-VN"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ươn</a:t>
            </a:r>
            <a:r>
              <a:rPr lang="vi-VN"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mình </a:t>
            </a:r>
            <a:endParaRPr lang="en-GB" sz="5400" dirty="0"/>
          </a:p>
        </p:txBody>
      </p:sp>
      <p:sp>
        <p:nvSpPr>
          <p:cNvPr id="4" name="Rectangle 3"/>
          <p:cNvSpPr/>
          <p:nvPr/>
        </p:nvSpPr>
        <p:spPr>
          <a:xfrm>
            <a:off x="4736581" y="3771873"/>
            <a:ext cx="2837636" cy="923330"/>
          </a:xfrm>
          <a:prstGeom prst="rect">
            <a:avLst/>
          </a:prstGeom>
        </p:spPr>
        <p:txBody>
          <a:bodyPr wrap="none">
            <a:spAutoFit/>
          </a:bodyPr>
          <a:lstStyle/>
          <a:p>
            <a:r>
              <a:rPr lang="vi-VN"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 ràng </a:t>
            </a:r>
            <a:endParaRPr lang="en-GB" sz="5400" dirty="0"/>
          </a:p>
        </p:txBody>
      </p:sp>
      <p:sp>
        <p:nvSpPr>
          <p:cNvPr id="5" name="Rectangle 4"/>
          <p:cNvSpPr/>
          <p:nvPr/>
        </p:nvSpPr>
        <p:spPr>
          <a:xfrm>
            <a:off x="4615555" y="2699211"/>
            <a:ext cx="3079689" cy="923330"/>
          </a:xfrm>
          <a:prstGeom prst="rect">
            <a:avLst/>
          </a:prstGeom>
        </p:spPr>
        <p:txBody>
          <a:bodyPr wrap="none">
            <a:spAutoFit/>
          </a:bodyPr>
          <a:lstStyle/>
          <a:p>
            <a:r>
              <a:rPr lang="vi-VN"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 tỉnh </a:t>
            </a:r>
            <a:endParaRPr lang="en-GB" sz="5400" dirty="0"/>
          </a:p>
        </p:txBody>
      </p:sp>
    </p:spTree>
    <p:extLst>
      <p:ext uri="{BB962C8B-B14F-4D97-AF65-F5344CB8AC3E}">
        <p14:creationId xmlns:p14="http://schemas.microsoft.com/office/powerpoint/2010/main" val="1520790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1319" y="486331"/>
            <a:ext cx="7541731" cy="2855360"/>
            <a:chOff x="283335" y="-164177"/>
            <a:chExt cx="11955089" cy="4224270"/>
          </a:xfrm>
        </p:grpSpPr>
        <p:grpSp>
          <p:nvGrpSpPr>
            <p:cNvPr id="11" name="Group 10"/>
            <p:cNvGrpSpPr/>
            <p:nvPr/>
          </p:nvGrpSpPr>
          <p:grpSpPr>
            <a:xfrm>
              <a:off x="386366" y="-164177"/>
              <a:ext cx="11852058" cy="4224270"/>
              <a:chOff x="1530022" y="0"/>
              <a:chExt cx="9929284"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780510"/>
                <a:ext cx="609600" cy="342899"/>
              </a:xfrm>
              <a:prstGeom prst="cloud">
                <a:avLst/>
              </a:prstGeom>
            </p:spPr>
          </p:pic>
          <p:pic>
            <p:nvPicPr>
              <p:cNvPr id="10" name="Picture 9"/>
              <p:cNvPicPr>
                <a:picLocks noChangeAspect="1"/>
              </p:cNvPicPr>
              <p:nvPr/>
            </p:nvPicPr>
            <p:blipFill>
              <a:blip r:embed="rId3"/>
              <a:stretch>
                <a:fillRect/>
              </a:stretch>
            </p:blipFill>
            <p:spPr>
              <a:xfrm>
                <a:off x="10849706" y="1257049"/>
                <a:ext cx="609600" cy="698709"/>
              </a:xfrm>
              <a:prstGeom prst="cloud">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633275" y="486331"/>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a:cs typeface="+mn-cs"/>
                </a:rPr>
                <a:t>Đọc</a:t>
              </a:r>
              <a:endParaRPr kumimoji="0" lang="en-US" sz="2800" b="1" i="0" u="none" strike="noStrike" kern="1200" cap="none" spc="0" normalizeH="0" baseline="0" noProof="0" dirty="0">
                <a:ln>
                  <a:noFill/>
                </a:ln>
                <a:solidFill>
                  <a:prstClr val="white"/>
                </a:solidFill>
                <a:effectLst/>
                <a:uLnTx/>
                <a:uFillTx/>
                <a:latin typeface="Arial"/>
                <a:cs typeface="+mn-cs"/>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7200000000000000" pitchFamily="34" charset="0"/>
                  <a:cs typeface="+mn-cs"/>
                </a:rPr>
                <a:t>5</a:t>
              </a:r>
            </a:p>
          </p:txBody>
        </p:sp>
      </p:grpSp>
      <p:sp>
        <p:nvSpPr>
          <p:cNvPr id="6" name="TextBox 5"/>
          <p:cNvSpPr txBox="1"/>
          <p:nvPr/>
        </p:nvSpPr>
        <p:spPr>
          <a:xfrm>
            <a:off x="123092" y="3341691"/>
            <a:ext cx="11860823" cy="317009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 Bầu trời phía đông ửng hồng. Nắng xua tan màn s</a:t>
            </a: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lá bừng tỉnh sau một giấc ngủ dài, v</a:t>
            </a: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đón những tia nắng đầu tiên của ngày mới. Làng quê rộn ràng những âm  thanh của cuộc sống. Em tới lớp. Mẹ đi làm.</a:t>
            </a:r>
          </a:p>
        </p:txBody>
      </p:sp>
      <p:sp>
        <p:nvSpPr>
          <p:cNvPr id="8" name="TextBox 7"/>
          <p:cNvSpPr txBox="1"/>
          <p:nvPr/>
        </p:nvSpPr>
        <p:spPr>
          <a:xfrm>
            <a:off x="378069" y="3342575"/>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1</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4" name="TextBox 13"/>
          <p:cNvSpPr txBox="1"/>
          <p:nvPr/>
        </p:nvSpPr>
        <p:spPr>
          <a:xfrm>
            <a:off x="9926515" y="3351981"/>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2</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5" name="TextBox 14"/>
          <p:cNvSpPr txBox="1"/>
          <p:nvPr/>
        </p:nvSpPr>
        <p:spPr>
          <a:xfrm>
            <a:off x="4536830" y="394985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3</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6" name="TextBox 15"/>
          <p:cNvSpPr txBox="1"/>
          <p:nvPr/>
        </p:nvSpPr>
        <p:spPr>
          <a:xfrm>
            <a:off x="10251830" y="3938850"/>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4</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7" name="TextBox 16"/>
          <p:cNvSpPr txBox="1"/>
          <p:nvPr/>
        </p:nvSpPr>
        <p:spPr>
          <a:xfrm>
            <a:off x="7350368" y="5159270"/>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5</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8" name="TextBox 17"/>
          <p:cNvSpPr txBox="1"/>
          <p:nvPr/>
        </p:nvSpPr>
        <p:spPr>
          <a:xfrm>
            <a:off x="6960518" y="5735386"/>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6</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
        <p:nvSpPr>
          <p:cNvPr id="19" name="TextBox 18"/>
          <p:cNvSpPr txBox="1"/>
          <p:nvPr/>
        </p:nvSpPr>
        <p:spPr>
          <a:xfrm>
            <a:off x="9277291" y="5735385"/>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Arial Black" panose="020B0A04020102020204" pitchFamily="34" charset="0"/>
                <a:cs typeface="+mn-cs"/>
              </a:rPr>
              <a:t>7</a:t>
            </a:r>
            <a:endParaRPr kumimoji="0" lang="en-GB" sz="2400" b="0" i="0" u="none" strike="noStrike" kern="1200" cap="none" spc="0" normalizeH="0" baseline="0" noProof="0" dirty="0">
              <a:ln>
                <a:noFill/>
              </a:ln>
              <a:solidFill>
                <a:srgbClr val="FF0000"/>
              </a:solidFill>
              <a:effectLst/>
              <a:uLnTx/>
              <a:uFillTx/>
              <a:latin typeface="Arial Black" panose="020B0A04020102020204" pitchFamily="34" charset="0"/>
              <a:cs typeface="+mn-cs"/>
            </a:endParaRPr>
          </a:p>
        </p:txBody>
      </p:sp>
    </p:spTree>
    <p:extLst>
      <p:ext uri="{BB962C8B-B14F-4D97-AF65-F5344CB8AC3E}">
        <p14:creationId xmlns:p14="http://schemas.microsoft.com/office/powerpoint/2010/main" val="231488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19333" y="536449"/>
            <a:ext cx="1641094" cy="597717"/>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8" name="TextBox 7"/>
          <p:cNvSpPr txBox="1"/>
          <p:nvPr/>
        </p:nvSpPr>
        <p:spPr>
          <a:xfrm>
            <a:off x="5213779" y="388970"/>
            <a:ext cx="4806222" cy="707886"/>
          </a:xfrm>
          <a:prstGeom prst="rect">
            <a:avLst/>
          </a:prstGeom>
          <a:noFill/>
        </p:spPr>
        <p:txBody>
          <a:bodyPr wrap="square" rtlCol="0">
            <a:spAutoFit/>
          </a:bodyPr>
          <a:lstStyle/>
          <a:p>
            <a:pPr algn="ct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rotWithShape="1">
          <a:blip r:embed="rId2"/>
          <a:srcRect r="2207"/>
          <a:stretch/>
        </p:blipFill>
        <p:spPr>
          <a:xfrm>
            <a:off x="1044118" y="1392486"/>
            <a:ext cx="10832448" cy="5281009"/>
          </a:xfrm>
          <a:prstGeom prst="roundRect">
            <a:avLst>
              <a:gd name="adj" fmla="val 13848"/>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1065213" y="921488"/>
            <a:ext cx="7091361" cy="2793906"/>
          </a:xfrm>
        </p:spPr>
        <p:txBody>
          <a:bodyPr rtlCol="0"/>
          <a:lstStyle/>
          <a:p>
            <a:pPr algn="ctr" rtl="0"/>
            <a:r>
              <a:rPr lang="en-US" altLang="vi-VN" dirty="0">
                <a:ln w="22225">
                  <a:solidFill>
                    <a:schemeClr val="accent2"/>
                  </a:solidFill>
                  <a:prstDash val="solid"/>
                </a:ln>
                <a:solidFill>
                  <a:schemeClr val="accent2">
                    <a:lumMod val="40000"/>
                    <a:lumOff val="60000"/>
                  </a:schemeClr>
                </a:solidFill>
                <a:effectLst/>
                <a:latin typeface="+mj-lt"/>
                <a:ea typeface="Tahoma" panose="020B0604030504040204" pitchFamily="34" charset="0"/>
                <a:cs typeface="Times New Roman" panose="02020603050405020304" pitchFamily="18" charset="0"/>
              </a:rPr>
              <a:t>Dặn dò</a:t>
            </a:r>
            <a:br>
              <a:rPr lang="en-US" altLang="vi-VN" dirty="0">
                <a:ln w="22225">
                  <a:solidFill>
                    <a:schemeClr val="accent2"/>
                  </a:solidFill>
                  <a:prstDash val="solid"/>
                </a:ln>
                <a:solidFill>
                  <a:schemeClr val="accent2">
                    <a:lumMod val="40000"/>
                    <a:lumOff val="60000"/>
                  </a:schemeClr>
                </a:solidFill>
                <a:effectLst/>
                <a:latin typeface="+mj-lt"/>
                <a:ea typeface="Tahoma" panose="020B0604030504040204" pitchFamily="34" charset="0"/>
                <a:cs typeface="Times New Roman" panose="02020603050405020304" pitchFamily="18" charset="0"/>
              </a:rPr>
            </a:br>
            <a:r>
              <a:rPr lang="en-US" altLang="vi-VN" dirty="0">
                <a:ln w="22225">
                  <a:solidFill>
                    <a:schemeClr val="accent2"/>
                  </a:solidFill>
                  <a:prstDash val="solid"/>
                </a:ln>
                <a:solidFill>
                  <a:schemeClr val="accent2">
                    <a:lumMod val="40000"/>
                    <a:lumOff val="60000"/>
                  </a:schemeClr>
                </a:solidFill>
                <a:effectLst/>
                <a:latin typeface="+mj-lt"/>
                <a:ea typeface="Tahoma" panose="020B0604030504040204" pitchFamily="34" charset="0"/>
                <a:cs typeface="Times New Roman" panose="02020603050405020304" pitchFamily="18" charset="0"/>
              </a:rPr>
              <a:t>.....................</a:t>
            </a:r>
            <a:br>
              <a:rPr lang="en-US" altLang="vi-VN" dirty="0">
                <a:ln w="22225">
                  <a:solidFill>
                    <a:schemeClr val="accent2"/>
                  </a:solidFill>
                  <a:prstDash val="solid"/>
                </a:ln>
                <a:solidFill>
                  <a:schemeClr val="accent2">
                    <a:lumMod val="40000"/>
                    <a:lumOff val="60000"/>
                  </a:schemeClr>
                </a:solidFill>
                <a:effectLst/>
                <a:latin typeface="+mj-lt"/>
                <a:ea typeface="Tahoma" panose="020B0604030504040204" pitchFamily="34" charset="0"/>
                <a:cs typeface="Times New Roman" panose="02020603050405020304" pitchFamily="18" charset="0"/>
              </a:rPr>
            </a:br>
            <a:r>
              <a:rPr lang="en-US" altLang="vi-VN" dirty="0">
                <a:ln w="22225">
                  <a:solidFill>
                    <a:schemeClr val="accent2"/>
                  </a:solidFill>
                  <a:prstDash val="solid"/>
                </a:ln>
                <a:solidFill>
                  <a:schemeClr val="accent2">
                    <a:lumMod val="40000"/>
                    <a:lumOff val="60000"/>
                  </a:schemeClr>
                </a:solidFill>
                <a:effectLst/>
                <a:latin typeface="+mj-lt"/>
                <a:ea typeface="Tahoma" panose="020B0604030504040204"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p:cNvPicPr>
            <a:picLocks noChangeAspect="1"/>
          </p:cNvPicPr>
          <p:nvPr/>
        </p:nvPicPr>
        <p:blipFill>
          <a:blip r:embed="rId2" cstate="print"/>
          <a:stretch>
            <a:fillRect/>
          </a:stretch>
        </p:blipFill>
        <p:spPr>
          <a:xfrm>
            <a:off x="1926461" y="34192"/>
            <a:ext cx="8342219" cy="1900445"/>
          </a:xfrm>
          <a:prstGeom prst="rect">
            <a:avLst/>
          </a:prstGeom>
        </p:spPr>
      </p:pic>
      <p:sp>
        <p:nvSpPr>
          <p:cNvPr id="2" name="Google Shape;461;p28"/>
          <p:cNvSpPr txBox="1"/>
          <p:nvPr/>
        </p:nvSpPr>
        <p:spPr>
          <a:xfrm>
            <a:off x="678730" y="2905800"/>
            <a:ext cx="10925135"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mj-lt"/>
                <a:cs typeface="Times New Roman" panose="02020603050405020304" pitchFamily="18" charset="0"/>
              </a:rPr>
              <a:t>Bài</a:t>
            </a:r>
            <a:r>
              <a:rPr lang="en-US" sz="8800" b="1" kern="0" dirty="0">
                <a:solidFill>
                  <a:schemeClr val="bg2">
                    <a:lumMod val="10000"/>
                  </a:schemeClr>
                </a:solidFill>
                <a:latin typeface="+mj-lt"/>
                <a:cs typeface="Times New Roman" panose="02020603050405020304" pitchFamily="18" charset="0"/>
              </a:rPr>
              <a:t> 73:</a:t>
            </a:r>
            <a:r>
              <a:rPr lang="en-US" sz="8800" b="1" kern="0" dirty="0">
                <a:solidFill>
                  <a:schemeClr val="accent2">
                    <a:lumMod val="50000"/>
                  </a:schemeClr>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a:t>
            </a:r>
            <a:r>
              <a:rPr lang="en-US" sz="8800" b="1" kern="0" dirty="0">
                <a:solidFill>
                  <a:srgbClr val="FF0000"/>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ương</a:t>
            </a:r>
            <a:endParaRPr lang="en-US" sz="8800" b="1" kern="0" dirty="0">
              <a:solidFill>
                <a:srgbClr val="FF0000"/>
              </a:solidFill>
              <a:latin typeface="+mj-lt"/>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743200" y="2223112"/>
            <a:ext cx="6705600" cy="18867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l="12112" r="12112"/>
          <a:stretch/>
        </p:blipFill>
        <p:spPr>
          <a:xfrm>
            <a:off x="3742660" y="516167"/>
            <a:ext cx="7776072" cy="3504667"/>
          </a:xfrm>
          <a:prstGeom prst="rect">
            <a:avLst/>
          </a:prstGeom>
        </p:spPr>
      </p:pic>
      <p:sp>
        <p:nvSpPr>
          <p:cNvPr id="6" name="TextBox 5"/>
          <p:cNvSpPr txBox="1"/>
          <p:nvPr/>
        </p:nvSpPr>
        <p:spPr>
          <a:xfrm>
            <a:off x="2495211" y="4791680"/>
            <a:ext cx="9607463" cy="769441"/>
          </a:xfrm>
          <a:prstGeom prst="rect">
            <a:avLst/>
          </a:prstGeom>
          <a:noFill/>
        </p:spPr>
        <p:txBody>
          <a:bodyPr wrap="square" rtlCol="0">
            <a:spAutoFit/>
          </a:bodyPr>
          <a:lstStyle/>
          <a:p>
            <a:r>
              <a:rPr lang="en-US" sz="4400" b="1" dirty="0" err="1">
                <a:latin typeface="+mj-lt"/>
                <a:cs typeface="Times New Roman" panose="02020603050405020304" pitchFamily="18" charset="0"/>
              </a:rPr>
              <a:t>Đường</a:t>
            </a:r>
            <a:r>
              <a:rPr lang="en-US" sz="4400" b="1" dirty="0">
                <a:latin typeface="+mj-lt"/>
                <a:cs typeface="Times New Roman" panose="02020603050405020304" pitchFamily="18" charset="0"/>
              </a:rPr>
              <a:t> tới </a:t>
            </a:r>
            <a:r>
              <a:rPr lang="en-US" sz="4400" b="1" dirty="0" err="1">
                <a:latin typeface="+mj-lt"/>
                <a:cs typeface="Times New Roman" panose="02020603050405020304" pitchFamily="18" charset="0"/>
              </a:rPr>
              <a:t>trường</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lượn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theo</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sườn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đồi</a:t>
            </a:r>
            <a:r>
              <a:rPr lang="en-US" sz="4400" b="1" dirty="0">
                <a:latin typeface="+mj-lt"/>
                <a:cs typeface="Times New Roman" panose="02020603050405020304" pitchFamily="18" charset="0"/>
              </a:rPr>
              <a:t>.</a:t>
            </a:r>
            <a:endParaRPr lang="en-US" sz="4400" b="1" dirty="0">
              <a:latin typeface="+mj-lt"/>
            </a:endParaRPr>
          </a:p>
        </p:txBody>
      </p:sp>
      <p:grpSp>
        <p:nvGrpSpPr>
          <p:cNvPr id="5" name="Group 4"/>
          <p:cNvGrpSpPr/>
          <p:nvPr/>
        </p:nvGrpSpPr>
        <p:grpSpPr>
          <a:xfrm>
            <a:off x="1326822" y="922675"/>
            <a:ext cx="2415838" cy="769440"/>
            <a:chOff x="1060549" y="587625"/>
            <a:chExt cx="2736751" cy="822076"/>
          </a:xfrm>
        </p:grpSpPr>
        <p:sp>
          <p:nvSpPr>
            <p:cNvPr id="7" name="Rectangle: Rounded Corners 6"/>
            <p:cNvSpPr/>
            <p:nvPr/>
          </p:nvSpPr>
          <p:spPr>
            <a:xfrm>
              <a:off x="1524776" y="587625"/>
              <a:ext cx="2272524" cy="822076"/>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Nhận</a:t>
              </a:r>
              <a:r>
                <a:rPr lang="en-US" sz="2800" b="1" dirty="0">
                  <a:latin typeface="+mj-lt"/>
                </a:rPr>
                <a:t> </a:t>
              </a:r>
              <a:r>
                <a:rPr lang="en-US" sz="2800" b="1" dirty="0" err="1">
                  <a:latin typeface="+mj-lt"/>
                </a:rPr>
                <a:t>biết</a:t>
              </a:r>
              <a:endParaRPr lang="en-US" sz="2800" b="1" dirty="0">
                <a:latin typeface="+mj-lt"/>
              </a:endParaRPr>
            </a:p>
          </p:txBody>
        </p:sp>
        <p:sp>
          <p:nvSpPr>
            <p:cNvPr id="8" name="Oval 7"/>
            <p:cNvSpPr/>
            <p:nvPr/>
          </p:nvSpPr>
          <p:spPr>
            <a:xfrm>
              <a:off x="1060549" y="657964"/>
              <a:ext cx="692842" cy="669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1</a:t>
              </a:r>
            </a:p>
          </p:txBody>
        </p:sp>
      </p:grpSp>
      <p:grpSp>
        <p:nvGrpSpPr>
          <p:cNvPr id="4" name="Group 3"/>
          <p:cNvGrpSpPr/>
          <p:nvPr/>
        </p:nvGrpSpPr>
        <p:grpSpPr>
          <a:xfrm>
            <a:off x="2887485" y="4781162"/>
            <a:ext cx="5187558" cy="790476"/>
            <a:chOff x="3925559" y="5465645"/>
            <a:chExt cx="4782379" cy="790476"/>
          </a:xfrm>
        </p:grpSpPr>
        <p:sp>
          <p:nvSpPr>
            <p:cNvPr id="12" name="TextBox 11"/>
            <p:cNvSpPr txBox="1"/>
            <p:nvPr/>
          </p:nvSpPr>
          <p:spPr>
            <a:xfrm>
              <a:off x="7413290" y="5486680"/>
              <a:ext cx="1294648"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a:t>
              </a:r>
              <a:endParaRPr lang="en-US" sz="4400" b="1" dirty="0">
                <a:solidFill>
                  <a:srgbClr val="FF0000"/>
                </a:solidFill>
                <a:latin typeface="+mj-lt"/>
                <a:cs typeface="Times New Roman" panose="02020603050405020304" pitchFamily="18" charset="0"/>
              </a:endParaRPr>
            </a:p>
          </p:txBody>
        </p:sp>
        <p:sp>
          <p:nvSpPr>
            <p:cNvPr id="14" name="TextBox 13"/>
            <p:cNvSpPr txBox="1"/>
            <p:nvPr/>
          </p:nvSpPr>
          <p:spPr>
            <a:xfrm>
              <a:off x="3925559" y="5465646"/>
              <a:ext cx="1410701"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sp>
          <p:nvSpPr>
            <p:cNvPr id="16" name="TextBox 15"/>
            <p:cNvSpPr txBox="1"/>
            <p:nvPr/>
          </p:nvSpPr>
          <p:spPr>
            <a:xfrm>
              <a:off x="6069657" y="5465645"/>
              <a:ext cx="1410700"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45182" y="1294438"/>
            <a:ext cx="1605595" cy="888262"/>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54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5526346" y="1294438"/>
            <a:ext cx="1605595" cy="888262"/>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5400" dirty="0" err="1">
                <a:solidFill>
                  <a:srgbClr val="FF0000"/>
                </a:solidFill>
                <a:latin typeface="Arial-Rounded" pitchFamily="34" charset="0"/>
                <a:ea typeface="Arial-Rounded" pitchFamily="34" charset="0"/>
                <a:cs typeface="Arial-Rounded" pitchFamily="34" charset="0"/>
              </a:rPr>
              <a:t>ươn</a:t>
            </a:r>
            <a:endParaRPr lang="en-US" sz="54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845182" y="2268470"/>
            <a:ext cx="3247599" cy="91015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5400" dirty="0" err="1">
                <a:solidFill>
                  <a:srgbClr val="0070C0"/>
                </a:solidFill>
                <a:latin typeface="Arial-Rounded" pitchFamily="34" charset="0"/>
                <a:ea typeface="Arial-Rounded" pitchFamily="34" charset="0"/>
                <a:cs typeface="Arial-Rounded" pitchFamily="34" charset="0"/>
              </a:rPr>
              <a:t>l</a:t>
            </a:r>
            <a:r>
              <a:rPr lang="en-US" sz="5400" dirty="0" err="1">
                <a:solidFill>
                  <a:srgbClr val="FF0000"/>
                </a:solidFill>
                <a:latin typeface="Arial-Rounded" pitchFamily="34" charset="0"/>
                <a:ea typeface="Arial-Rounded" pitchFamily="34" charset="0"/>
                <a:cs typeface="Arial-Rounded" pitchFamily="34" charset="0"/>
              </a:rPr>
              <a:t>ươn</a:t>
            </a:r>
            <a:endParaRPr lang="en-US" sz="54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30477" y="203424"/>
            <a:ext cx="1798620" cy="702268"/>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27309" y="10444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Rounded" pitchFamily="34" charset="0"/>
                <a:ea typeface="Arial-Rounded" pitchFamily="34" charset="0"/>
                <a:cs typeface="Arial-Rounded" pitchFamily="34" charset="0"/>
              </a:rPr>
              <a:t>ươn</a:t>
            </a:r>
            <a:endParaRPr lang="en-US" sz="54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26346" y="10444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Rounded" pitchFamily="34" charset="0"/>
                <a:ea typeface="Arial-Rounded" pitchFamily="34" charset="0"/>
                <a:cs typeface="Arial-Rounded" pitchFamily="34" charset="0"/>
              </a:rPr>
              <a:t>ương</a:t>
            </a:r>
            <a:endParaRPr lang="en-US" sz="54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777147" y="2332800"/>
            <a:ext cx="1498398" cy="104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dirty="0">
                <a:solidFill>
                  <a:srgbClr val="0070C0"/>
                </a:solidFill>
                <a:latin typeface="Arial-Rounded" pitchFamily="34" charset="0"/>
                <a:ea typeface="Arial-Rounded" pitchFamily="34" charset="0"/>
                <a:cs typeface="Arial-Rounded" pitchFamily="34" charset="0"/>
              </a:rPr>
              <a:t>.</a:t>
            </a:r>
          </a:p>
        </p:txBody>
      </p:sp>
      <p:grpSp>
        <p:nvGrpSpPr>
          <p:cNvPr id="12" name="Group 11"/>
          <p:cNvGrpSpPr/>
          <p:nvPr/>
        </p:nvGrpSpPr>
        <p:grpSpPr>
          <a:xfrm>
            <a:off x="1244338" y="3731502"/>
            <a:ext cx="10169610" cy="950767"/>
            <a:chOff x="1006900" y="4393375"/>
            <a:chExt cx="10169610" cy="950767"/>
          </a:xfrm>
        </p:grpSpPr>
        <p:sp>
          <p:nvSpPr>
            <p:cNvPr id="13" name="TextBox 12"/>
            <p:cNvSpPr txBox="1"/>
            <p:nvPr/>
          </p:nvSpPr>
          <p:spPr>
            <a:xfrm>
              <a:off x="1006900" y="4420812"/>
              <a:ext cx="2360612"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lươn</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3367514" y="4393375"/>
              <a:ext cx="2360612"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rướn</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6091706" y="4393375"/>
              <a:ext cx="2360612"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sườn</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8815898" y="4393375"/>
              <a:ext cx="2360612"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vượn</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1181585" y="4914636"/>
            <a:ext cx="10133757" cy="978204"/>
            <a:chOff x="1024826" y="5316705"/>
            <a:chExt cx="10133757" cy="978204"/>
          </a:xfrm>
        </p:grpSpPr>
        <p:sp>
          <p:nvSpPr>
            <p:cNvPr id="18" name="TextBox 17"/>
            <p:cNvSpPr txBox="1"/>
            <p:nvPr/>
          </p:nvSpPr>
          <p:spPr>
            <a:xfrm>
              <a:off x="6091705" y="5316705"/>
              <a:ext cx="2360613"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sương</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797970" y="5359950"/>
              <a:ext cx="2360613"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tưởng</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1024826" y="5371579"/>
              <a:ext cx="2360613"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hướng</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3385440" y="5344142"/>
              <a:ext cx="2514154" cy="923330"/>
            </a:xfrm>
            <a:prstGeom prst="rect">
              <a:avLst/>
            </a:prstGeom>
            <a:noFill/>
          </p:spPr>
          <p:txBody>
            <a:bodyPr wrap="square" rtlCol="0">
              <a:spAutoFit/>
            </a:bodyPr>
            <a:lstStyle/>
            <a:p>
              <a:r>
                <a:rPr lang="en-US" sz="5400" dirty="0" err="1">
                  <a:latin typeface="Arial-Rounded" panose="020B0500000000000000" pitchFamily="34" charset="0"/>
                  <a:ea typeface="Arial-Rounded" panose="020B0500000000000000" pitchFamily="34" charset="0"/>
                  <a:cs typeface="Arial-Rounded" panose="020B0500000000000000" pitchFamily="34" charset="0"/>
                </a:rPr>
                <a:t>phượng</a:t>
              </a:r>
              <a:endParaRPr lang="en-US" sz="5400" dirty="0">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 name="Straight Connector 2"/>
          <p:cNvCxnSpPr/>
          <p:nvPr/>
        </p:nvCxnSpPr>
        <p:spPr>
          <a:xfrm>
            <a:off x="1509144" y="4565185"/>
            <a:ext cx="1039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92367" y="4565185"/>
            <a:ext cx="1039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80391" y="4565185"/>
            <a:ext cx="1039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514626" y="4565185"/>
            <a:ext cx="1039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627926" y="5837966"/>
            <a:ext cx="1502136" cy="11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400676" y="5837966"/>
            <a:ext cx="1502136" cy="11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77702" y="5865277"/>
            <a:ext cx="1502136" cy="11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283511" y="5893648"/>
            <a:ext cx="1502136" cy="11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24733" y="2618251"/>
            <a:ext cx="4194108" cy="1015663"/>
          </a:xfrm>
          <a:prstGeom prst="rect">
            <a:avLst/>
          </a:prstGeom>
          <a:noFill/>
        </p:spPr>
        <p:txBody>
          <a:bodyPr wrap="square" rtlCol="0">
            <a:spAutoFit/>
          </a:bodyPr>
          <a:lstStyle/>
          <a:p>
            <a:r>
              <a:rPr lang="en-US" sz="6000" b="1" dirty="0" err="1">
                <a:latin typeface="+mj-lt"/>
                <a:cs typeface="Times New Roman" panose="02020603050405020304" pitchFamily="18" charset="0"/>
              </a:rPr>
              <a:t>khu</a:t>
            </a:r>
            <a:r>
              <a:rPr lang="en-US" sz="6000" b="1" dirty="0">
                <a:latin typeface="+mj-lt"/>
                <a:cs typeface="Times New Roman" panose="02020603050405020304" pitchFamily="18" charset="0"/>
              </a:rPr>
              <a:t> </a:t>
            </a:r>
            <a:r>
              <a:rPr lang="en-US" sz="6000" b="1" dirty="0" err="1">
                <a:latin typeface="+mj-lt"/>
                <a:cs typeface="Times New Roman" panose="02020603050405020304" pitchFamily="18" charset="0"/>
              </a:rPr>
              <a:t>vườn</a:t>
            </a:r>
            <a:endParaRPr lang="en-US" sz="6000" b="1" dirty="0">
              <a:latin typeface="+mj-lt"/>
              <a:cs typeface="Times New Roman" panose="02020603050405020304" pitchFamily="18"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289743" y="2618251"/>
            <a:ext cx="1543886" cy="1015663"/>
          </a:xfrm>
          <a:prstGeom prst="rect">
            <a:avLst/>
          </a:prstGeom>
          <a:noFill/>
        </p:spPr>
        <p:txBody>
          <a:bodyPr wrap="square" rtlCol="0">
            <a:spAutoFit/>
          </a:bodyPr>
          <a:lstStyle/>
          <a:p>
            <a:r>
              <a:rPr lang="en-US" sz="6000" b="1" dirty="0" err="1">
                <a:solidFill>
                  <a:srgbClr val="FF0000"/>
                </a:solidFill>
                <a:latin typeface="+mj-lt"/>
                <a:cs typeface="Times New Roman" panose="02020603050405020304" pitchFamily="18" charset="0"/>
              </a:rPr>
              <a:t>ươn</a:t>
            </a:r>
            <a:r>
              <a:rPr lang="en-US" sz="6000" b="1" dirty="0">
                <a:solidFill>
                  <a:srgbClr val="FF0000"/>
                </a:solidFill>
                <a:latin typeface="+mj-lt"/>
                <a:cs typeface="Times New Roman" panose="02020603050405020304" pitchFamily="18" charset="0"/>
              </a:rPr>
              <a:t> </a:t>
            </a:r>
          </a:p>
        </p:txBody>
      </p:sp>
      <p:sp>
        <p:nvSpPr>
          <p:cNvPr id="2" name="AutoShape 2" descr="Chuyện một giọt sương | Web Sống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descr="Làm mô hình trang trại sinh thái cần chuẩn bị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0338"/>
            <a:ext cx="8136787" cy="553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70005" y="2198574"/>
            <a:ext cx="4424188" cy="1200329"/>
          </a:xfrm>
          <a:prstGeom prst="rect">
            <a:avLst/>
          </a:prstGeom>
          <a:noFill/>
        </p:spPr>
        <p:txBody>
          <a:bodyPr wrap="square" rtlCol="0">
            <a:spAutoFit/>
          </a:bodyPr>
          <a:lstStyle/>
          <a:p>
            <a:r>
              <a:rPr lang="en-US" sz="7200" b="1" dirty="0" err="1">
                <a:latin typeface="+mj-lt"/>
                <a:cs typeface="Times New Roman" panose="02020603050405020304" pitchFamily="18" charset="0"/>
              </a:rPr>
              <a:t>hạt</a:t>
            </a:r>
            <a:r>
              <a:rPr lang="en-US" sz="7200" b="1" dirty="0">
                <a:latin typeface="+mj-lt"/>
                <a:cs typeface="Times New Roman" panose="02020603050405020304" pitchFamily="18" charset="0"/>
              </a:rPr>
              <a:t> </a:t>
            </a:r>
            <a:r>
              <a:rPr lang="en-US" sz="7200" b="1" dirty="0" err="1">
                <a:latin typeface="+mj-lt"/>
                <a:cs typeface="Times New Roman" panose="02020603050405020304" pitchFamily="18" charset="0"/>
              </a:rPr>
              <a:t>sương</a:t>
            </a:r>
            <a:endParaRPr lang="en-US" sz="7200" b="1" dirty="0">
              <a:latin typeface="+mj-lt"/>
              <a:cs typeface="Times New Roman" panose="02020603050405020304" pitchFamily="18" charset="0"/>
            </a:endParaRPr>
          </a:p>
        </p:txBody>
      </p:sp>
      <p:sp>
        <p:nvSpPr>
          <p:cNvPr id="7" name="TextBox 6"/>
          <p:cNvSpPr txBox="1"/>
          <p:nvPr/>
        </p:nvSpPr>
        <p:spPr>
          <a:xfrm>
            <a:off x="8809693" y="2198574"/>
            <a:ext cx="2584500" cy="1200329"/>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352076" y="1134207"/>
            <a:ext cx="5814172" cy="3255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24039" y="1717768"/>
            <a:ext cx="4751077" cy="1200329"/>
          </a:xfrm>
          <a:prstGeom prst="rect">
            <a:avLst/>
          </a:prstGeom>
          <a:noFill/>
        </p:spPr>
        <p:txBody>
          <a:bodyPr wrap="square" rtlCol="0">
            <a:spAutoFit/>
          </a:bodyPr>
          <a:lstStyle/>
          <a:p>
            <a:r>
              <a:rPr lang="en-US" sz="7200" b="1" dirty="0">
                <a:latin typeface="+mj-lt"/>
                <a:cs typeface="Times New Roman" panose="02020603050405020304" pitchFamily="18" charset="0"/>
              </a:rPr>
              <a:t>con </a:t>
            </a:r>
            <a:r>
              <a:rPr lang="en-US" sz="7200" b="1" dirty="0" err="1">
                <a:latin typeface="+mj-lt"/>
                <a:cs typeface="Times New Roman" panose="02020603050405020304" pitchFamily="18" charset="0"/>
              </a:rPr>
              <a:t>đường</a:t>
            </a:r>
            <a:endParaRPr lang="en-US" sz="7200" b="1" dirty="0">
              <a:latin typeface="+mj-lt"/>
              <a:cs typeface="Times New Roman" panose="02020603050405020304" pitchFamily="18" charset="0"/>
            </a:endParaRPr>
          </a:p>
        </p:txBody>
      </p:sp>
      <p:sp>
        <p:nvSpPr>
          <p:cNvPr id="8" name="TextBox 7"/>
          <p:cNvSpPr txBox="1"/>
          <p:nvPr/>
        </p:nvSpPr>
        <p:spPr>
          <a:xfrm>
            <a:off x="9220954" y="1717768"/>
            <a:ext cx="2630315" cy="1200329"/>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sp>
        <p:nvSpPr>
          <p:cNvPr id="3" name="AutoShape 2" descr="Bãi biển Mỹ Khê Đà Nẵng - Bãi biển đẹp nhất hành t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6" name="Picture 2" descr="Top 5 con đường đẹp nhất Đà Nẵng - Cổng thông tin du lịch thành phố Đà Nẵng">
            <a:extLst>
              <a:ext uri="{FF2B5EF4-FFF2-40B4-BE49-F238E27FC236}">
                <a16:creationId xmlns:a16="http://schemas.microsoft.com/office/drawing/2014/main" id="{CEAD43B0-C977-4FC0-9C22-4D45CA9EE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86" y="335057"/>
            <a:ext cx="5778182" cy="4433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383</Words>
  <Application>Microsoft Office PowerPoint</Application>
  <PresentationFormat>Widescreen</PresentationFormat>
  <Paragraphs>117</Paragraphs>
  <Slides>28</Slides>
  <Notes>13</Notes>
  <HiddenSlides>0</HiddenSlides>
  <MMClips>3</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28</vt:i4>
      </vt:variant>
    </vt:vector>
  </HeadingPairs>
  <TitlesOfParts>
    <vt:vector size="49" baseType="lpstr">
      <vt:lpstr>Microsoft YaHei</vt:lpstr>
      <vt:lpstr>SimSun</vt:lpstr>
      <vt:lpstr>.VnAvant</vt:lpstr>
      <vt:lpstr>Arial</vt:lpstr>
      <vt:lpstr>Arial Black</vt:lpstr>
      <vt:lpstr>Arial Rounded MT Bold</vt:lpstr>
      <vt:lpstr>Arial-Rounded</vt:lpstr>
      <vt:lpstr>Calibri</vt:lpstr>
      <vt:lpstr>Chivo Light</vt:lpstr>
      <vt:lpstr>等线</vt:lpstr>
      <vt:lpstr>HP001 4 hàng</vt:lpstr>
      <vt:lpstr>黑体</vt:lpstr>
      <vt:lpstr>Tahoma</vt:lpstr>
      <vt:lpstr>Times New Roman</vt:lpstr>
      <vt:lpstr>Wingdings</vt:lpstr>
      <vt:lpstr>Office Theme</vt:lpstr>
      <vt:lpstr>Trẻ em Vui vẻ 16x9</vt:lpstr>
      <vt:lpstr>2_Default Design</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78</cp:revision>
  <dcterms:created xsi:type="dcterms:W3CDTF">2020-08-13T09:32:00Z</dcterms:created>
  <dcterms:modified xsi:type="dcterms:W3CDTF">2023-12-19T15:27:14Z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