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701" r:id="rId6"/>
    <p:sldMasterId id="2147483713" r:id="rId7"/>
  </p:sldMasterIdLst>
  <p:notesMasterIdLst>
    <p:notesMasterId r:id="rId34"/>
  </p:notesMasterIdLst>
  <p:sldIdLst>
    <p:sldId id="3401" r:id="rId8"/>
    <p:sldId id="318" r:id="rId9"/>
    <p:sldId id="319" r:id="rId10"/>
    <p:sldId id="320" r:id="rId11"/>
    <p:sldId id="279" r:id="rId12"/>
    <p:sldId id="268" r:id="rId13"/>
    <p:sldId id="280" r:id="rId14"/>
    <p:sldId id="281" r:id="rId15"/>
    <p:sldId id="282" r:id="rId16"/>
    <p:sldId id="283" r:id="rId17"/>
    <p:sldId id="284" r:id="rId18"/>
    <p:sldId id="260" r:id="rId19"/>
    <p:sldId id="287" r:id="rId20"/>
    <p:sldId id="263" r:id="rId21"/>
    <p:sldId id="285" r:id="rId22"/>
    <p:sldId id="382" r:id="rId23"/>
    <p:sldId id="383" r:id="rId24"/>
    <p:sldId id="314" r:id="rId25"/>
    <p:sldId id="271" r:id="rId26"/>
    <p:sldId id="3404" r:id="rId27"/>
    <p:sldId id="3406" r:id="rId28"/>
    <p:sldId id="3405" r:id="rId29"/>
    <p:sldId id="3403" r:id="rId30"/>
    <p:sldId id="265" r:id="rId31"/>
    <p:sldId id="3402" r:id="rId32"/>
    <p:sldId id="277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5380" autoAdjust="0"/>
  </p:normalViewPr>
  <p:slideViewPr>
    <p:cSldViewPr>
      <p:cViewPr varScale="1">
        <p:scale>
          <a:sx n="55" d="100"/>
          <a:sy n="55" d="100"/>
        </p:scale>
        <p:origin x="125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7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6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68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9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0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9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2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5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7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03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7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17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9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40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89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2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14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2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5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3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4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77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7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13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498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81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2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5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8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6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21/12/2023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175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9.png"/><Relationship Id="rId5" Type="http://schemas.openxmlformats.org/officeDocument/2006/relationships/image" Target="../media/image46.emf"/><Relationship Id="rId4" Type="http://schemas.openxmlformats.org/officeDocument/2006/relationships/image" Target="../media/image5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60.png"/><Relationship Id="rId5" Type="http://schemas.openxmlformats.org/officeDocument/2006/relationships/image" Target="../media/image46.emf"/><Relationship Id="rId4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51.emf"/><Relationship Id="rId9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5" Type="http://schemas.openxmlformats.org/officeDocument/2006/relationships/image" Target="../media/image76.emf"/><Relationship Id="rId10" Type="http://schemas.openxmlformats.org/officeDocument/2006/relationships/image" Target="../media/image77.png"/><Relationship Id="rId4" Type="http://schemas.openxmlformats.org/officeDocument/2006/relationships/image" Target="../media/image46.emf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emf"/><Relationship Id="rId7" Type="http://schemas.openxmlformats.org/officeDocument/2006/relationships/image" Target="../media/image46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sp>
        <p:nvSpPr>
          <p:cNvPr id="55" name="Rounded Rectangle 3">
            <a:extLst>
              <a:ext uri="{FF2B5EF4-FFF2-40B4-BE49-F238E27FC236}">
                <a16:creationId xmlns:a16="http://schemas.microsoft.com/office/drawing/2014/main" id="{4C83D112-CC07-42C4-BF1D-DA46D754AD04}"/>
              </a:ext>
            </a:extLst>
          </p:cNvPr>
          <p:cNvSpPr/>
          <p:nvPr/>
        </p:nvSpPr>
        <p:spPr>
          <a:xfrm>
            <a:off x="834072" y="122178"/>
            <a:ext cx="1600200" cy="5621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3743379-18E7-44AD-A9DD-7D1AB3E7D352}"/>
              </a:ext>
            </a:extLst>
          </p:cNvPr>
          <p:cNvSpPr/>
          <p:nvPr/>
        </p:nvSpPr>
        <p:spPr>
          <a:xfrm>
            <a:off x="173324" y="81891"/>
            <a:ext cx="914400" cy="57107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D81A0A-E75F-4C4A-A7E1-3F57A54327D4}"/>
              </a:ext>
            </a:extLst>
          </p:cNvPr>
          <p:cNvSpPr txBox="1"/>
          <p:nvPr/>
        </p:nvSpPr>
        <p:spPr>
          <a:xfrm>
            <a:off x="5038255" y="-2298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6C05DF-0141-4A35-8716-85E2F8D2E331}"/>
              </a:ext>
            </a:extLst>
          </p:cNvPr>
          <p:cNvSpPr txBox="1"/>
          <p:nvPr/>
        </p:nvSpPr>
        <p:spPr>
          <a:xfrm>
            <a:off x="6595544" y="57572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66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ounded Rectangle 9">
            <a:extLst>
              <a:ext uri="{FF2B5EF4-FFF2-40B4-BE49-F238E27FC236}">
                <a16:creationId xmlns:a16="http://schemas.microsoft.com/office/drawing/2014/main" id="{2BB942F4-178F-4364-AC56-6412ECC1ACCB}"/>
              </a:ext>
            </a:extLst>
          </p:cNvPr>
          <p:cNvSpPr/>
          <p:nvPr/>
        </p:nvSpPr>
        <p:spPr>
          <a:xfrm>
            <a:off x="4938432" y="1152240"/>
            <a:ext cx="2923120" cy="78901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454C3-6898-4A9E-B354-338F6BCD64E6}"/>
              </a:ext>
            </a:extLst>
          </p:cNvPr>
          <p:cNvGrpSpPr/>
          <p:nvPr/>
        </p:nvGrpSpPr>
        <p:grpSpPr>
          <a:xfrm>
            <a:off x="609600" y="2105847"/>
            <a:ext cx="12115799" cy="1142685"/>
            <a:chOff x="1280135" y="4386123"/>
            <a:chExt cx="9228633" cy="114268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50D8C1-B903-4718-852E-07FC2693FF8C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hòa</a:t>
              </a:r>
              <a:endParaRPr lang="en-US" sz="6600" b="1" dirty="0">
                <a:solidFill>
                  <a:srgbClr val="7030A0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495277-0B88-4ACB-9B44-A14739224E00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loa</a:t>
              </a:r>
              <a:r>
                <a:rPr lang="en-US" sz="6600" b="1" dirty="0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9237-50E4-4EC8-88A3-B69E7612B09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tỏa</a:t>
              </a:r>
              <a:r>
                <a:rPr lang="en-US" sz="6600" b="1" dirty="0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8D5957-F2A8-4885-BF12-81CC6D633B8E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xóa</a:t>
              </a:r>
              <a:r>
                <a:rPr lang="en-US" sz="6600" b="1" dirty="0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3EFD7B-8DC5-4FC1-B531-61454955FF80}"/>
              </a:ext>
            </a:extLst>
          </p:cNvPr>
          <p:cNvGrpSpPr/>
          <p:nvPr/>
        </p:nvGrpSpPr>
        <p:grpSpPr>
          <a:xfrm>
            <a:off x="626439" y="3265410"/>
            <a:ext cx="12097389" cy="1142685"/>
            <a:chOff x="1337289" y="4386123"/>
            <a:chExt cx="9214610" cy="114268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BCD555-9747-4F9B-A670-FABF97F5E2CF}"/>
                </a:ext>
              </a:extLst>
            </p:cNvPr>
            <p:cNvSpPr txBox="1"/>
            <p:nvPr/>
          </p:nvSpPr>
          <p:spPr>
            <a:xfrm>
              <a:off x="1337289" y="4402769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7030A0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khỏe</a:t>
              </a:r>
              <a:endParaRPr lang="en-US" sz="6600" b="1" dirty="0">
                <a:solidFill>
                  <a:srgbClr val="7030A0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9F68B7-174E-483C-98B3-61B5AD4BAAFF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loe</a:t>
              </a:r>
              <a:r>
                <a:rPr lang="en-US" sz="66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1F21673-8346-4F15-8B92-70BD7C0D3736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lóe</a:t>
              </a:r>
              <a:r>
                <a:rPr lang="en-US" sz="66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F1EF31-2CC1-45B7-906E-93030D5ADF7F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xòe</a:t>
              </a:r>
              <a:r>
                <a:rPr lang="en-US" sz="66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83" name="Rounded Rectangle 31">
            <a:extLst>
              <a:ext uri="{FF2B5EF4-FFF2-40B4-BE49-F238E27FC236}">
                <a16:creationId xmlns:a16="http://schemas.microsoft.com/office/drawing/2014/main" id="{41D4AD60-E3D2-4B19-8278-3CC49D170FF1}"/>
              </a:ext>
            </a:extLst>
          </p:cNvPr>
          <p:cNvSpPr/>
          <p:nvPr/>
        </p:nvSpPr>
        <p:spPr bwMode="auto">
          <a:xfrm>
            <a:off x="173324" y="5512235"/>
            <a:ext cx="3667425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solidFill>
                  <a:schemeClr val="accent6">
                    <a:lumMod val="75000"/>
                  </a:schemeClr>
                </a:solidFill>
                <a:latin typeface="Arial-Rounded"/>
                <a:ea typeface="Tahoma" pitchFamily="34" charset="0"/>
                <a:cs typeface="Tahoma" pitchFamily="34" charset="0"/>
              </a:rPr>
              <a:t>đ</a:t>
            </a:r>
            <a:r>
              <a:rPr lang="en-US" sz="5400" b="1" kern="0" dirty="0" err="1">
                <a:solidFill>
                  <a:schemeClr val="accent6">
                    <a:lumMod val="75000"/>
                  </a:schemeClr>
                </a:solidFill>
                <a:latin typeface="Arial-Rounded"/>
                <a:ea typeface="Tahoma" pitchFamily="34" charset="0"/>
                <a:cs typeface="Tahoma" pitchFamily="34" charset="0"/>
              </a:rPr>
              <a:t>ó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a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hoa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32">
            <a:extLst>
              <a:ext uri="{FF2B5EF4-FFF2-40B4-BE49-F238E27FC236}">
                <a16:creationId xmlns:a16="http://schemas.microsoft.com/office/drawing/2014/main" id="{76093CD9-2C90-4407-993B-33A109060BF5}"/>
              </a:ext>
            </a:extLst>
          </p:cNvPr>
          <p:cNvSpPr/>
          <p:nvPr/>
        </p:nvSpPr>
        <p:spPr bwMode="auto">
          <a:xfrm>
            <a:off x="4181122" y="4758991"/>
            <a:ext cx="3340561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váy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xoè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Rounded Rectangle 33">
            <a:extLst>
              <a:ext uri="{FF2B5EF4-FFF2-40B4-BE49-F238E27FC236}">
                <a16:creationId xmlns:a16="http://schemas.microsoft.com/office/drawing/2014/main" id="{52460283-8716-405F-9CB9-D5427439B765}"/>
              </a:ext>
            </a:extLst>
          </p:cNvPr>
          <p:cNvSpPr/>
          <p:nvPr/>
        </p:nvSpPr>
        <p:spPr bwMode="auto">
          <a:xfrm>
            <a:off x="7800448" y="5449047"/>
            <a:ext cx="4071808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chích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chòe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Minus 34">
            <a:extLst>
              <a:ext uri="{FF2B5EF4-FFF2-40B4-BE49-F238E27FC236}">
                <a16:creationId xmlns:a16="http://schemas.microsoft.com/office/drawing/2014/main" id="{EDE0A55D-EBB4-4348-9231-2A9AFD0DF3F4}"/>
              </a:ext>
            </a:extLst>
          </p:cNvPr>
          <p:cNvSpPr/>
          <p:nvPr/>
        </p:nvSpPr>
        <p:spPr bwMode="auto">
          <a:xfrm>
            <a:off x="3205810" y="680643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7" name="Minus 35">
            <a:extLst>
              <a:ext uri="{FF2B5EF4-FFF2-40B4-BE49-F238E27FC236}">
                <a16:creationId xmlns:a16="http://schemas.microsoft.com/office/drawing/2014/main" id="{E820324E-8FFE-4D48-9382-98258ACA75C0}"/>
              </a:ext>
            </a:extLst>
          </p:cNvPr>
          <p:cNvSpPr/>
          <p:nvPr/>
        </p:nvSpPr>
        <p:spPr bwMode="auto">
          <a:xfrm>
            <a:off x="7381625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8" name="Minus 36">
            <a:extLst>
              <a:ext uri="{FF2B5EF4-FFF2-40B4-BE49-F238E27FC236}">
                <a16:creationId xmlns:a16="http://schemas.microsoft.com/office/drawing/2014/main" id="{75E624E5-3A21-4A46-A23E-DD2DD9A20FC8}"/>
              </a:ext>
            </a:extLst>
          </p:cNvPr>
          <p:cNvSpPr/>
          <p:nvPr/>
        </p:nvSpPr>
        <p:spPr bwMode="auto">
          <a:xfrm>
            <a:off x="10934899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9AF1E953-2315-4C5F-B2D9-0B61189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63" y="67910"/>
            <a:ext cx="2560882" cy="26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5776C584-7968-4839-B961-F85FA901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0" y="3551058"/>
            <a:ext cx="2946332" cy="235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FBB7D3D3-7656-4EA1-9E76-5167E458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65704" cy="2904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D7E471F-F1CD-48A1-AF04-A87E185080FE}"/>
              </a:ext>
            </a:extLst>
          </p:cNvPr>
          <p:cNvSpPr/>
          <p:nvPr/>
        </p:nvSpPr>
        <p:spPr>
          <a:xfrm>
            <a:off x="4458805" y="2851712"/>
            <a:ext cx="1854828" cy="7694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họa</a:t>
            </a:r>
            <a:r>
              <a:rPr kumimoji="0" lang="en-US" sz="44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37D3B9-F4B8-496B-A013-CD8BD88BB513}"/>
              </a:ext>
            </a:extLst>
          </p:cNvPr>
          <p:cNvSpPr/>
          <p:nvPr/>
        </p:nvSpPr>
        <p:spPr>
          <a:xfrm>
            <a:off x="718668" y="3014292"/>
            <a:ext cx="1733167" cy="76944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cái</a:t>
            </a:r>
            <a:r>
              <a:rPr kumimoji="0" lang="en-US" sz="44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loa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C1AE69-C2C7-4CF5-BA59-A2149A33C572}"/>
              </a:ext>
            </a:extLst>
          </p:cNvPr>
          <p:cNvSpPr/>
          <p:nvPr/>
        </p:nvSpPr>
        <p:spPr>
          <a:xfrm>
            <a:off x="548749" y="5821335"/>
            <a:ext cx="2073003" cy="70788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múa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xòe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9936C90-51D1-4908-854D-CB320293361A}"/>
              </a:ext>
            </a:extLst>
          </p:cNvPr>
          <p:cNvSpPr/>
          <p:nvPr/>
        </p:nvSpPr>
        <p:spPr>
          <a:xfrm>
            <a:off x="4458805" y="5759780"/>
            <a:ext cx="2098651" cy="76944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tròn</a:t>
            </a:r>
            <a:r>
              <a:rPr kumimoji="0" lang="en-US" sz="44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xoe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0BE7525-B86C-4D11-9F3F-4CAEEBA9B6C3}"/>
              </a:ext>
            </a:extLst>
          </p:cNvPr>
          <p:cNvSpPr/>
          <p:nvPr/>
        </p:nvSpPr>
        <p:spPr>
          <a:xfrm>
            <a:off x="9067800" y="2721904"/>
            <a:ext cx="1827744" cy="76944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toa</a:t>
            </a:r>
            <a:r>
              <a:rPr kumimoji="0" lang="en-US" sz="44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tàu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25" r="989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800" y="-361303"/>
            <a:ext cx="3626685" cy="3626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4088517"/>
            <a:ext cx="2561119" cy="1660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17679"/>
          <a:stretch/>
        </p:blipFill>
        <p:spPr>
          <a:xfrm>
            <a:off x="7924800" y="3739382"/>
            <a:ext cx="3739432" cy="20465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0BE7525-B86C-4D11-9F3F-4CAEEBA9B6C3}"/>
              </a:ext>
            </a:extLst>
          </p:cNvPr>
          <p:cNvSpPr/>
          <p:nvPr/>
        </p:nvSpPr>
        <p:spPr>
          <a:xfrm>
            <a:off x="8515159" y="5838699"/>
            <a:ext cx="2558714" cy="76944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chìa</a:t>
            </a:r>
            <a:r>
              <a:rPr kumimoji="0" lang="en-US" sz="4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khóa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601200" y="9144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287490" y="4537746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1" grpId="0" animBg="1"/>
      <p:bldP spid="72" grpId="0" animBg="1"/>
      <p:bldP spid="74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4517023" cy="1149417"/>
            <a:chOff x="512177" y="165021"/>
            <a:chExt cx="45170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344297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9" name="oa.wmv">
            <a:hlinkClick r:id="" action="ppaction://media"/>
            <a:extLst>
              <a:ext uri="{FF2B5EF4-FFF2-40B4-BE49-F238E27FC236}">
                <a16:creationId xmlns:a16="http://schemas.microsoft.com/office/drawing/2014/main" id="{94BAAE01-6C49-4DCD-BD08-E5F9B3BE4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783292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4669423" cy="1149417"/>
            <a:chOff x="512177" y="165021"/>
            <a:chExt cx="46694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359537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8" name="oe.wmv">
            <a:hlinkClick r:id="" action="ppaction://media"/>
            <a:extLst>
              <a:ext uri="{FF2B5EF4-FFF2-40B4-BE49-F238E27FC236}">
                <a16:creationId xmlns:a16="http://schemas.microsoft.com/office/drawing/2014/main" id="{C4842F37-8F96-434A-98D0-2CCC3D6C84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9518" y="180631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4999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07DF8E2A-E8E3-4751-BBAC-3C3D011A6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057400" y="27432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AD0253-3A41-43A0-A599-D9F9164C0D8A}"/>
              </a:ext>
            </a:extLst>
          </p:cNvPr>
          <p:cNvSpPr/>
          <p:nvPr/>
        </p:nvSpPr>
        <p:spPr>
          <a:xfrm>
            <a:off x="3045371" y="4054366"/>
            <a:ext cx="1284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hoa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8F2D7E-5649-40B4-81C8-8454430FD113}"/>
              </a:ext>
            </a:extLst>
          </p:cNvPr>
          <p:cNvSpPr/>
          <p:nvPr/>
        </p:nvSpPr>
        <p:spPr>
          <a:xfrm>
            <a:off x="6258298" y="4070132"/>
            <a:ext cx="1146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chòe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Ξ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Ξ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φψ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φψ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8400">
                <a:solidFill>
                  <a:srgbClr val="FF0000"/>
                </a:solidFill>
                <a:latin typeface="HP001 4 hàng" pitchFamily="34" charset="0"/>
              </a:rPr>
              <a:t>đǨ h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Ξ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4200">
                <a:solidFill>
                  <a:srgbClr val="FF0000"/>
                </a:solidFill>
                <a:latin typeface="HP001 4 hàng" pitchFamily="34" charset="0"/>
              </a:rPr>
              <a:t>đǨ h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Ξ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ε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í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ε εφ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ǩ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400">
                <a:solidFill>
                  <a:srgbClr val="FF0000"/>
                </a:solidFill>
                <a:latin typeface="HP001 4 hàng"/>
              </a:rPr>
              <a:t>ε</a:t>
            </a:r>
            <a:r>
              <a:rPr lang="en-US" sz="4400">
                <a:solidFill>
                  <a:srgbClr val="FF0000"/>
                </a:solidFill>
                <a:latin typeface="HP001 4 hàng"/>
              </a:rPr>
              <a:t>í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ε εφ</a:t>
            </a:r>
            <a:r>
              <a:rPr lang="en-US" sz="4400">
                <a:solidFill>
                  <a:srgbClr val="FF0000"/>
                </a:solidFill>
                <a:latin typeface="HP001 4 hàng"/>
              </a:rPr>
              <a:t>ǩ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28800" y="533401"/>
            <a:ext cx="8229600" cy="5799353"/>
            <a:chOff x="3109119" y="614964"/>
            <a:chExt cx="8229600" cy="57993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9" t="41071" r="29499" b="27778"/>
            <a:stretch/>
          </p:blipFill>
          <p:spPr bwMode="auto">
            <a:xfrm>
              <a:off x="3109119" y="614964"/>
              <a:ext cx="8153400" cy="319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t="30308" r="28114" b="43502"/>
            <a:stretch/>
          </p:blipFill>
          <p:spPr bwMode="auto">
            <a:xfrm>
              <a:off x="3119437" y="3708717"/>
              <a:ext cx="8219282" cy="270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4"/>
          <p:cNvSpPr/>
          <p:nvPr/>
        </p:nvSpPr>
        <p:spPr>
          <a:xfrm>
            <a:off x="0" y="61210"/>
            <a:ext cx="373030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28600" y="2743200"/>
            <a:ext cx="1158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Tết đến, hoa đào khoe sắc hồng tươi, hoa mai vàng nở rộ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4000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đông</a:t>
            </a:r>
            <a:r>
              <a:rPr lang="vi-VN" sz="4000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hoa cải trải thảm vàng rực rỡ 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4000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4000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thêm</a:t>
            </a:r>
            <a:r>
              <a:rPr lang="en-US" altLang="vi-VN" sz="4000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4000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1865153" y="112965"/>
            <a:ext cx="1800840" cy="2401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3665993" y="174771"/>
            <a:ext cx="1837887" cy="239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450620" y="184499"/>
            <a:ext cx="1905000" cy="238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7355620" y="189186"/>
            <a:ext cx="1905000" cy="238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743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352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0648" y="39559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45596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0450" y="524238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4"/>
          <p:cNvSpPr/>
          <p:nvPr/>
        </p:nvSpPr>
        <p:spPr>
          <a:xfrm>
            <a:off x="0" y="61210"/>
            <a:ext cx="373030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28600" y="2743200"/>
            <a:ext cx="1158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   Tết đến,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đào kh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oe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sắc hồng tươi, hoa mai vàng nở rộ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sang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phượng vĩ bừng lửa đỏ, ch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i thu, hương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sữa nồng nàn, ng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đông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,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cải trải thảm vàng rực rỡ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. Những sắc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, hương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làm đẹp </a:t>
            </a:r>
            <a:r>
              <a:rPr kumimoji="0" lang="en-US" altLang="vi-V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thêm</a:t>
            </a:r>
            <a:r>
              <a:rPr kumimoji="0" lang="en-US" alt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1865153" y="112965"/>
            <a:ext cx="1800840" cy="2401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3665993" y="174771"/>
            <a:ext cx="1837887" cy="239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450620" y="184499"/>
            <a:ext cx="1905000" cy="238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7355620" y="189186"/>
            <a:ext cx="1905000" cy="238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743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352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0648" y="39559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45596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0450" y="524238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77178" y="914400"/>
            <a:ext cx="29241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kh</a:t>
            </a:r>
            <a:r>
              <a:rPr lang="vi-VN" sz="5400" dirty="0">
                <a:solidFill>
                  <a:srgbClr val="7030A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oe</a:t>
            </a:r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sắc 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4038600" y="2514600"/>
            <a:ext cx="4501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h</a:t>
            </a:r>
            <a:r>
              <a:rPr lang="vi-VN" sz="5400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phượng vĩ 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4377178" y="3886200"/>
            <a:ext cx="29754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nồng nàn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4838842" y="5257800"/>
            <a:ext cx="20008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rực rỡ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265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4"/>
          <p:cNvSpPr/>
          <p:nvPr/>
        </p:nvSpPr>
        <p:spPr>
          <a:xfrm>
            <a:off x="0" y="61210"/>
            <a:ext cx="373030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28600" y="2743200"/>
            <a:ext cx="1158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   Tết đến, hoa đào khoe sắc hồng tươi, hoa mai vàng nở rộ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đông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,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hoa cải trải thảm vàng rực rỡ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kumimoji="0" lang="en-US" altLang="vi-V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thêm</a:t>
            </a:r>
            <a:r>
              <a:rPr kumimoji="0" lang="en-US" alt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1865153" y="112965"/>
            <a:ext cx="1800840" cy="2401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3665993" y="174771"/>
            <a:ext cx="1837887" cy="239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450620" y="184499"/>
            <a:ext cx="1905000" cy="238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7355620" y="189186"/>
            <a:ext cx="1905000" cy="238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743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352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0648" y="395591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45596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0450" y="524238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152400" y="810672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69112" y="1778507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D9D67B6C-2F9D-4905-B47B-C6A02B21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45" y="2131859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80B2829-5A86-4B94-871F-FB76ED4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73" y="2142491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50311F-D02B-4DCC-8329-71ADE58C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85" y="261829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E4EF0-E8A4-48AF-A404-DBA98CAD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57" y="261829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6CED88-6414-4A08-9738-CFEA9930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18" y="343368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D4454-755E-48CA-8DDD-7AA08110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55" y="343368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DD6A41-3414-4467-BD15-4CCEEB2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78" y="3851526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379180-7445-44C8-B432-F47A2D1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15" y="3851525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08FBFE-63B5-4885-85AE-FB413890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51" y="4274268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5E3A1A-114A-4054-B903-37B210C9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88" y="4274267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14E7EDA2-A265-41BB-91A2-B52B2D33FDAB}"/>
              </a:ext>
            </a:extLst>
          </p:cNvPr>
          <p:cNvSpPr/>
          <p:nvPr/>
        </p:nvSpPr>
        <p:spPr>
          <a:xfrm>
            <a:off x="7573842" y="172109"/>
            <a:ext cx="4486925" cy="1452384"/>
          </a:xfrm>
          <a:prstGeom prst="cloudCallout">
            <a:avLst>
              <a:gd name="adj1" fmla="val -12905"/>
              <a:gd name="adj2" fmla="val 59638"/>
            </a:avLst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cải thường nở vào mùa nào?</a:t>
            </a:r>
            <a:endParaRPr lang="vi-VN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EA1D4-8EF2-4172-BA5D-D0F11187FDFF}"/>
              </a:ext>
            </a:extLst>
          </p:cNvPr>
          <p:cNvSpPr txBox="1"/>
          <p:nvPr/>
        </p:nvSpPr>
        <p:spPr>
          <a:xfrm>
            <a:off x="3200400" y="41910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80" y="2018452"/>
            <a:ext cx="795062" cy="463786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433898" y="159762"/>
            <a:ext cx="4778467" cy="1149417"/>
            <a:chOff x="433898" y="159762"/>
            <a:chExt cx="4778467" cy="1149417"/>
          </a:xfrm>
        </p:grpSpPr>
        <p:sp>
          <p:nvSpPr>
            <p:cNvPr id="69" name="文本框 14"/>
            <p:cNvSpPr/>
            <p:nvPr/>
          </p:nvSpPr>
          <p:spPr>
            <a:xfrm>
              <a:off x="1482058" y="179732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898" y="159762"/>
              <a:ext cx="837560" cy="1149417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35BC64E5-4BD1-47AE-8A13-25934AD2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8" y="1885294"/>
            <a:ext cx="7684474" cy="329334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73AF0-1D31-4A86-ACEF-AA0E272C86C1}"/>
              </a:ext>
            </a:extLst>
          </p:cNvPr>
          <p:cNvSpPr txBox="1"/>
          <p:nvPr/>
        </p:nvSpPr>
        <p:spPr>
          <a:xfrm>
            <a:off x="2997478" y="5232124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605B-7D49-4EF7-9736-BB018AC0670F}"/>
              </a:ext>
            </a:extLst>
          </p:cNvPr>
          <p:cNvSpPr txBox="1"/>
          <p:nvPr/>
        </p:nvSpPr>
        <p:spPr>
          <a:xfrm>
            <a:off x="3408559" y="1229933"/>
            <a:ext cx="5201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B276D-78A7-4467-ACA0-1271319764E6}"/>
              </a:ext>
            </a:extLst>
          </p:cNvPr>
          <p:cNvSpPr/>
          <p:nvPr/>
        </p:nvSpPr>
        <p:spPr>
          <a:xfrm>
            <a:off x="4114800" y="1892066"/>
            <a:ext cx="3657600" cy="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919" y="2720698"/>
            <a:ext cx="4380905" cy="213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455306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478413" y="5303997"/>
            <a:ext cx="135495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24486" y="4707256"/>
            <a:ext cx="1389362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" action="ppaction://noaction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" action="ppaction://noaction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" action="ppaction://noaction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" action="ppaction://noaction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" action="ppaction://noaction"/>
          </p:cNvPr>
          <p:cNvSpPr/>
          <p:nvPr/>
        </p:nvSpPr>
        <p:spPr>
          <a:xfrm>
            <a:off x="9230201" y="5304949"/>
            <a:ext cx="1753232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425938" y="2415998"/>
            <a:ext cx="579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   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8820" y="4034013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1" y="347246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1141" y="4053337"/>
            <a:ext cx="9607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hoađua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4053337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1765" y="4038600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DBA447-E5A6-4F02-B87B-77DDFC53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52728" y="-176771"/>
            <a:ext cx="2524961" cy="193675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2519135-0D58-4D56-93FA-B591DEECF47E}"/>
              </a:ext>
            </a:extLst>
          </p:cNvPr>
          <p:cNvSpPr/>
          <p:nvPr/>
        </p:nvSpPr>
        <p:spPr>
          <a:xfrm>
            <a:off x="2951888" y="387039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-Rounded"/>
                <a:ea typeface="Arial-Rounded"/>
              </a:rPr>
              <a:t>74</a:t>
            </a:r>
            <a:r>
              <a:rPr lang="en-US" sz="5400" b="1" kern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endParaRPr lang="vi-VN" sz="5400" kern="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74D2AD-24BE-49CB-8D7D-6E4314AD53FC}"/>
              </a:ext>
            </a:extLst>
          </p:cNvPr>
          <p:cNvSpPr/>
          <p:nvPr/>
        </p:nvSpPr>
        <p:spPr>
          <a:xfrm>
            <a:off x="1570315" y="382428"/>
            <a:ext cx="1417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 err="1">
                <a:latin typeface="Arial-Rounded"/>
                <a:ea typeface="Arial-Rounded"/>
              </a:rPr>
              <a:t>Bài</a:t>
            </a:r>
            <a:r>
              <a:rPr lang="en-US" sz="5400" b="1" kern="0" dirty="0">
                <a:latin typeface="Arial-Rounded"/>
                <a:ea typeface="Arial-Rounded"/>
              </a:rPr>
              <a:t>  </a:t>
            </a:r>
            <a:endParaRPr lang="vi-VN" sz="5400" kern="0" dirty="0">
              <a:latin typeface="Arial-Rounded"/>
              <a:ea typeface="Arial-Rounded"/>
            </a:endParaRPr>
          </a:p>
        </p:txBody>
      </p:sp>
      <p:sp>
        <p:nvSpPr>
          <p:cNvPr id="72" name="Rounded Rectangle 7">
            <a:extLst>
              <a:ext uri="{FF2B5EF4-FFF2-40B4-BE49-F238E27FC236}">
                <a16:creationId xmlns:a16="http://schemas.microsoft.com/office/drawing/2014/main" id="{A766E68E-D1D8-4197-BA1F-5BF377BCBB06}"/>
              </a:ext>
            </a:extLst>
          </p:cNvPr>
          <p:cNvSpPr/>
          <p:nvPr/>
        </p:nvSpPr>
        <p:spPr>
          <a:xfrm>
            <a:off x="2590800" y="1676400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005C77-1170-40BE-8047-7FF46B3F798B}"/>
              </a:ext>
            </a:extLst>
          </p:cNvPr>
          <p:cNvSpPr/>
          <p:nvPr/>
        </p:nvSpPr>
        <p:spPr>
          <a:xfrm>
            <a:off x="1930052" y="1664296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6F77CA-5A62-44C7-BF13-302212CD6A7B}"/>
              </a:ext>
            </a:extLst>
          </p:cNvPr>
          <p:cNvSpPr txBox="1"/>
          <p:nvPr/>
        </p:nvSpPr>
        <p:spPr>
          <a:xfrm>
            <a:off x="3390900" y="2405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9A9215-8C2D-4A41-AB3F-AD6CD4B2B5EB}"/>
              </a:ext>
            </a:extLst>
          </p:cNvPr>
          <p:cNvSpPr txBox="1"/>
          <p:nvPr/>
        </p:nvSpPr>
        <p:spPr>
          <a:xfrm>
            <a:off x="6585559" y="2438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Minus 11">
            <a:extLst>
              <a:ext uri="{FF2B5EF4-FFF2-40B4-BE49-F238E27FC236}">
                <a16:creationId xmlns:a16="http://schemas.microsoft.com/office/drawing/2014/main" id="{FE174994-79D0-41BC-A15D-3A3EA9D6A8D8}"/>
              </a:ext>
            </a:extLst>
          </p:cNvPr>
          <p:cNvSpPr/>
          <p:nvPr/>
        </p:nvSpPr>
        <p:spPr bwMode="auto">
          <a:xfrm>
            <a:off x="3466199" y="346775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12">
            <a:extLst>
              <a:ext uri="{FF2B5EF4-FFF2-40B4-BE49-F238E27FC236}">
                <a16:creationId xmlns:a16="http://schemas.microsoft.com/office/drawing/2014/main" id="{534C6576-BFC6-4426-A315-4F06FF3B44A1}"/>
              </a:ext>
            </a:extLst>
          </p:cNvPr>
          <p:cNvSpPr/>
          <p:nvPr/>
        </p:nvSpPr>
        <p:spPr bwMode="auto">
          <a:xfrm>
            <a:off x="6737960" y="352490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F93F7278-EF64-410C-BA3F-BB9EB3959854}"/>
              </a:ext>
            </a:extLst>
          </p:cNvPr>
          <p:cNvSpPr/>
          <p:nvPr/>
        </p:nvSpPr>
        <p:spPr>
          <a:xfrm>
            <a:off x="4343401" y="3715408"/>
            <a:ext cx="1403959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B122B86D-F9AA-4DD7-8E50-A42F5B7B00DA}"/>
              </a:ext>
            </a:extLst>
          </p:cNvPr>
          <p:cNvSpPr/>
          <p:nvPr/>
        </p:nvSpPr>
        <p:spPr>
          <a:xfrm>
            <a:off x="5747360" y="3715408"/>
            <a:ext cx="1519161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54CF2950-014E-4B49-B554-DCC7764EA3C9}"/>
              </a:ext>
            </a:extLst>
          </p:cNvPr>
          <p:cNvSpPr/>
          <p:nvPr/>
        </p:nvSpPr>
        <p:spPr>
          <a:xfrm>
            <a:off x="4343400" y="4648200"/>
            <a:ext cx="2923120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E6642FA-A454-4F55-86EF-35F98F0E3D84}"/>
              </a:ext>
            </a:extLst>
          </p:cNvPr>
          <p:cNvSpPr/>
          <p:nvPr/>
        </p:nvSpPr>
        <p:spPr>
          <a:xfrm>
            <a:off x="707398" y="762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E65F09-6127-4DFC-8D3F-5CB358998A0E}"/>
              </a:ext>
            </a:extLst>
          </p:cNvPr>
          <p:cNvSpPr/>
          <p:nvPr/>
        </p:nvSpPr>
        <p:spPr>
          <a:xfrm>
            <a:off x="46650" y="35912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7E471-246B-4132-AE44-950648B236C2}"/>
              </a:ext>
            </a:extLst>
          </p:cNvPr>
          <p:cNvSpPr txBox="1"/>
          <p:nvPr/>
        </p:nvSpPr>
        <p:spPr>
          <a:xfrm>
            <a:off x="3657600" y="-92393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E5617-450A-404A-8B94-B44D0026D3D1}"/>
              </a:ext>
            </a:extLst>
          </p:cNvPr>
          <p:cNvSpPr txBox="1"/>
          <p:nvPr/>
        </p:nvSpPr>
        <p:spPr>
          <a:xfrm>
            <a:off x="6096000" y="-92394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07E050E-B9FA-4520-B290-ECD9814342B8}"/>
              </a:ext>
            </a:extLst>
          </p:cNvPr>
          <p:cNvSpPr/>
          <p:nvPr/>
        </p:nvSpPr>
        <p:spPr>
          <a:xfrm>
            <a:off x="3902242" y="1455593"/>
            <a:ext cx="1745883" cy="9345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0ECEC131-28D1-4712-B179-DFF33919E53D}"/>
              </a:ext>
            </a:extLst>
          </p:cNvPr>
          <p:cNvSpPr/>
          <p:nvPr/>
        </p:nvSpPr>
        <p:spPr>
          <a:xfrm>
            <a:off x="5648122" y="1455592"/>
            <a:ext cx="1889142" cy="92492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2CFFD9F8-16BC-497D-8028-52B8AF4C476D}"/>
              </a:ext>
            </a:extLst>
          </p:cNvPr>
          <p:cNvSpPr/>
          <p:nvPr/>
        </p:nvSpPr>
        <p:spPr>
          <a:xfrm>
            <a:off x="3902240" y="2395831"/>
            <a:ext cx="3635025" cy="120891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15A85F-F388-41D8-8853-3D2102C985DC}"/>
              </a:ext>
            </a:extLst>
          </p:cNvPr>
          <p:cNvGrpSpPr/>
          <p:nvPr/>
        </p:nvGrpSpPr>
        <p:grpSpPr>
          <a:xfrm>
            <a:off x="394958" y="3706085"/>
            <a:ext cx="12152567" cy="1358128"/>
            <a:chOff x="1280135" y="4386123"/>
            <a:chExt cx="9228633" cy="13581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F8896-22F5-44AF-B115-BE8A31896D44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hòa</a:t>
              </a:r>
              <a:endPara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03953-76DB-4FED-B216-F11830D8F35E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loa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F65924-84A6-43BD-AADD-BB4F35EB958F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58D8C4-0AD1-4E77-9977-0BA2215CABB9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xóa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DF388C-BBBD-4289-A104-DC42EF22541E}"/>
              </a:ext>
            </a:extLst>
          </p:cNvPr>
          <p:cNvGrpSpPr/>
          <p:nvPr/>
        </p:nvGrpSpPr>
        <p:grpSpPr>
          <a:xfrm>
            <a:off x="391715" y="5113555"/>
            <a:ext cx="12232745" cy="1358128"/>
            <a:chOff x="1262379" y="4386123"/>
            <a:chExt cx="9289520" cy="135812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6C85A-39A3-4050-AD29-E117070AAB5A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317628-9863-4E86-AB34-0BAB719A6C4E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loe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060DA-D761-4180-B70D-8964C7DF45B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lóe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CD9B29-C80F-4097-98BD-1248B2F12D2D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r>
                <a:rPr lang="en-US" sz="8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sp>
        <p:nvSpPr>
          <p:cNvPr id="40" name="Minus 20">
            <a:extLst>
              <a:ext uri="{FF2B5EF4-FFF2-40B4-BE49-F238E27FC236}">
                <a16:creationId xmlns:a16="http://schemas.microsoft.com/office/drawing/2014/main" id="{068E0682-7495-41FD-887C-5D19BD96116D}"/>
              </a:ext>
            </a:extLst>
          </p:cNvPr>
          <p:cNvSpPr/>
          <p:nvPr/>
        </p:nvSpPr>
        <p:spPr bwMode="auto">
          <a:xfrm>
            <a:off x="1006359" y="4822443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Minus 21">
            <a:extLst>
              <a:ext uri="{FF2B5EF4-FFF2-40B4-BE49-F238E27FC236}">
                <a16:creationId xmlns:a16="http://schemas.microsoft.com/office/drawing/2014/main" id="{720C945D-21ED-4B2B-B380-817BD1274E53}"/>
              </a:ext>
            </a:extLst>
          </p:cNvPr>
          <p:cNvSpPr/>
          <p:nvPr/>
        </p:nvSpPr>
        <p:spPr bwMode="auto">
          <a:xfrm>
            <a:off x="3408226" y="4800023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22">
            <a:extLst>
              <a:ext uri="{FF2B5EF4-FFF2-40B4-BE49-F238E27FC236}">
                <a16:creationId xmlns:a16="http://schemas.microsoft.com/office/drawing/2014/main" id="{E6875E35-B580-4FF6-8939-6CEBD06C45CC}"/>
              </a:ext>
            </a:extLst>
          </p:cNvPr>
          <p:cNvSpPr/>
          <p:nvPr/>
        </p:nvSpPr>
        <p:spPr bwMode="auto">
          <a:xfrm>
            <a:off x="6516757" y="4812292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23">
            <a:extLst>
              <a:ext uri="{FF2B5EF4-FFF2-40B4-BE49-F238E27FC236}">
                <a16:creationId xmlns:a16="http://schemas.microsoft.com/office/drawing/2014/main" id="{FA8EF530-DA05-43D8-AC4C-33587F5A1B02}"/>
              </a:ext>
            </a:extLst>
          </p:cNvPr>
          <p:cNvSpPr/>
          <p:nvPr/>
        </p:nvSpPr>
        <p:spPr bwMode="auto">
          <a:xfrm>
            <a:off x="9949341" y="4814834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24">
            <a:extLst>
              <a:ext uri="{FF2B5EF4-FFF2-40B4-BE49-F238E27FC236}">
                <a16:creationId xmlns:a16="http://schemas.microsoft.com/office/drawing/2014/main" id="{DA6B9840-D85E-447D-8B53-CD1F42A646ED}"/>
              </a:ext>
            </a:extLst>
          </p:cNvPr>
          <p:cNvSpPr/>
          <p:nvPr/>
        </p:nvSpPr>
        <p:spPr bwMode="auto">
          <a:xfrm>
            <a:off x="1344231" y="6239242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25">
            <a:extLst>
              <a:ext uri="{FF2B5EF4-FFF2-40B4-BE49-F238E27FC236}">
                <a16:creationId xmlns:a16="http://schemas.microsoft.com/office/drawing/2014/main" id="{53A903B7-2AB6-4FF6-889C-E6DD1B40B728}"/>
              </a:ext>
            </a:extLst>
          </p:cNvPr>
          <p:cNvSpPr/>
          <p:nvPr/>
        </p:nvSpPr>
        <p:spPr bwMode="auto">
          <a:xfrm>
            <a:off x="3497279" y="6278610"/>
            <a:ext cx="1038155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inus 26">
            <a:extLst>
              <a:ext uri="{FF2B5EF4-FFF2-40B4-BE49-F238E27FC236}">
                <a16:creationId xmlns:a16="http://schemas.microsoft.com/office/drawing/2014/main" id="{80E38BB7-A10D-49B5-BC51-2C7B61340587}"/>
              </a:ext>
            </a:extLst>
          </p:cNvPr>
          <p:cNvSpPr/>
          <p:nvPr/>
        </p:nvSpPr>
        <p:spPr bwMode="auto">
          <a:xfrm>
            <a:off x="6549791" y="6157342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7">
            <a:extLst>
              <a:ext uri="{FF2B5EF4-FFF2-40B4-BE49-F238E27FC236}">
                <a16:creationId xmlns:a16="http://schemas.microsoft.com/office/drawing/2014/main" id="{9D7152AA-DDCC-4EAD-AF70-0D0E10B6F545}"/>
              </a:ext>
            </a:extLst>
          </p:cNvPr>
          <p:cNvSpPr/>
          <p:nvPr/>
        </p:nvSpPr>
        <p:spPr bwMode="auto">
          <a:xfrm>
            <a:off x="10032836" y="6179734"/>
            <a:ext cx="1234343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C41D78DB-C414-42F1-BC86-B72AAE75179C}"/>
              </a:ext>
            </a:extLst>
          </p:cNvPr>
          <p:cNvSpPr/>
          <p:nvPr/>
        </p:nvSpPr>
        <p:spPr>
          <a:xfrm>
            <a:off x="844576" y="267226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910F8E-D1EF-4CBD-A93B-43FCFE050745}"/>
              </a:ext>
            </a:extLst>
          </p:cNvPr>
          <p:cNvSpPr/>
          <p:nvPr/>
        </p:nvSpPr>
        <p:spPr>
          <a:xfrm>
            <a:off x="139575" y="242753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2" y="2401502"/>
            <a:ext cx="2780522" cy="2118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4467"/>
            <a:ext cx="4005311" cy="3304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88" y="1776733"/>
            <a:ext cx="4019633" cy="224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027A6EAE-6A7F-4E38-A533-2837AF7487F8}"/>
              </a:ext>
            </a:extLst>
          </p:cNvPr>
          <p:cNvSpPr/>
          <p:nvPr/>
        </p:nvSpPr>
        <p:spPr bwMode="auto">
          <a:xfrm>
            <a:off x="8000999" y="4638967"/>
            <a:ext cx="4013799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5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òe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C3364536-3FAB-4920-A1E1-03649D530DB3}"/>
              </a:ext>
            </a:extLst>
          </p:cNvPr>
          <p:cNvSpPr/>
          <p:nvPr/>
        </p:nvSpPr>
        <p:spPr bwMode="auto">
          <a:xfrm>
            <a:off x="3733800" y="3429000"/>
            <a:ext cx="3192795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oè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53500FEC-2EBE-4015-A84C-3F00735FAB6B}"/>
              </a:ext>
            </a:extLst>
          </p:cNvPr>
          <p:cNvSpPr/>
          <p:nvPr/>
        </p:nvSpPr>
        <p:spPr bwMode="auto">
          <a:xfrm>
            <a:off x="17834" y="4876800"/>
            <a:ext cx="3505200" cy="79090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óa</a:t>
            </a:r>
            <a:r>
              <a:rPr lang="en-US" sz="5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559</Words>
  <Application>Microsoft Office PowerPoint</Application>
  <PresentationFormat>Widescreen</PresentationFormat>
  <Paragraphs>120</Paragraphs>
  <Slides>26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微软雅黑</vt:lpstr>
      <vt:lpstr>宋体</vt:lpstr>
      <vt:lpstr>.VnAvant</vt:lpstr>
      <vt:lpstr>Arial</vt:lpstr>
      <vt:lpstr>Arial Black</vt:lpstr>
      <vt:lpstr>Arial Rounded MT Bold</vt:lpstr>
      <vt:lpstr>Arial-Rounded</vt:lpstr>
      <vt:lpstr>Bandit</vt:lpstr>
      <vt:lpstr>Calibri</vt:lpstr>
      <vt:lpstr>Calibri Light</vt:lpstr>
      <vt:lpstr>等线</vt:lpstr>
      <vt:lpstr>Ebrima</vt:lpstr>
      <vt:lpstr>HP001 4 hàng</vt:lpstr>
      <vt:lpstr>黑体</vt:lpstr>
      <vt:lpstr>Tahoma</vt:lpstr>
      <vt:lpstr>Times New Roman</vt:lpstr>
      <vt:lpstr>UTM Avo</vt:lpstr>
      <vt:lpstr>迷你简雪峰</vt:lpstr>
      <vt:lpstr>Office Theme</vt:lpstr>
      <vt:lpstr>Office 主题</vt:lpstr>
      <vt:lpstr>1_Office 主题</vt:lpstr>
      <vt:lpstr>3_Office 主题​​</vt:lpstr>
      <vt:lpstr>5_Office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64</cp:revision>
  <dcterms:created xsi:type="dcterms:W3CDTF">2020-11-10T02:24:26Z</dcterms:created>
  <dcterms:modified xsi:type="dcterms:W3CDTF">2023-12-21T07:06:55Z</dcterms:modified>
</cp:coreProperties>
</file>