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2" r:id="rId2"/>
    <p:sldMasterId id="2147483724" r:id="rId3"/>
    <p:sldMasterId id="2147483749" r:id="rId4"/>
  </p:sldMasterIdLst>
  <p:notesMasterIdLst>
    <p:notesMasterId r:id="rId33"/>
  </p:notesMasterIdLst>
  <p:sldIdLst>
    <p:sldId id="257" r:id="rId5"/>
    <p:sldId id="258" r:id="rId6"/>
    <p:sldId id="259" r:id="rId7"/>
    <p:sldId id="260" r:id="rId8"/>
    <p:sldId id="261" r:id="rId9"/>
    <p:sldId id="264" r:id="rId10"/>
    <p:sldId id="345" r:id="rId11"/>
    <p:sldId id="354" r:id="rId12"/>
    <p:sldId id="262" r:id="rId13"/>
    <p:sldId id="347" r:id="rId14"/>
    <p:sldId id="346" r:id="rId15"/>
    <p:sldId id="268" r:id="rId16"/>
    <p:sldId id="351" r:id="rId17"/>
    <p:sldId id="349" r:id="rId18"/>
    <p:sldId id="352" r:id="rId19"/>
    <p:sldId id="350" r:id="rId20"/>
    <p:sldId id="353" r:id="rId21"/>
    <p:sldId id="355" r:id="rId22"/>
    <p:sldId id="334" r:id="rId23"/>
    <p:sldId id="336" r:id="rId24"/>
    <p:sldId id="337" r:id="rId25"/>
    <p:sldId id="338" r:id="rId26"/>
    <p:sldId id="339" r:id="rId27"/>
    <p:sldId id="356" r:id="rId28"/>
    <p:sldId id="335" r:id="rId29"/>
    <p:sldId id="343" r:id="rId30"/>
    <p:sldId id="278" r:id="rId31"/>
    <p:sldId id="3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11/24/2021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39564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79342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87472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69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931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68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78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263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2878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531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29427330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88959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19933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84084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35325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5570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52004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33683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16685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46304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40445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5557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10150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i="0" u="none" strike="noStrike" kern="1200" cap="none" spc="0" normalizeH="0" baseline="0" noProof="0" dirty="0">
                <a:ln w="11430">
                  <a:noFill/>
                </a:ln>
                <a:solidFill>
                  <a:srgbClr val="FF0000"/>
                </a:solidFill>
                <a:uLnTx/>
                <a:uFillTx/>
                <a:latin typeface="Arial" panose="020B0604020202020204" pitchFamily="34" charset="0"/>
                <a:ea typeface="Arial-Rounded" panose="020B0500000000000000" pitchFamily="34" charset="0"/>
                <a:cs typeface="Arial" panose="020B0604020202020204"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xmlns="" id="{30643E55-5CAC-4364-9935-254940DB54AE}"/>
              </a:ext>
            </a:extLst>
          </p:cNvPr>
          <p:cNvSpPr/>
          <p:nvPr/>
        </p:nvSpPr>
        <p:spPr>
          <a:xfrm>
            <a:off x="3721616" y="1048866"/>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nvGrpSpPr>
          <p:cNvPr id="13" name="Group 12">
            <a:extLst>
              <a:ext uri="{FF2B5EF4-FFF2-40B4-BE49-F238E27FC236}">
                <a16:creationId xmlns:a16="http://schemas.microsoft.com/office/drawing/2014/main" xmlns="" id="{7DF28CDE-8F15-4A32-B5F2-9D96FFBC7FF2}"/>
              </a:ext>
            </a:extLst>
          </p:cNvPr>
          <p:cNvGrpSpPr/>
          <p:nvPr/>
        </p:nvGrpSpPr>
        <p:grpSpPr>
          <a:xfrm>
            <a:off x="4300251" y="2400933"/>
            <a:ext cx="6916419" cy="2315209"/>
            <a:chOff x="3918627" y="2383085"/>
            <a:chExt cx="3822655" cy="2315191"/>
          </a:xfrm>
        </p:grpSpPr>
        <p:grpSp>
          <p:nvGrpSpPr>
            <p:cNvPr id="14" name="Group 13">
              <a:extLst>
                <a:ext uri="{FF2B5EF4-FFF2-40B4-BE49-F238E27FC236}">
                  <a16:creationId xmlns:a16="http://schemas.microsoft.com/office/drawing/2014/main" xmlns="" id="{820A3724-5405-4B83-B0A3-A9DB61E89660}"/>
                </a:ext>
              </a:extLst>
            </p:cNvPr>
            <p:cNvGrpSpPr/>
            <p:nvPr/>
          </p:nvGrpSpPr>
          <p:grpSpPr>
            <a:xfrm>
              <a:off x="3918627" y="2383085"/>
              <a:ext cx="3822655" cy="2315191"/>
              <a:chOff x="238546" y="3304422"/>
              <a:chExt cx="2109019" cy="2109019"/>
            </a:xfrm>
          </p:grpSpPr>
          <p:sp>
            <p:nvSpPr>
              <p:cNvPr id="19" name="Hexagon 18">
                <a:extLst>
                  <a:ext uri="{FF2B5EF4-FFF2-40B4-BE49-F238E27FC236}">
                    <a16:creationId xmlns:a16="http://schemas.microsoft.com/office/drawing/2014/main" xmlns="" id="{30381B40-281A-4454-95A5-28462882C970}"/>
                  </a:ext>
                </a:extLst>
              </p:cNvPr>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43">
                <a:extLst>
                  <a:ext uri="{FF2B5EF4-FFF2-40B4-BE49-F238E27FC236}">
                    <a16:creationId xmlns:a16="http://schemas.microsoft.com/office/drawing/2014/main" xmlns="" id="{7D843998-10C9-4974-B987-4949E0D3817B}"/>
                  </a:ext>
                </a:extLst>
              </p:cNvPr>
              <p:cNvSpPr txBox="1"/>
              <p:nvPr/>
            </p:nvSpPr>
            <p:spPr>
              <a:xfrm>
                <a:off x="367975" y="3596329"/>
                <a:ext cx="197959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endPar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Chị</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em</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gái</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tỉ</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chị</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gái</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muội</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em</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sz="32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gái</a:t>
                </a:r>
                <a:r>
                  <a:rPr lang="en-US" sz="32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cxnSp>
          <p:nvCxnSpPr>
            <p:cNvPr id="16" name="10">
              <a:extLst>
                <a:ext uri="{FF2B5EF4-FFF2-40B4-BE49-F238E27FC236}">
                  <a16:creationId xmlns:a16="http://schemas.microsoft.com/office/drawing/2014/main" xmlns="" id="{92E87564-68FE-4DA7-A74C-F085E1EF6EAA}"/>
                </a:ext>
              </a:extLst>
            </p:cNvPr>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528724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2"/>
          <a:stretch>
            <a:fillRect/>
          </a:stretch>
        </p:blipFill>
        <p:spPr>
          <a:xfrm>
            <a:off x="492371" y="422031"/>
            <a:ext cx="11207260" cy="6181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8387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044388" y="60899"/>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36728" y="667761"/>
            <a:ext cx="10631606" cy="6001643"/>
          </a:xfrm>
          <a:prstGeom prst="rect">
            <a:avLst/>
          </a:prstGeom>
          <a:noFill/>
        </p:spPr>
        <p:txBody>
          <a:bodyPr wrap="square" rtlCol="0">
            <a:spAutoFit/>
          </a:bodyPr>
          <a:lstStyle/>
          <a:p>
            <a:r>
              <a:rPr lang="en-US" sz="2400" dirty="0">
                <a:ea typeface="Arial-Rounded" panose="020B0500000000000000" pitchFamily="34" charset="0"/>
                <a:cs typeface="Arial-Rounded" panose="020B0500000000000000" pitchFamily="34"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Năm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729989" y="1791409"/>
            <a:ext cx="3813438" cy="1289416"/>
          </a:xfrm>
          <a:prstGeom prst="rect">
            <a:avLst/>
          </a:prstGeom>
        </p:spPr>
      </p:pic>
    </p:spTree>
  </p:cSld>
  <p:clrMapOvr>
    <a:masterClrMapping/>
  </p:clrMapOvr>
  <p:transition spd="med" advClick="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044388" y="60899"/>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281355" y="736001"/>
            <a:ext cx="11387481" cy="6001643"/>
          </a:xfrm>
          <a:prstGeom prst="rect">
            <a:avLst/>
          </a:prstGeom>
          <a:noFill/>
        </p:spPr>
        <p:txBody>
          <a:bodyPr wrap="square" rtlCol="0">
            <a:spAutoFit/>
          </a:bodyPr>
          <a:lstStyle/>
          <a:p>
            <a:r>
              <a:rPr lang="en-US" sz="2400" dirty="0">
                <a:ea typeface="Arial-Rounded" panose="020B0500000000000000" pitchFamily="34" charset="0"/>
                <a:cs typeface="Arial-Rounded" panose="020B0500000000000000" pitchFamily="34"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Năm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729989" y="1791409"/>
            <a:ext cx="3813438" cy="1289416"/>
          </a:xfrm>
          <a:prstGeom prst="rect">
            <a:avLst/>
          </a:prstGeom>
        </p:spPr>
      </p:pic>
      <p:sp>
        <p:nvSpPr>
          <p:cNvPr id="3" name="TextBox 2"/>
          <p:cNvSpPr txBox="1"/>
          <p:nvPr/>
        </p:nvSpPr>
        <p:spPr>
          <a:xfrm>
            <a:off x="218366" y="654113"/>
            <a:ext cx="423081" cy="523220"/>
          </a:xfrm>
          <a:prstGeom prst="rect">
            <a:avLst/>
          </a:prstGeom>
          <a:noFill/>
        </p:spPr>
        <p:txBody>
          <a:bodyPr wrap="square" rtlCol="0">
            <a:spAutoFit/>
          </a:bodyPr>
          <a:lstStyle/>
          <a:p>
            <a:r>
              <a:rPr lang="en-US" sz="2800" b="1" dirty="0" smtClean="0">
                <a:solidFill>
                  <a:srgbClr val="002060"/>
                </a:solidFill>
              </a:rPr>
              <a:t>1</a:t>
            </a:r>
            <a:endParaRPr lang="en-US" sz="2800" b="1" dirty="0">
              <a:solidFill>
                <a:srgbClr val="002060"/>
              </a:solidFill>
            </a:endParaRPr>
          </a:p>
        </p:txBody>
      </p:sp>
      <p:sp>
        <p:nvSpPr>
          <p:cNvPr id="7" name="TextBox 6"/>
          <p:cNvSpPr txBox="1"/>
          <p:nvPr/>
        </p:nvSpPr>
        <p:spPr>
          <a:xfrm>
            <a:off x="218366" y="4313989"/>
            <a:ext cx="423081" cy="523220"/>
          </a:xfrm>
          <a:prstGeom prst="rect">
            <a:avLst/>
          </a:prstGeom>
          <a:noFill/>
        </p:spPr>
        <p:txBody>
          <a:bodyPr wrap="square" rtlCol="0">
            <a:spAutoFit/>
          </a:bodyPr>
          <a:lstStyle/>
          <a:p>
            <a:r>
              <a:rPr lang="en-US" sz="2800" b="1" dirty="0">
                <a:solidFill>
                  <a:srgbClr val="002060"/>
                </a:solidFill>
              </a:rPr>
              <a:t>2</a:t>
            </a:r>
          </a:p>
        </p:txBody>
      </p:sp>
    </p:spTree>
    <p:extLst>
      <p:ext uri="{BB962C8B-B14F-4D97-AF65-F5344CB8AC3E}">
        <p14:creationId xmlns:p14="http://schemas.microsoft.com/office/powerpoint/2010/main" val="326823328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147079" y="279107"/>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675250" y="901456"/>
            <a:ext cx="10719582" cy="6186309"/>
          </a:xfrm>
          <a:prstGeom prst="rect">
            <a:avLst/>
          </a:prstGeom>
          <a:noFill/>
        </p:spPr>
        <p:txBody>
          <a:bodyPr wrap="square" rtlCol="0">
            <a:spAutoFit/>
          </a:bodyPr>
          <a:lstStyle/>
          <a:p>
            <a:pPr algn="just">
              <a:lnSpc>
                <a:spcPct val="150000"/>
              </a:lnSpc>
            </a:pPr>
            <a:r>
              <a:rPr lang="en-US" sz="2400" dirty="0">
                <a:ea typeface="Arial-Rounded" panose="020B0500000000000000" pitchFamily="34" charset="0"/>
                <a:cs typeface="Arial-Rounded" panose="020B0500000000000000" pitchFamily="34"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2400" dirty="0">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597747" y="2475914"/>
            <a:ext cx="4283304" cy="2053883"/>
          </a:xfrm>
          <a:prstGeom prst="rect">
            <a:avLst/>
          </a:prstGeom>
        </p:spPr>
      </p:pic>
      <p:cxnSp>
        <p:nvCxnSpPr>
          <p:cNvPr id="8" name="Straight Connector 7"/>
          <p:cNvCxnSpPr/>
          <p:nvPr/>
        </p:nvCxnSpPr>
        <p:spPr>
          <a:xfrm flipV="1">
            <a:off x="802698" y="1984386"/>
            <a:ext cx="928468" cy="14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174375" y="3604267"/>
            <a:ext cx="928468" cy="14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1157" y="919701"/>
            <a:ext cx="423081" cy="523220"/>
          </a:xfrm>
          <a:prstGeom prst="rect">
            <a:avLst/>
          </a:prstGeom>
          <a:noFill/>
        </p:spPr>
        <p:txBody>
          <a:bodyPr wrap="square" rtlCol="0">
            <a:spAutoFit/>
          </a:bodyPr>
          <a:lstStyle/>
          <a:p>
            <a:r>
              <a:rPr lang="en-US" sz="2800" b="1" dirty="0" smtClean="0">
                <a:solidFill>
                  <a:srgbClr val="002060"/>
                </a:solidFill>
              </a:rPr>
              <a:t>1</a:t>
            </a:r>
            <a:endParaRPr lang="en-US" sz="2800" b="1" dirty="0">
              <a:solidFill>
                <a:srgbClr val="002060"/>
              </a:solidFill>
            </a:endParaRPr>
          </a:p>
        </p:txBody>
      </p:sp>
      <p:cxnSp>
        <p:nvCxnSpPr>
          <p:cNvPr id="11" name="Straight Connector 10"/>
          <p:cNvCxnSpPr/>
          <p:nvPr/>
        </p:nvCxnSpPr>
        <p:spPr>
          <a:xfrm>
            <a:off x="1146412" y="3631563"/>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255370"/>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2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128794" y="708013"/>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857013" y="1515183"/>
            <a:ext cx="10432830" cy="4539191"/>
          </a:xfrm>
          <a:prstGeom prst="rect">
            <a:avLst/>
          </a:prstGeom>
          <a:noFill/>
        </p:spPr>
        <p:txBody>
          <a:bodyPr wrap="square" rtlCol="0">
            <a:spAutoFit/>
          </a:bodyPr>
          <a:lstStyle/>
          <a:p>
            <a:pPr algn="just">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Năm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cõng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rớm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máu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phẩy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thần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bỗng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hẳn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qua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khóm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chùm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Chúng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Na.</a:t>
            </a:r>
          </a:p>
          <a:p>
            <a:pPr algn="just">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tỉ</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muội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p:cNvSpPr txBox="1"/>
          <p:nvPr/>
        </p:nvSpPr>
        <p:spPr>
          <a:xfrm>
            <a:off x="996289" y="1515183"/>
            <a:ext cx="423081" cy="523220"/>
          </a:xfrm>
          <a:prstGeom prst="rect">
            <a:avLst/>
          </a:prstGeom>
          <a:noFill/>
        </p:spPr>
        <p:txBody>
          <a:bodyPr wrap="square" rtlCol="0">
            <a:spAutoFit/>
          </a:bodyPr>
          <a:lstStyle/>
          <a:p>
            <a:r>
              <a:rPr lang="en-US" sz="2800" b="1" dirty="0">
                <a:solidFill>
                  <a:srgbClr val="002060"/>
                </a:solidFill>
              </a:rPr>
              <a:t>2</a:t>
            </a:r>
          </a:p>
        </p:txBody>
      </p:sp>
    </p:spTree>
    <p:extLst>
      <p:ext uri="{BB962C8B-B14F-4D97-AF65-F5344CB8AC3E}">
        <p14:creationId xmlns:p14="http://schemas.microsoft.com/office/powerpoint/2010/main" val="2492702592"/>
      </p:ext>
    </p:extLst>
  </p:cSld>
  <p:clrMapOvr>
    <a:masterClrMapping/>
  </p:clrMapOvr>
  <p:transition spd="med" advClick="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128794" y="99462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1102676" y="1801788"/>
            <a:ext cx="10432830" cy="4539191"/>
          </a:xfrm>
          <a:prstGeom prst="rect">
            <a:avLst/>
          </a:prstGeom>
          <a:noFill/>
        </p:spPr>
        <p:txBody>
          <a:bodyPr wrap="square" rtlCol="0">
            <a:spAutoFit/>
          </a:bodyPr>
          <a:lstStyle/>
          <a:p>
            <a:pPr algn="just">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dâng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rớm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máu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phẩy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thần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bỗng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hẳn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qua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khóm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chùm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Chúng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Na.</a:t>
            </a:r>
          </a:p>
          <a:p>
            <a:pPr algn="just">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tỉ</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muội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5" name="Straight Connector 4"/>
          <p:cNvCxnSpPr/>
          <p:nvPr/>
        </p:nvCxnSpPr>
        <p:spPr>
          <a:xfrm flipH="1">
            <a:off x="2815176" y="2060915"/>
            <a:ext cx="112542" cy="32355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265908" y="2060915"/>
            <a:ext cx="112542" cy="32355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350276" y="2718420"/>
            <a:ext cx="112542" cy="32355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98297" y="2717162"/>
            <a:ext cx="112542" cy="32355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87512" y="2060915"/>
            <a:ext cx="112542" cy="32355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48687" y="1799305"/>
            <a:ext cx="423081" cy="523220"/>
          </a:xfrm>
          <a:prstGeom prst="rect">
            <a:avLst/>
          </a:prstGeom>
          <a:noFill/>
        </p:spPr>
        <p:txBody>
          <a:bodyPr wrap="square" rtlCol="0">
            <a:spAutoFit/>
          </a:bodyPr>
          <a:lstStyle/>
          <a:p>
            <a:r>
              <a:rPr lang="en-US" sz="2800" b="1" dirty="0">
                <a:solidFill>
                  <a:srgbClr val="002060"/>
                </a:solidFill>
              </a:rPr>
              <a:t>2</a:t>
            </a:r>
          </a:p>
        </p:txBody>
      </p:sp>
    </p:spTree>
    <p:extLst>
      <p:ext uri="{BB962C8B-B14F-4D97-AF65-F5344CB8AC3E}">
        <p14:creationId xmlns:p14="http://schemas.microsoft.com/office/powerpoint/2010/main" val="246870828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73380A-A2EE-4067-849D-3443EA1EBC68}"/>
              </a:ext>
            </a:extLst>
          </p:cNvPr>
          <p:cNvSpPr>
            <a:spLocks noGrp="1"/>
          </p:cNvSpPr>
          <p:nvPr>
            <p:ph type="title"/>
          </p:nvPr>
        </p:nvSpPr>
        <p:spPr>
          <a:xfrm>
            <a:off x="1372551" y="1237366"/>
            <a:ext cx="10515600" cy="1325563"/>
          </a:xfrm>
        </p:spPr>
        <p:txBody>
          <a:bodyPr/>
          <a:lstStyle/>
          <a:p>
            <a:r>
              <a:rPr lang="en-US" b="1" dirty="0">
                <a:solidFill>
                  <a:srgbClr val="FF0000"/>
                </a:solidFill>
              </a:rPr>
              <a:t>               </a:t>
            </a:r>
            <a:r>
              <a:rPr lang="en-US" b="1" dirty="0" err="1">
                <a:solidFill>
                  <a:srgbClr val="FF0000"/>
                </a:solidFill>
              </a:rPr>
              <a:t>Luyện</a:t>
            </a:r>
            <a:r>
              <a:rPr lang="en-US" b="1" dirty="0">
                <a:solidFill>
                  <a:srgbClr val="FF0000"/>
                </a:solidFill>
              </a:rPr>
              <a:t> </a:t>
            </a:r>
            <a:r>
              <a:rPr lang="en-US" b="1" dirty="0" err="1">
                <a:solidFill>
                  <a:srgbClr val="FF0000"/>
                </a:solidFill>
              </a:rPr>
              <a:t>đọc</a:t>
            </a:r>
            <a:r>
              <a:rPr lang="en-US" b="1" dirty="0">
                <a:solidFill>
                  <a:srgbClr val="FF0000"/>
                </a:solidFill>
              </a:rPr>
              <a:t> </a:t>
            </a:r>
            <a:r>
              <a:rPr lang="en-US" b="1" dirty="0" err="1">
                <a:solidFill>
                  <a:srgbClr val="FF0000"/>
                </a:solidFill>
              </a:rPr>
              <a:t>trong</a:t>
            </a:r>
            <a:r>
              <a:rPr lang="en-US" b="1" dirty="0">
                <a:solidFill>
                  <a:srgbClr val="FF0000"/>
                </a:solidFill>
              </a:rPr>
              <a:t> </a:t>
            </a:r>
            <a:r>
              <a:rPr lang="en-US" b="1" dirty="0" err="1">
                <a:solidFill>
                  <a:srgbClr val="FF0000"/>
                </a:solidFill>
              </a:rPr>
              <a:t>nhóm</a:t>
            </a:r>
            <a:r>
              <a:rPr lang="en-US" b="1" dirty="0">
                <a:solidFill>
                  <a:srgbClr val="FF0000"/>
                </a:solidFill>
              </a:rPr>
              <a:t> </a:t>
            </a:r>
          </a:p>
        </p:txBody>
      </p:sp>
    </p:spTree>
    <p:extLst>
      <p:ext uri="{BB962C8B-B14F-4D97-AF65-F5344CB8AC3E}">
        <p14:creationId xmlns:p14="http://schemas.microsoft.com/office/powerpoint/2010/main" val="549317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044388" y="60899"/>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281355" y="736001"/>
            <a:ext cx="11387481" cy="6001643"/>
          </a:xfrm>
          <a:prstGeom prst="rect">
            <a:avLst/>
          </a:prstGeom>
          <a:noFill/>
        </p:spPr>
        <p:txBody>
          <a:bodyPr wrap="square" rtlCol="0">
            <a:spAutoFit/>
          </a:bodyPr>
          <a:lstStyle/>
          <a:p>
            <a:r>
              <a:rPr lang="en-US" sz="2400" dirty="0">
                <a:ea typeface="Arial-Rounded" panose="020B0500000000000000" pitchFamily="34" charset="0"/>
                <a:cs typeface="Arial-Rounded" panose="020B0500000000000000" pitchFamily="34"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Năm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TextBox 2"/>
          <p:cNvSpPr txBox="1"/>
          <p:nvPr/>
        </p:nvSpPr>
        <p:spPr>
          <a:xfrm>
            <a:off x="218366" y="654113"/>
            <a:ext cx="423081" cy="523220"/>
          </a:xfrm>
          <a:prstGeom prst="rect">
            <a:avLst/>
          </a:prstGeom>
          <a:noFill/>
        </p:spPr>
        <p:txBody>
          <a:bodyPr wrap="square" rtlCol="0">
            <a:spAutoFit/>
          </a:bodyPr>
          <a:lstStyle/>
          <a:p>
            <a:r>
              <a:rPr lang="en-US" sz="2800" b="1" dirty="0" smtClean="0">
                <a:solidFill>
                  <a:srgbClr val="002060"/>
                </a:solidFill>
              </a:rPr>
              <a:t>1</a:t>
            </a:r>
            <a:endParaRPr lang="en-US" sz="2800" b="1" dirty="0">
              <a:solidFill>
                <a:srgbClr val="002060"/>
              </a:solidFill>
            </a:endParaRPr>
          </a:p>
        </p:txBody>
      </p:sp>
      <p:sp>
        <p:nvSpPr>
          <p:cNvPr id="7" name="TextBox 6"/>
          <p:cNvSpPr txBox="1"/>
          <p:nvPr/>
        </p:nvSpPr>
        <p:spPr>
          <a:xfrm>
            <a:off x="218366" y="4313989"/>
            <a:ext cx="423081" cy="523220"/>
          </a:xfrm>
          <a:prstGeom prst="rect">
            <a:avLst/>
          </a:prstGeom>
          <a:noFill/>
        </p:spPr>
        <p:txBody>
          <a:bodyPr wrap="square" rtlCol="0">
            <a:spAutoFit/>
          </a:bodyPr>
          <a:lstStyle/>
          <a:p>
            <a:r>
              <a:rPr lang="en-US" sz="2800" b="1" dirty="0">
                <a:solidFill>
                  <a:srgbClr val="002060"/>
                </a:solidFill>
              </a:rPr>
              <a:t>2</a:t>
            </a:r>
          </a:p>
        </p:txBody>
      </p:sp>
      <p:cxnSp>
        <p:nvCxnSpPr>
          <p:cNvPr id="8" name="Straight Connector 7"/>
          <p:cNvCxnSpPr/>
          <p:nvPr/>
        </p:nvCxnSpPr>
        <p:spPr>
          <a:xfrm flipH="1">
            <a:off x="1518638" y="4513652"/>
            <a:ext cx="112542" cy="32355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770519" y="4513651"/>
            <a:ext cx="112542" cy="32355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760621" y="4513650"/>
            <a:ext cx="112542" cy="32355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611276"/>
      </p:ext>
    </p:extLst>
  </p:cSld>
  <p:clrMapOvr>
    <a:masterClrMapping/>
  </p:clrMapOvr>
  <p:transition spd="med" advClick="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Diagonal Corners Snipped 2"/>
          <p:cNvSpPr/>
          <p:nvPr/>
        </p:nvSpPr>
        <p:spPr>
          <a:xfrm>
            <a:off x="4811151" y="1871003"/>
            <a:ext cx="6161649" cy="2391508"/>
          </a:xfrm>
          <a:prstGeom prst="snip2Diag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5099537" y="2497370"/>
            <a:ext cx="5584875" cy="1138773"/>
          </a:xfrm>
          <a:prstGeom prst="rect">
            <a:avLst/>
          </a:prstGeom>
          <a:noFill/>
        </p:spPr>
        <p:txBody>
          <a:bodyPr wrap="square" rtlCol="0">
            <a:spAutoFit/>
          </a:bodyPr>
          <a:lstStyle/>
          <a:p>
            <a:r>
              <a:rPr lang="en-US" sz="6800" b="1" dirty="0" err="1">
                <a:solidFill>
                  <a:srgbClr val="FF0000"/>
                </a:solidFill>
                <a:latin typeface="Times New Roman" panose="02020603050405020304" pitchFamily="18" charset="0"/>
                <a:cs typeface="Times New Roman" panose="02020603050405020304" pitchFamily="18" charset="0"/>
              </a:rPr>
              <a:t>Trả</a:t>
            </a:r>
            <a:r>
              <a:rPr lang="en-US" sz="6800" b="1" dirty="0">
                <a:solidFill>
                  <a:srgbClr val="FF0000"/>
                </a:solidFill>
                <a:latin typeface="Times New Roman" panose="02020603050405020304" pitchFamily="18" charset="0"/>
                <a:cs typeface="Times New Roman" panose="02020603050405020304" pitchFamily="18" charset="0"/>
              </a:rPr>
              <a:t> </a:t>
            </a:r>
            <a:r>
              <a:rPr lang="en-US" sz="6800" b="1" dirty="0" err="1">
                <a:solidFill>
                  <a:srgbClr val="FF0000"/>
                </a:solidFill>
                <a:latin typeface="Times New Roman" panose="02020603050405020304" pitchFamily="18" charset="0"/>
                <a:cs typeface="Times New Roman" panose="02020603050405020304" pitchFamily="18" charset="0"/>
              </a:rPr>
              <a:t>lời</a:t>
            </a:r>
            <a:r>
              <a:rPr lang="en-US" sz="6800" b="1" dirty="0">
                <a:solidFill>
                  <a:srgbClr val="FF0000"/>
                </a:solidFill>
                <a:latin typeface="Times New Roman" panose="02020603050405020304" pitchFamily="18" charset="0"/>
                <a:cs typeface="Times New Roman" panose="02020603050405020304" pitchFamily="18" charset="0"/>
              </a:rPr>
              <a:t> </a:t>
            </a:r>
            <a:r>
              <a:rPr lang="en-US" sz="6800" b="1" dirty="0" err="1">
                <a:solidFill>
                  <a:srgbClr val="FF0000"/>
                </a:solidFill>
                <a:latin typeface="Times New Roman" panose="02020603050405020304" pitchFamily="18" charset="0"/>
                <a:cs typeface="Times New Roman" panose="02020603050405020304" pitchFamily="18" charset="0"/>
              </a:rPr>
              <a:t>câu</a:t>
            </a:r>
            <a:r>
              <a:rPr lang="en-US" sz="6800" b="1" dirty="0">
                <a:solidFill>
                  <a:srgbClr val="FF0000"/>
                </a:solidFill>
                <a:latin typeface="Times New Roman" panose="02020603050405020304" pitchFamily="18" charset="0"/>
                <a:cs typeface="Times New Roman" panose="02020603050405020304" pitchFamily="18" charset="0"/>
              </a:rPr>
              <a:t> </a:t>
            </a:r>
            <a:r>
              <a:rPr lang="en-US" sz="6800" b="1" dirty="0" err="1">
                <a:solidFill>
                  <a:srgbClr val="FF0000"/>
                </a:solidFill>
                <a:latin typeface="Times New Roman" panose="02020603050405020304" pitchFamily="18" charset="0"/>
                <a:cs typeface="Times New Roman" panose="02020603050405020304" pitchFamily="18" charset="0"/>
              </a:rPr>
              <a:t>hỏi</a:t>
            </a:r>
            <a:endParaRPr lang="en-US" sz="6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9888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Nặn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đồ</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4"/>
          <p:cNvSpPr/>
          <p:nvPr/>
        </p:nvSpPr>
        <p:spPr>
          <a:xfrm>
            <a:off x="239150" y="763559"/>
            <a:ext cx="11676185" cy="908020"/>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lIns="91403" tIns="45702" rIns="91403" bIns="45702" rtlCol="0" anchor="ctr"/>
          <a:lstStyle/>
          <a:p>
            <a:pPr lvl="0" algn="ctr"/>
            <a:r>
              <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Tìm</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những</a:t>
            </a:r>
            <a:r>
              <a:rPr lang="en-US" sz="3000" dirty="0">
                <a:solidFill>
                  <a:schemeClr val="tx1"/>
                </a:solidFill>
                <a:ea typeface="Arial-Rounded" panose="020B0500000000000000" pitchFamily="34" charset="0"/>
                <a:cs typeface="Arial-Rounded" panose="020B0500000000000000" pitchFamily="34" charset="0"/>
              </a:rPr>
              <a:t> chi </a:t>
            </a:r>
            <a:r>
              <a:rPr lang="en-US" sz="3000" dirty="0" err="1">
                <a:solidFill>
                  <a:schemeClr val="tx1"/>
                </a:solidFill>
                <a:ea typeface="Arial-Rounded" panose="020B0500000000000000" pitchFamily="34" charset="0"/>
                <a:cs typeface="Arial-Rounded" panose="020B0500000000000000" pitchFamily="34" charset="0"/>
              </a:rPr>
              <a:t>tiết</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cho</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thấy</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chị</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em</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Nết</a:t>
            </a:r>
            <a:r>
              <a:rPr lang="en-US" sz="3000" dirty="0">
                <a:solidFill>
                  <a:schemeClr val="tx1"/>
                </a:solidFill>
                <a:ea typeface="Arial-Rounded" panose="020B0500000000000000" pitchFamily="34" charset="0"/>
                <a:cs typeface="Arial-Rounded" panose="020B0500000000000000" pitchFamily="34" charset="0"/>
              </a:rPr>
              <a:t>, Na </a:t>
            </a:r>
            <a:r>
              <a:rPr lang="en-US" sz="3000" dirty="0" err="1">
                <a:solidFill>
                  <a:schemeClr val="tx1"/>
                </a:solidFill>
                <a:ea typeface="Arial-Rounded" panose="020B0500000000000000" pitchFamily="34" charset="0"/>
                <a:cs typeface="Arial-Rounded" panose="020B0500000000000000" pitchFamily="34" charset="0"/>
              </a:rPr>
              <a:t>sống</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bên</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nhau</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rất</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đầm</a:t>
            </a:r>
            <a:r>
              <a:rPr lang="en-US" sz="3000" dirty="0">
                <a:solidFill>
                  <a:schemeClr val="tx1"/>
                </a:solidFill>
                <a:ea typeface="Arial-Rounded" panose="020B0500000000000000" pitchFamily="34" charset="0"/>
                <a:cs typeface="Arial-Rounded" panose="020B0500000000000000" pitchFamily="34" charset="0"/>
              </a:rPr>
              <a:t> </a:t>
            </a:r>
            <a:r>
              <a:rPr lang="en-US" sz="3000" dirty="0" err="1">
                <a:solidFill>
                  <a:schemeClr val="tx1"/>
                </a:solidFill>
                <a:ea typeface="Arial-Rounded" panose="020B0500000000000000" pitchFamily="34" charset="0"/>
                <a:cs typeface="Arial-Rounded" panose="020B0500000000000000" pitchFamily="34" charset="0"/>
              </a:rPr>
              <a:t>ấm</a:t>
            </a:r>
            <a:r>
              <a:rPr lang="en-US" sz="3000" dirty="0">
                <a:solidFill>
                  <a:schemeClr val="tx1"/>
                </a:solidFill>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schemeClr val="tx1"/>
              </a:solidFill>
              <a:effectLst/>
              <a:uLnTx/>
              <a:uFillTx/>
              <a:ea typeface="Arial-Rounded" panose="020B0500000000000000" pitchFamily="34" charset="0"/>
              <a:cs typeface="Arial-Rounded" panose="020B0500000000000000" pitchFamily="34" charset="0"/>
            </a:endParaRPr>
          </a:p>
        </p:txBody>
      </p:sp>
      <p:sp>
        <p:nvSpPr>
          <p:cNvPr id="5" name="TextBox 4"/>
          <p:cNvSpPr txBox="1"/>
          <p:nvPr/>
        </p:nvSpPr>
        <p:spPr>
          <a:xfrm>
            <a:off x="572290" y="2278237"/>
            <a:ext cx="9523828" cy="2831544"/>
          </a:xfrm>
          <a:prstGeom prst="rect">
            <a:avLst/>
          </a:prstGeom>
          <a:noFill/>
        </p:spPr>
        <p:txBody>
          <a:bodyPr wrap="square" rtlCol="0">
            <a:spAutoFit/>
          </a:bodyPr>
          <a:lstStyle/>
          <a:p>
            <a:pPr marL="285750" indent="-285750">
              <a:buFontTx/>
              <a:buChar char="-"/>
            </a:pP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Na,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ù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ù</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lùa</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lvl="0" indent="-285750">
              <a:buFontTx/>
              <a:buChar cha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choàng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rúc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rich.</a:t>
            </a:r>
          </a:p>
          <a:p>
            <a:pPr marL="285750" lvl="0" indent="-285750">
              <a:buFontTx/>
              <a:buChar char="-"/>
              <a:defRPr/>
            </a:pP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chặt</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lvl="0" indent="-285750">
              <a:buFontTx/>
              <a:buChar char="-"/>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Hai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lvl="0" indent="-285750">
              <a:buFontTx/>
              <a:buChar char="-"/>
              <a:defRPr/>
            </a:pP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2"/>
          <a:stretch>
            <a:fillRect/>
          </a:stretch>
        </p:blipFill>
        <p:spPr>
          <a:xfrm>
            <a:off x="7682282" y="3474720"/>
            <a:ext cx="4629674" cy="3535947"/>
          </a:xfrm>
          <a:prstGeom prst="ellipse">
            <a:avLst/>
          </a:prstGeom>
          <a:ln>
            <a:noFill/>
          </a:ln>
          <a:effectLst>
            <a:softEdge rad="112500"/>
          </a:effectLst>
        </p:spPr>
      </p:pic>
    </p:spTree>
    <p:extLst>
      <p:ext uri="{BB962C8B-B14F-4D97-AF65-F5344CB8AC3E}">
        <p14:creationId xmlns:p14="http://schemas.microsoft.com/office/powerpoint/2010/main" val="359651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4"/>
          <p:cNvSpPr/>
          <p:nvPr/>
        </p:nvSpPr>
        <p:spPr>
          <a:xfrm>
            <a:off x="253218" y="665085"/>
            <a:ext cx="11676185" cy="908020"/>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lIns="91403" tIns="45702" rIns="91403" bIns="45702" rtlCol="0" anchor="ctr"/>
          <a:lstStyle/>
          <a:p>
            <a:pPr lvl="0"/>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Nước lũ dâng cao, chị Nết đưa Na đến nơi an toàn bằng cách nào? </a:t>
            </a:r>
            <a:endPar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572290" y="2278237"/>
            <a:ext cx="10569322" cy="1611403"/>
          </a:xfrm>
          <a:prstGeom prst="rect">
            <a:avLst/>
          </a:prstGeom>
          <a:noFill/>
        </p:spPr>
        <p:txBody>
          <a:bodyPr wrap="square" rtlCol="0">
            <a:spAutoFit/>
          </a:bodyPr>
          <a:lstStyle/>
          <a:p>
            <a:pPr lvl="0">
              <a:lnSpc>
                <a:spcPct val="150000"/>
              </a:lnSpc>
              <a:defRPr/>
            </a:pP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500" dirty="0">
                <a:latin typeface="Times New Roman" panose="02020603050405020304" pitchFamily="18" charset="0"/>
                <a:ea typeface="Arial-Rounded" panose="020B0500000000000000" pitchFamily="34" charset="0"/>
                <a:cs typeface="Times New Roman" panose="02020603050405020304" pitchFamily="18" charset="0"/>
              </a:rPr>
              <a:t> n</a:t>
            </a:r>
            <a:r>
              <a:rPr lang="vi-VN" sz="3500" dirty="0">
                <a:latin typeface="Times New Roman" panose="02020603050405020304" pitchFamily="18" charset="0"/>
                <a:ea typeface="Arial-Rounded" panose="020B0500000000000000" pitchFamily="34" charset="0"/>
                <a:cs typeface="Times New Roman" panose="02020603050405020304" pitchFamily="18" charset="0"/>
              </a:rPr>
              <a:t>ước lũ dâng cao, chị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3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endParaRPr lang="en-US" sz="3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310" y="3312844"/>
            <a:ext cx="5838093" cy="3425581"/>
          </a:xfrm>
          <a:prstGeom prst="rect">
            <a:avLst/>
          </a:prstGeom>
        </p:spPr>
      </p:pic>
    </p:spTree>
    <p:extLst>
      <p:ext uri="{BB962C8B-B14F-4D97-AF65-F5344CB8AC3E}">
        <p14:creationId xmlns:p14="http://schemas.microsoft.com/office/powerpoint/2010/main" val="33696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4"/>
          <p:cNvSpPr/>
          <p:nvPr/>
        </p:nvSpPr>
        <p:spPr>
          <a:xfrm>
            <a:off x="253218" y="746972"/>
            <a:ext cx="11676185" cy="1051173"/>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lIns="91403" tIns="45702" rIns="91403" bIns="45702" rtlCol="0" anchor="ctr"/>
          <a:lstStyle/>
          <a:p>
            <a:pPr algn="ct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xảy</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cõng</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lũ</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endPar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684831" y="1983543"/>
            <a:ext cx="10569322" cy="2303900"/>
          </a:xfrm>
          <a:prstGeom prst="rect">
            <a:avLst/>
          </a:prstGeom>
          <a:noFill/>
        </p:spPr>
        <p:txBody>
          <a:bodyPr wrap="square" rtlCol="0">
            <a:spAutoFit/>
          </a:bodyPr>
          <a:lstStyle/>
          <a:p>
            <a:pPr lvl="0">
              <a:lnSpc>
                <a:spcPct val="150000"/>
              </a:lnSpc>
              <a:defRPr/>
            </a:pPr>
            <a:r>
              <a:rPr lang="en-US" sz="35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xảy</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cõng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chạy</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lũ</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rớm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máu</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bỗng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lành</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hẳn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000" dirty="0">
                <a:latin typeface="Times New Roman" panose="02020603050405020304" pitchFamily="18" charset="0"/>
                <a:ea typeface="Arial-Rounded" panose="020B0500000000000000" pitchFamily="34" charset="0"/>
                <a:cs typeface="Times New Roman" panose="02020603050405020304" pitchFamily="18" charset="0"/>
              </a:rPr>
              <a:t> qua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khóm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thắm</a:t>
            </a:r>
            <a:r>
              <a:rPr lang="en-US" sz="35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388" y="3931925"/>
            <a:ext cx="4783015" cy="2806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007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4"/>
          <p:cNvSpPr/>
          <p:nvPr/>
        </p:nvSpPr>
        <p:spPr>
          <a:xfrm>
            <a:off x="253218" y="665084"/>
            <a:ext cx="11676185" cy="1051173"/>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lIns="91403" tIns="45702" rIns="91403" bIns="45702" rtlCol="0" anchor="ctr"/>
          <a:lstStyle/>
          <a:p>
            <a:pPr lvl="0" algn="ct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làng</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a:t>
            </a:r>
            <a:r>
              <a:rPr lang="en-US" sz="32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ỉ</a:t>
            </a:r>
            <a:r>
              <a:rPr lang="en-US" sz="32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uội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endPar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971735" y="2532255"/>
            <a:ext cx="5226149" cy="3395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p:cNvSpPr/>
          <p:nvPr/>
        </p:nvSpPr>
        <p:spPr>
          <a:xfrm>
            <a:off x="633046" y="2534771"/>
            <a:ext cx="4656406" cy="2677656"/>
          </a:xfrm>
          <a:prstGeom prst="rect">
            <a:avLst/>
          </a:prstGeom>
        </p:spPr>
        <p:txBody>
          <a:bodyPr wrap="square">
            <a:spAutoFit/>
          </a:bodyPr>
          <a:lstStyle/>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chùm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Chúng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90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044388" y="60899"/>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B536578-577B-4BDB-9D78-DB8B17D9EDD5}"/>
              </a:ext>
            </a:extLst>
          </p:cNvPr>
          <p:cNvSpPr txBox="1"/>
          <p:nvPr/>
        </p:nvSpPr>
        <p:spPr>
          <a:xfrm>
            <a:off x="436728" y="667761"/>
            <a:ext cx="10631606" cy="6001643"/>
          </a:xfrm>
          <a:prstGeom prst="rect">
            <a:avLst/>
          </a:prstGeom>
          <a:noFill/>
        </p:spPr>
        <p:txBody>
          <a:bodyPr wrap="square" rtlCol="0">
            <a:spAutoFit/>
          </a:bodyPr>
          <a:lstStyle/>
          <a:p>
            <a:r>
              <a:rPr lang="en-US" sz="2400" dirty="0">
                <a:ea typeface="Arial-Rounded" panose="020B0500000000000000" pitchFamily="34" charset="0"/>
                <a:cs typeface="Arial-Rounded" panose="020B0500000000000000" pitchFamily="34"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xưa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mồ</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cha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sườn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nhường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ù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rét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rích</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bảo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hồng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Na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gật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ngủ</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Năm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cao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cõng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chạy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toàn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Hai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rớm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phẩy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bỗng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hẳn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qua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khóm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thắm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chùm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che</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Chúng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Na.</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muội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xmlns="" id="{0F2F16B0-87CF-4FBB-B148-A50021D2B0D8}"/>
              </a:ext>
            </a:extLst>
          </p:cNvPr>
          <p:cNvPicPr>
            <a:picLocks noChangeAspect="1"/>
          </p:cNvPicPr>
          <p:nvPr/>
        </p:nvPicPr>
        <p:blipFill>
          <a:blip r:embed="rId3"/>
          <a:stretch>
            <a:fillRect/>
          </a:stretch>
        </p:blipFill>
        <p:spPr>
          <a:xfrm>
            <a:off x="6729989" y="1791409"/>
            <a:ext cx="3813438" cy="1289416"/>
          </a:xfrm>
          <a:prstGeom prst="rect">
            <a:avLst/>
          </a:prstGeom>
        </p:spPr>
      </p:pic>
    </p:spTree>
    <p:extLst>
      <p:ext uri="{BB962C8B-B14F-4D97-AF65-F5344CB8AC3E}">
        <p14:creationId xmlns:p14="http://schemas.microsoft.com/office/powerpoint/2010/main" val="1414573311"/>
      </p:ext>
    </p:extLst>
  </p:cSld>
  <p:clrMapOvr>
    <a:masterClrMapping/>
  </p:clrMapOvr>
  <p:transition spd="med" advClick="0">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Diagonal Corners Snipped 2"/>
          <p:cNvSpPr/>
          <p:nvPr/>
        </p:nvSpPr>
        <p:spPr>
          <a:xfrm>
            <a:off x="4811151" y="1871003"/>
            <a:ext cx="6161649" cy="2391508"/>
          </a:xfrm>
          <a:prstGeom prst="snip2Diag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5099537" y="2497370"/>
            <a:ext cx="5584875" cy="830997"/>
          </a:xfrm>
          <a:prstGeom prst="rect">
            <a:avLst/>
          </a:prstGeom>
          <a:noFill/>
        </p:spPr>
        <p:txBody>
          <a:bodyPr wrap="square" rtlCol="0">
            <a:spAutoFit/>
          </a:bodyPr>
          <a:lstStyle/>
          <a:p>
            <a:r>
              <a:rPr lang="en-US" sz="4800" b="1" dirty="0" err="1">
                <a:solidFill>
                  <a:srgbClr val="FF0000"/>
                </a:solidFill>
                <a:latin typeface="Times New Roman" panose="02020603050405020304" pitchFamily="18" charset="0"/>
                <a:cs typeface="Times New Roman" panose="02020603050405020304" pitchFamily="18" charset="0"/>
              </a:rPr>
              <a:t>Hoạt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động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luyện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tập</a:t>
            </a:r>
            <a:r>
              <a:rPr lang="en-US" sz="4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4160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Xếp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dưới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nhóm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hợp</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xmlns="" id="{CC99DCF9-1E5D-498E-99F6-14F376BD3000}"/>
              </a:ext>
            </a:extLst>
          </p:cNvPr>
          <p:cNvPicPr>
            <a:picLocks noChangeAspect="1"/>
          </p:cNvPicPr>
          <p:nvPr/>
        </p:nvPicPr>
        <p:blipFill>
          <a:blip r:embed="rId3"/>
          <a:stretch>
            <a:fillRect/>
          </a:stretch>
        </p:blipFill>
        <p:spPr>
          <a:xfrm>
            <a:off x="1604060" y="1217508"/>
            <a:ext cx="8039100" cy="1762125"/>
          </a:xfrm>
          <a:prstGeom prst="rect">
            <a:avLst/>
          </a:prstGeom>
        </p:spPr>
      </p:pic>
      <p:sp>
        <p:nvSpPr>
          <p:cNvPr id="8" name="Rectangle 7">
            <a:extLst>
              <a:ext uri="{FF2B5EF4-FFF2-40B4-BE49-F238E27FC236}">
                <a16:creationId xmlns:a16="http://schemas.microsoft.com/office/drawing/2014/main" xmlns="" id="{C446E305-53A2-4F4E-8AD8-593AE104C426}"/>
              </a:ext>
            </a:extLst>
          </p:cNvPr>
          <p:cNvSpPr/>
          <p:nvPr/>
        </p:nvSpPr>
        <p:spPr>
          <a:xfrm>
            <a:off x="384669" y="3176174"/>
            <a:ext cx="11017195" cy="83997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xmlns="" id="{609368F0-73D2-4CD4-9C8B-2ADE9295014E}"/>
              </a:ext>
            </a:extLst>
          </p:cNvPr>
          <p:cNvSpPr/>
          <p:nvPr/>
        </p:nvSpPr>
        <p:spPr>
          <a:xfrm>
            <a:off x="344384" y="4212688"/>
            <a:ext cx="11085615" cy="83997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TextBox 2"/>
          <p:cNvSpPr txBox="1"/>
          <p:nvPr/>
        </p:nvSpPr>
        <p:spPr>
          <a:xfrm>
            <a:off x="5805246" y="4378530"/>
            <a:ext cx="2006091"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4448542" y="3293606"/>
            <a:ext cx="2397341"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chạy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6198610" y="3292873"/>
            <a:ext cx="1209821"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cõng</a:t>
            </a:r>
            <a:r>
              <a:rPr lang="en-US" sz="32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7096103" y="4378529"/>
            <a:ext cx="113021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7134789" y="3331516"/>
            <a:ext cx="1735106"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qua,</a:t>
            </a:r>
          </a:p>
        </p:txBody>
      </p:sp>
      <p:sp>
        <p:nvSpPr>
          <p:cNvPr id="13" name="TextBox 12"/>
          <p:cNvSpPr txBox="1"/>
          <p:nvPr/>
        </p:nvSpPr>
        <p:spPr>
          <a:xfrm>
            <a:off x="7843755" y="4378528"/>
            <a:ext cx="1209821"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4296738" y="4343768"/>
            <a:ext cx="2038509"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thắm</a:t>
            </a:r>
            <a:r>
              <a:rPr lang="en-US" sz="3200" dirty="0">
                <a:latin typeface="Times New Roman" panose="02020603050405020304" pitchFamily="18" charset="0"/>
                <a:cs typeface="Times New Roman" panose="02020603050405020304" pitchFamily="18" charset="0"/>
              </a:rPr>
              <a:t>, </a:t>
            </a:r>
          </a:p>
        </p:txBody>
      </p:sp>
      <p:sp>
        <p:nvSpPr>
          <p:cNvPr id="16" name="TextBox 15"/>
          <p:cNvSpPr txBox="1"/>
          <p:nvPr/>
        </p:nvSpPr>
        <p:spPr>
          <a:xfrm>
            <a:off x="8315067" y="3315507"/>
            <a:ext cx="2245381"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14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7" grpId="0"/>
      <p:bldP spid="10" grpId="0"/>
      <p:bldP spid="11" grpId="0"/>
      <p:bldP spid="12" grpId="0"/>
      <p:bldP spid="13"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215" y="688682"/>
            <a:ext cx="10515600" cy="1325563"/>
          </a:xfrm>
        </p:spPr>
        <p:txBody>
          <a:bodyPr>
            <a:norm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Na.</a:t>
            </a:r>
          </a:p>
        </p:txBody>
      </p:sp>
      <p:sp>
        <p:nvSpPr>
          <p:cNvPr id="4" name="Rounded Rectangle 3"/>
          <p:cNvSpPr/>
          <p:nvPr/>
        </p:nvSpPr>
        <p:spPr>
          <a:xfrm>
            <a:off x="2042962" y="2451506"/>
            <a:ext cx="8910316" cy="12071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dirty="0" err="1">
                <a:solidFill>
                  <a:schemeClr val="tx1"/>
                </a:solidFill>
                <a:latin typeface="Times New Roman" panose="02020603050405020304" pitchFamily="18" charset="0"/>
                <a:cs typeface="Times New Roman" panose="02020603050405020304" pitchFamily="18" charset="0"/>
              </a:rPr>
              <a:t>Chị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ôm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chặt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đêm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rét</a:t>
            </a:r>
            <a:r>
              <a:rPr lang="en-US" sz="3200" dirty="0">
                <a:solidFill>
                  <a:schemeClr val="tx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00"/>
          </a:solidFill>
        </p:spPr>
      </p:pic>
      <p:sp>
        <p:nvSpPr>
          <p:cNvPr id="5" name="Rounded Rectangle 4"/>
          <p:cNvSpPr/>
          <p:nvPr/>
        </p:nvSpPr>
        <p:spPr>
          <a:xfrm>
            <a:off x="3741490" y="1383283"/>
            <a:ext cx="6937695" cy="310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88107" y="2517841"/>
            <a:ext cx="9376012" cy="830997"/>
          </a:xfrm>
          <a:prstGeom prst="rect">
            <a:avLst/>
          </a:prstGeom>
          <a:noFill/>
        </p:spPr>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CHÀO TẠM BIỆT CÁC CON</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9"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2870" y="4335110"/>
            <a:ext cx="3188719" cy="2671178"/>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211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thềm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nặn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Tỏ</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lòng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trí</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8644274" y="274638"/>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Thằng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chuột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63" presetClass="path" presetSubtype="0" accel="50000" decel="50000" fill="hold" nodeType="withEffect">
                                  <p:stCondLst>
                                    <p:cond delay="0"/>
                                  </p:stCondLst>
                                  <p:childTnLst>
                                    <p:animMotion origin="layout" path="M -3.125E-6 3.7037E-6 L 0.73086 0.01018 " pathEditMode="relative" rAng="0" ptsTypes="AA">
                                      <p:cBhvr>
                                        <p:cTn id="8" dur="3500" fill="hold"/>
                                        <p:tgtEl>
                                          <p:spTgt spid="9"/>
                                        </p:tgtEl>
                                        <p:attrNameLst>
                                          <p:attrName>ppt_x</p:attrName>
                                          <p:attrName>ppt_y</p:attrName>
                                        </p:attrNameLst>
                                      </p:cBhvr>
                                      <p:rCtr x="36536" y="509"/>
                                    </p:animMotion>
                                  </p:childTnLst>
                                </p:cTn>
                              </p:par>
                              <p:par>
                                <p:cTn id="9" presetID="32" presetClass="emph" presetSubtype="0" repeatCount="945" fill="hold" nodeType="withEffect">
                                  <p:stCondLst>
                                    <p:cond delay="0"/>
                                  </p:stCondLst>
                                  <p:childTnLst>
                                    <p:animRot by="120000">
                                      <p:cBhvr>
                                        <p:cTn id="10" dur="275" fill="hold">
                                          <p:stCondLst>
                                            <p:cond delay="0"/>
                                          </p:stCondLst>
                                        </p:cTn>
                                        <p:tgtEl>
                                          <p:spTgt spid="9"/>
                                        </p:tgtEl>
                                        <p:attrNameLst>
                                          <p:attrName>r</p:attrName>
                                        </p:attrNameLst>
                                      </p:cBhvr>
                                    </p:animRot>
                                    <p:animRot by="-240000">
                                      <p:cBhvr>
                                        <p:cTn id="11" dur="550" fill="hold">
                                          <p:stCondLst>
                                            <p:cond delay="550"/>
                                          </p:stCondLst>
                                        </p:cTn>
                                        <p:tgtEl>
                                          <p:spTgt spid="9"/>
                                        </p:tgtEl>
                                        <p:attrNameLst>
                                          <p:attrName>r</p:attrName>
                                        </p:attrNameLst>
                                      </p:cBhvr>
                                    </p:animRot>
                                    <p:animRot by="240000">
                                      <p:cBhvr>
                                        <p:cTn id="12" dur="550" fill="hold">
                                          <p:stCondLst>
                                            <p:cond delay="1100"/>
                                          </p:stCondLst>
                                        </p:cTn>
                                        <p:tgtEl>
                                          <p:spTgt spid="9"/>
                                        </p:tgtEl>
                                        <p:attrNameLst>
                                          <p:attrName>r</p:attrName>
                                        </p:attrNameLst>
                                      </p:cBhvr>
                                    </p:animRot>
                                    <p:animRot by="-240000">
                                      <p:cBhvr>
                                        <p:cTn id="13" dur="550" fill="hold">
                                          <p:stCondLst>
                                            <p:cond delay="1650"/>
                                          </p:stCondLst>
                                        </p:cTn>
                                        <p:tgtEl>
                                          <p:spTgt spid="9"/>
                                        </p:tgtEl>
                                        <p:attrNameLst>
                                          <p:attrName>r</p:attrName>
                                        </p:attrNameLst>
                                      </p:cBhvr>
                                    </p:animRot>
                                    <p:animRot by="120000">
                                      <p:cBhvr>
                                        <p:cTn id="14" dur="550" fill="hold">
                                          <p:stCondLst>
                                            <p:cond delay="2200"/>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withEffect">
                                  <p:stCondLst>
                                    <p:cond delay="0"/>
                                  </p:stCondLst>
                                  <p:childTnLst>
                                    <p:animMotion origin="layout" path="M 0.73086 0.01018 L 1.64753 0.02129 " pathEditMode="relative" rAng="0" ptsTypes="AA">
                                      <p:cBhvr>
                                        <p:cTn id="25"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6" fill="hold" display="0">
                  <p:stCondLst>
                    <p:cond delay="indefinite"/>
                  </p:stCondLst>
                  <p:endCondLst>
                    <p:cond evt="onStopAudio" delay="0">
                      <p:tgtEl>
                        <p:sldTgt/>
                      </p:tgtEl>
                    </p:cond>
                  </p:endCondLst>
                </p:cTn>
                <p:tgtEl>
                  <p:spTgt spid="12"/>
                </p:tgtEl>
              </p:cMediaNode>
            </p:audio>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414" fill="hold"/>
                                        <p:tgtEl>
                                          <p:spTgt spid="12"/>
                                        </p:tgtEl>
                                      </p:cBhvr>
                                    </p:cmd>
                                  </p:childTnLst>
                                </p:cTn>
                              </p:par>
                            </p:childTnLst>
                          </p:cTn>
                        </p:par>
                      </p:childTnLst>
                    </p:cTn>
                  </p:par>
                </p:childTnLst>
              </p:cTn>
              <p:nextCondLst>
                <p:cond evt="onClick" delay="0">
                  <p:tgtEl>
                    <p:spTgt spid="13"/>
                  </p:tgtEl>
                </p:cond>
              </p:nextCondLst>
            </p:seq>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5626066" y="244402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7EBFDB7D-DD97-44CE-AFFB-458781A3DB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8046" r="1" b="30554"/>
          <a:stretch/>
        </p:blipFill>
        <p:spPr>
          <a:xfrm>
            <a:off x="20" y="10"/>
            <a:ext cx="9960641"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28" name="Freeform 5">
            <a:extLst>
              <a:ext uri="{FF2B5EF4-FFF2-40B4-BE49-F238E27FC236}">
                <a16:creationId xmlns:a16="http://schemas.microsoft.com/office/drawing/2014/main" xmlns="" id="{50F864A1-23CF-4954-887F-3C4458622A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0" name="Freeform 5">
            <a:extLst>
              <a:ext uri="{FF2B5EF4-FFF2-40B4-BE49-F238E27FC236}">
                <a16:creationId xmlns:a16="http://schemas.microsoft.com/office/drawing/2014/main" xmlns="" id="{8D313E8C-7457-407E-BDA5-EACA44D382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0991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GB" altLang="en-US" b="1" dirty="0" smtClean="0">
              <a:solidFill>
                <a:schemeClr val="bg1"/>
              </a:solidFill>
              <a:latin typeface="HP001 4 hàng" pitchFamily="34" charset="0"/>
            </a:endParaRPr>
          </a:p>
        </p:txBody>
      </p:sp>
      <p:pic>
        <p:nvPicPr>
          <p:cNvPr id="1034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103428" name="TextBox 4"/>
          <p:cNvSpPr txBox="1">
            <a:spLocks noChangeArrowheads="1"/>
          </p:cNvSpPr>
          <p:nvPr/>
        </p:nvSpPr>
        <p:spPr bwMode="auto">
          <a:xfrm>
            <a:off x="2036233" y="934186"/>
            <a:ext cx="10155767" cy="63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3" tIns="22852" rIns="45703" bIns="22852">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GB" altLang="en-US" sz="3800" b="1" dirty="0" err="1">
                <a:solidFill>
                  <a:schemeClr val="bg1"/>
                </a:solidFill>
                <a:latin typeface="HP001 4 hàng" pitchFamily="34" charset="0"/>
              </a:rPr>
              <a:t>Thứ</a:t>
            </a:r>
            <a:r>
              <a:rPr lang="en-GB" altLang="en-US" sz="3800" b="1" dirty="0">
                <a:solidFill>
                  <a:schemeClr val="bg1"/>
                </a:solidFill>
                <a:latin typeface="HP001 4 hàng" pitchFamily="34" charset="0"/>
              </a:rPr>
              <a:t> </a:t>
            </a:r>
            <a:r>
              <a:rPr lang="en-GB" altLang="en-US" sz="3800" b="1" dirty="0" err="1" smtClean="0">
                <a:solidFill>
                  <a:schemeClr val="bg1"/>
                </a:solidFill>
                <a:latin typeface="HP001 4 hàng" pitchFamily="34" charset="0"/>
              </a:rPr>
              <a:t>hai</a:t>
            </a:r>
            <a:r>
              <a:rPr lang="en-GB" altLang="en-US" sz="3800" b="1" dirty="0" smtClean="0">
                <a:solidFill>
                  <a:schemeClr val="bg1"/>
                </a:solidFill>
                <a:latin typeface="HP001 4 hàng" pitchFamily="34" charset="0"/>
              </a:rPr>
              <a:t> </a:t>
            </a:r>
            <a:r>
              <a:rPr lang="en-GB" altLang="en-US" sz="3800" b="1" dirty="0" err="1">
                <a:solidFill>
                  <a:schemeClr val="bg1"/>
                </a:solidFill>
                <a:latin typeface="HP001 4 hàng" pitchFamily="34" charset="0"/>
              </a:rPr>
              <a:t>ngày</a:t>
            </a:r>
            <a:r>
              <a:rPr lang="en-GB" altLang="en-US" sz="3800" b="1" dirty="0">
                <a:solidFill>
                  <a:schemeClr val="bg1"/>
                </a:solidFill>
                <a:latin typeface="HP001 4 hàng" pitchFamily="34" charset="0"/>
              </a:rPr>
              <a:t> </a:t>
            </a:r>
            <a:r>
              <a:rPr lang="en-GB" altLang="en-US" sz="3800" b="1" dirty="0" smtClean="0">
                <a:solidFill>
                  <a:schemeClr val="bg1"/>
                </a:solidFill>
                <a:latin typeface="HP001 4 hàng" pitchFamily="34" charset="0"/>
              </a:rPr>
              <a:t> </a:t>
            </a:r>
            <a:r>
              <a:rPr lang="en-GB" altLang="en-US" sz="3800" b="1" dirty="0" err="1" smtClean="0">
                <a:solidFill>
                  <a:schemeClr val="bg1"/>
                </a:solidFill>
                <a:latin typeface="HP001 4 hàng" pitchFamily="34" charset="0"/>
              </a:rPr>
              <a:t>tháng</a:t>
            </a:r>
            <a:r>
              <a:rPr lang="en-GB" altLang="en-US" sz="3800" b="1" dirty="0" smtClean="0">
                <a:solidFill>
                  <a:schemeClr val="bg1"/>
                </a:solidFill>
                <a:latin typeface="HP001 4 hàng" pitchFamily="34" charset="0"/>
              </a:rPr>
              <a:t>  </a:t>
            </a:r>
            <a:r>
              <a:rPr lang="en-GB" altLang="en-US" sz="3800" b="1" dirty="0" err="1">
                <a:solidFill>
                  <a:schemeClr val="bg1"/>
                </a:solidFill>
                <a:latin typeface="HP001 4 hàng" pitchFamily="34" charset="0"/>
              </a:rPr>
              <a:t>năm</a:t>
            </a:r>
            <a:r>
              <a:rPr lang="en-GB" altLang="en-US" sz="3800" b="1" dirty="0">
                <a:solidFill>
                  <a:schemeClr val="bg1"/>
                </a:solidFill>
                <a:latin typeface="HP001 4 hàng" pitchFamily="34" charset="0"/>
              </a:rPr>
              <a:t> 2021</a:t>
            </a:r>
          </a:p>
        </p:txBody>
      </p:sp>
      <p:sp>
        <p:nvSpPr>
          <p:cNvPr id="103429" name="TextBox 5"/>
          <p:cNvSpPr txBox="1">
            <a:spLocks noChangeArrowheads="1"/>
          </p:cNvSpPr>
          <p:nvPr/>
        </p:nvSpPr>
        <p:spPr bwMode="auto">
          <a:xfrm>
            <a:off x="4675717" y="1663393"/>
            <a:ext cx="2679700" cy="63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3" tIns="22852" rIns="45703" bIns="22852">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GB" altLang="en-US" sz="3800" b="1" dirty="0" err="1">
                <a:solidFill>
                  <a:schemeClr val="bg1"/>
                </a:solidFill>
                <a:latin typeface="HP001 4 hàng" pitchFamily="34" charset="0"/>
              </a:rPr>
              <a:t>Tiếng</a:t>
            </a:r>
            <a:r>
              <a:rPr lang="en-GB" altLang="en-US" sz="3800" b="1" dirty="0">
                <a:solidFill>
                  <a:schemeClr val="bg1"/>
                </a:solidFill>
                <a:latin typeface="HP001 4 hàng" pitchFamily="34" charset="0"/>
              </a:rPr>
              <a:t> </a:t>
            </a:r>
            <a:r>
              <a:rPr lang="en-GB" altLang="en-US" sz="3800" b="1" dirty="0" err="1">
                <a:solidFill>
                  <a:schemeClr val="bg1"/>
                </a:solidFill>
                <a:latin typeface="HP001 4 hàng" pitchFamily="34" charset="0"/>
              </a:rPr>
              <a:t>Việt</a:t>
            </a:r>
            <a:endParaRPr lang="en-GB" altLang="en-US" sz="3800" b="1" dirty="0">
              <a:solidFill>
                <a:schemeClr val="bg1"/>
              </a:solidFill>
              <a:latin typeface="HP001 4 hàng" pitchFamily="34" charset="0"/>
            </a:endParaRPr>
          </a:p>
        </p:txBody>
      </p:sp>
      <p:sp>
        <p:nvSpPr>
          <p:cNvPr id="103430" name="TextBox 6"/>
          <p:cNvSpPr txBox="1">
            <a:spLocks noChangeArrowheads="1"/>
          </p:cNvSpPr>
          <p:nvPr/>
        </p:nvSpPr>
        <p:spPr bwMode="auto">
          <a:xfrm>
            <a:off x="3188109" y="1978856"/>
            <a:ext cx="8529851" cy="92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03" tIns="22852" rIns="45703" bIns="22852">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nSpc>
                <a:spcPct val="150000"/>
              </a:lnSpc>
            </a:pPr>
            <a:r>
              <a:rPr lang="en-GB" altLang="en-US" sz="3800" b="1" dirty="0">
                <a:solidFill>
                  <a:srgbClr val="FFFF00"/>
                </a:solidFill>
                <a:latin typeface="HP001 4 hàng" pitchFamily="34" charset="0"/>
              </a:rPr>
              <a:t>  </a:t>
            </a:r>
            <a:r>
              <a:rPr lang="en-GB" altLang="en-US" sz="3800" b="1" dirty="0" err="1" smtClean="0">
                <a:solidFill>
                  <a:srgbClr val="FFFF00"/>
                </a:solidFill>
                <a:latin typeface="HP001 4 hàng" pitchFamily="34" charset="0"/>
              </a:rPr>
              <a:t>Sự</a:t>
            </a:r>
            <a:r>
              <a:rPr lang="en-GB" altLang="en-US" sz="3800" b="1" dirty="0" smtClean="0">
                <a:solidFill>
                  <a:srgbClr val="FFFF00"/>
                </a:solidFill>
                <a:latin typeface="HP001 4 hàng" pitchFamily="34" charset="0"/>
              </a:rPr>
              <a:t> </a:t>
            </a:r>
            <a:r>
              <a:rPr lang="en-GB" altLang="en-US" sz="3800" b="1" dirty="0" err="1" smtClean="0">
                <a:solidFill>
                  <a:srgbClr val="FFFF00"/>
                </a:solidFill>
                <a:latin typeface="HP001 4 hàng" pitchFamily="34" charset="0"/>
              </a:rPr>
              <a:t>tích</a:t>
            </a:r>
            <a:r>
              <a:rPr lang="en-GB" altLang="en-US" sz="3800" b="1" dirty="0" smtClean="0">
                <a:solidFill>
                  <a:srgbClr val="FFFF00"/>
                </a:solidFill>
                <a:latin typeface="HP001 4 hàng" pitchFamily="34" charset="0"/>
              </a:rPr>
              <a:t> </a:t>
            </a:r>
            <a:r>
              <a:rPr lang="en-GB" altLang="en-US" sz="3800" b="1" dirty="0" err="1" smtClean="0">
                <a:solidFill>
                  <a:srgbClr val="FFFF00"/>
                </a:solidFill>
                <a:latin typeface="HP001 4 hàng" pitchFamily="34" charset="0"/>
              </a:rPr>
              <a:t>hoa</a:t>
            </a:r>
            <a:r>
              <a:rPr lang="en-GB" altLang="en-US" sz="3800" b="1" dirty="0" smtClean="0">
                <a:solidFill>
                  <a:srgbClr val="FFFF00"/>
                </a:solidFill>
                <a:latin typeface="HP001 4 hàng" pitchFamily="34" charset="0"/>
              </a:rPr>
              <a:t> </a:t>
            </a:r>
            <a:r>
              <a:rPr lang="en-GB" altLang="en-US" sz="3800" b="1" dirty="0" err="1" smtClean="0">
                <a:solidFill>
                  <a:srgbClr val="FFFF00"/>
                </a:solidFill>
                <a:latin typeface="HP001 4 hàng" pitchFamily="34" charset="0"/>
              </a:rPr>
              <a:t>tỉ</a:t>
            </a:r>
            <a:r>
              <a:rPr lang="en-GB" altLang="en-US" sz="3800" b="1" dirty="0" smtClean="0">
                <a:solidFill>
                  <a:srgbClr val="FFFF00"/>
                </a:solidFill>
                <a:latin typeface="HP001 4 hàng" pitchFamily="34" charset="0"/>
              </a:rPr>
              <a:t> </a:t>
            </a:r>
            <a:r>
              <a:rPr lang="en-GB" altLang="en-US" sz="3800" b="1" dirty="0" err="1" smtClean="0">
                <a:solidFill>
                  <a:srgbClr val="FFFF00"/>
                </a:solidFill>
                <a:latin typeface="HP001 4 hàng" pitchFamily="34" charset="0"/>
              </a:rPr>
              <a:t>muội</a:t>
            </a:r>
            <a:r>
              <a:rPr lang="en-GB" altLang="en-US" sz="3800" b="1" dirty="0" smtClean="0">
                <a:solidFill>
                  <a:srgbClr val="FFFF00"/>
                </a:solidFill>
                <a:latin typeface="HP001 4 hàng" pitchFamily="34" charset="0"/>
              </a:rPr>
              <a:t> (</a:t>
            </a:r>
            <a:r>
              <a:rPr lang="en-GB" altLang="en-US" sz="3800" b="1" dirty="0" err="1" smtClean="0">
                <a:solidFill>
                  <a:srgbClr val="FFFF00"/>
                </a:solidFill>
                <a:latin typeface="HP001 4 hàng" pitchFamily="34" charset="0"/>
              </a:rPr>
              <a:t>đọc</a:t>
            </a:r>
            <a:r>
              <a:rPr lang="en-GB" altLang="en-US" sz="3800" b="1" dirty="0" smtClean="0">
                <a:solidFill>
                  <a:srgbClr val="FFFF00"/>
                </a:solidFill>
                <a:latin typeface="HP001 4 hàng" pitchFamily="34" charset="0"/>
              </a:rPr>
              <a:t>)</a:t>
            </a:r>
            <a:endParaRPr lang="en-GB" altLang="en-US" sz="3800" b="1" dirty="0">
              <a:solidFill>
                <a:srgbClr val="FFFF00"/>
              </a:solidFill>
              <a:latin typeface="HP001 4 hàng" pitchFamily="34" charset="0"/>
            </a:endParaRPr>
          </a:p>
        </p:txBody>
      </p:sp>
    </p:spTree>
    <p:extLst>
      <p:ext uri="{BB962C8B-B14F-4D97-AF65-F5344CB8AC3E}">
        <p14:creationId xmlns:p14="http://schemas.microsoft.com/office/powerpoint/2010/main" val="4021174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xmlns="" id="{7CAF70FB-427C-48C7-9098-642658248679}"/>
              </a:ext>
            </a:extLst>
          </p:cNvPr>
          <p:cNvSpPr txBox="1"/>
          <p:nvPr/>
        </p:nvSpPr>
        <p:spPr>
          <a:xfrm>
            <a:off x="2336643" y="528514"/>
            <a:ext cx="8439209" cy="1077218"/>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loại</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endParaRPr kumimoji="0" lang="en-US" alt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4" name="Picture 4" descr="Hoa Hồng Tỉ Muội - Hoa nhỏ mà có võ - Green Tr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635" y="2298677"/>
            <a:ext cx="8693834" cy="443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42654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TotalTime>
  <Words>1750</Words>
  <Application>Microsoft Office PowerPoint</Application>
  <PresentationFormat>Widescreen</PresentationFormat>
  <Paragraphs>116</Paragraphs>
  <Slides>28</Slides>
  <Notes>10</Notes>
  <HiddenSlides>0</HiddenSlides>
  <MMClips>11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宋体</vt:lpstr>
      <vt:lpstr>Arial</vt:lpstr>
      <vt:lpstr>Arial-Rounded</vt:lpstr>
      <vt:lpstr>Calibri</vt:lpstr>
      <vt:lpstr>Calibri Light</vt:lpstr>
      <vt:lpstr>HP001 4 hàng</vt:lpstr>
      <vt:lpstr>Times New Roman</vt:lpstr>
      <vt:lpstr>等线</vt:lpstr>
      <vt:lpstr>1_Office Theme</vt:lpstr>
      <vt:lpstr>5_Office Theme</vt:lpstr>
      <vt:lpstr>6_Office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đọc trong nhóm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2. Đặt câu nói về việc chị Nết đã làm cho em Na.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admon</cp:lastModifiedBy>
  <cp:revision>42</cp:revision>
  <dcterms:created xsi:type="dcterms:W3CDTF">2021-05-27T03:43:25Z</dcterms:created>
  <dcterms:modified xsi:type="dcterms:W3CDTF">2021-11-24T09:14:35Z</dcterms:modified>
</cp:coreProperties>
</file>