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0" r:id="rId2"/>
    <p:sldId id="302" r:id="rId3"/>
    <p:sldId id="292" r:id="rId4"/>
    <p:sldId id="398" r:id="rId5"/>
    <p:sldId id="334" r:id="rId6"/>
    <p:sldId id="375" r:id="rId7"/>
    <p:sldId id="399" r:id="rId8"/>
    <p:sldId id="400" r:id="rId9"/>
    <p:sldId id="385" r:id="rId10"/>
    <p:sldId id="427" r:id="rId11"/>
    <p:sldId id="433" r:id="rId12"/>
    <p:sldId id="434" r:id="rId13"/>
    <p:sldId id="435" r:id="rId14"/>
    <p:sldId id="436" r:id="rId15"/>
    <p:sldId id="358" r:id="rId16"/>
    <p:sldId id="429" r:id="rId17"/>
    <p:sldId id="430" r:id="rId18"/>
    <p:sldId id="431" r:id="rId19"/>
    <p:sldId id="315" r:id="rId20"/>
    <p:sldId id="331" r:id="rId21"/>
    <p:sldId id="295" r:id="rId22"/>
    <p:sldId id="428" r:id="rId23"/>
    <p:sldId id="419" r:id="rId24"/>
    <p:sldId id="42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2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1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84" autoAdjust="0"/>
    <p:restoredTop sz="94657"/>
  </p:normalViewPr>
  <p:slideViewPr>
    <p:cSldViewPr snapToGrid="0">
      <p:cViewPr varScale="1">
        <p:scale>
          <a:sx n="73" d="100"/>
          <a:sy n="73" d="100"/>
        </p:scale>
        <p:origin x="72" y="16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4.mp3"/><Relationship Id="rId7" Type="http://schemas.openxmlformats.org/officeDocument/2006/relationships/image" Target="../media/image1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mp3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6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image" Target="../media/image23.png"/><Relationship Id="rId5" Type="http://schemas.microsoft.com/office/2007/relationships/media" Target="../media/media7.mp3"/><Relationship Id="rId10" Type="http://schemas.openxmlformats.org/officeDocument/2006/relationships/image" Target="../media/image22.png"/><Relationship Id="rId4" Type="http://schemas.openxmlformats.org/officeDocument/2006/relationships/audio" Target="../media/media6.mp3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59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3" y="311162"/>
            <a:ext cx="5257800" cy="7905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9A34D5-8EB3-33AD-95C7-831BAE5FED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45" y="3889202"/>
            <a:ext cx="9609653" cy="16841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18860E-F7C7-D5E0-6D44-E46D611F05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338" y="1101737"/>
            <a:ext cx="9464860" cy="186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900FFF-6F26-E30D-04EF-8C64151DE4F4}"/>
              </a:ext>
            </a:extLst>
          </p:cNvPr>
          <p:cNvSpPr txBox="1"/>
          <p:nvPr/>
        </p:nvSpPr>
        <p:spPr>
          <a:xfrm>
            <a:off x="9246637" y="1679506"/>
            <a:ext cx="849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E98BB1-35CF-0930-0C60-A8989D98A9A6}"/>
              </a:ext>
            </a:extLst>
          </p:cNvPr>
          <p:cNvSpPr txBox="1"/>
          <p:nvPr/>
        </p:nvSpPr>
        <p:spPr>
          <a:xfrm>
            <a:off x="9221753" y="4323186"/>
            <a:ext cx="849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DE8251-B840-F534-A0B7-8D313FF8A596}"/>
              </a:ext>
            </a:extLst>
          </p:cNvPr>
          <p:cNvSpPr txBox="1"/>
          <p:nvPr/>
        </p:nvSpPr>
        <p:spPr>
          <a:xfrm>
            <a:off x="4139680" y="4372948"/>
            <a:ext cx="849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900FFF-6F26-E30D-04EF-8C64151DE4F4}"/>
              </a:ext>
            </a:extLst>
          </p:cNvPr>
          <p:cNvSpPr txBox="1"/>
          <p:nvPr/>
        </p:nvSpPr>
        <p:spPr>
          <a:xfrm>
            <a:off x="4139679" y="1679506"/>
            <a:ext cx="849085" cy="8309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454195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33" y="2196436"/>
            <a:ext cx="1658490" cy="1766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43" y="311162"/>
            <a:ext cx="5257800" cy="790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8255" y="3963324"/>
            <a:ext cx="3457575" cy="2247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9572" y="1912174"/>
            <a:ext cx="2181225" cy="219075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159243" y="1101737"/>
            <a:ext cx="5417043" cy="1022698"/>
          </a:xfrm>
          <a:prstGeom prst="wedgeRoundRectCallout">
            <a:avLst>
              <a:gd name="adj1" fmla="val -37450"/>
              <a:gd name="adj2" fmla="val 6768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Yes, please, Lucy. Can you help me find some things?</a:t>
            </a: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7145830" y="706449"/>
            <a:ext cx="4807131" cy="649877"/>
          </a:xfrm>
          <a:prstGeom prst="wedgeRoundRectCallout">
            <a:avLst>
              <a:gd name="adj1" fmla="val 38641"/>
              <a:gd name="adj2" fmla="val 10439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i="1" dirty="0">
              <a:solidFill>
                <a:srgbClr val="002060"/>
              </a:solidFill>
            </a:endParaRPr>
          </a:p>
          <a:p>
            <a:r>
              <a:rPr lang="en-US" sz="3600" i="1" dirty="0">
                <a:solidFill>
                  <a:srgbClr val="002060"/>
                </a:solidFill>
              </a:rPr>
              <a:t>Can I help you, Daddy?</a:t>
            </a:r>
          </a:p>
          <a:p>
            <a:endParaRPr lang="en-US" sz="3600" i="1" dirty="0">
              <a:solidFill>
                <a:srgbClr val="002060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7267750" y="1912174"/>
            <a:ext cx="2952387" cy="649877"/>
          </a:xfrm>
          <a:prstGeom prst="wedgeRoundRectCallout">
            <a:avLst>
              <a:gd name="adj1" fmla="val 46900"/>
              <a:gd name="adj2" fmla="val 1231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Sure, Daddy.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1728787" y="2429277"/>
            <a:ext cx="4367213" cy="1022698"/>
          </a:xfrm>
          <a:prstGeom prst="wedgeRoundRectCallout">
            <a:avLst>
              <a:gd name="adj1" fmla="val -37450"/>
              <a:gd name="adj2" fmla="val 6768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                    in the kitchen, Lucy 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39465" y="2460088"/>
            <a:ext cx="1796190" cy="4227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mirror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339465" y="2905777"/>
            <a:ext cx="179619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ounded Rectangular Callout 29"/>
          <p:cNvSpPr/>
          <p:nvPr/>
        </p:nvSpPr>
        <p:spPr>
          <a:xfrm>
            <a:off x="7145830" y="3162155"/>
            <a:ext cx="3074306" cy="1120285"/>
          </a:xfrm>
          <a:prstGeom prst="wedgeRoundRectCallout">
            <a:avLst>
              <a:gd name="adj1" fmla="val 62304"/>
              <a:gd name="adj2" fmla="val 1822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       Here you are ?</a:t>
            </a:r>
          </a:p>
        </p:txBody>
      </p:sp>
      <p:pic>
        <p:nvPicPr>
          <p:cNvPr id="2" name="CD2-TRACK 41 (1)">
            <a:hlinkClick r:id="" action="ppaction://media"/>
            <a:extLst>
              <a:ext uri="{FF2B5EF4-FFF2-40B4-BE49-F238E27FC236}">
                <a16:creationId xmlns:a16="http://schemas.microsoft.com/office/drawing/2014/main" id="{D5BD55D8-3CA8-E629-56B0-77F28D8D91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85105" y="4814341"/>
            <a:ext cx="487363" cy="487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2631D4-9716-907F-881E-716877E7F239}"/>
              </a:ext>
            </a:extLst>
          </p:cNvPr>
          <p:cNvSpPr/>
          <p:nvPr/>
        </p:nvSpPr>
        <p:spPr>
          <a:xfrm>
            <a:off x="952378" y="4506686"/>
            <a:ext cx="1800153" cy="102269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743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42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 animBg="1"/>
      <p:bldP spid="21" grpId="0" animBg="1"/>
      <p:bldP spid="24" grpId="0" animBg="1"/>
      <p:bldP spid="25" grpId="0" animBg="1"/>
      <p:bldP spid="26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21" y="1842372"/>
            <a:ext cx="1658490" cy="1766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43" y="221262"/>
            <a:ext cx="5257800" cy="790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0775" y="3111054"/>
            <a:ext cx="2181225" cy="2190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7560" y="3609260"/>
            <a:ext cx="4848225" cy="23622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728787" y="838221"/>
            <a:ext cx="4367213" cy="1022698"/>
          </a:xfrm>
          <a:prstGeom prst="wedgeRoundRectCallout">
            <a:avLst>
              <a:gd name="adj1" fmla="val -49594"/>
              <a:gd name="adj2" fmla="val 13563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                    in the bedroom 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339465" y="869032"/>
            <a:ext cx="1796190" cy="4227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picture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339465" y="1314721"/>
            <a:ext cx="179619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8027081" y="1349570"/>
            <a:ext cx="2854279" cy="1120285"/>
          </a:xfrm>
          <a:prstGeom prst="wedgeRoundRectCallout">
            <a:avLst>
              <a:gd name="adj1" fmla="val 40889"/>
              <a:gd name="adj2" fmla="val 9005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Let me see. Yes, it is.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361576" y="2564029"/>
            <a:ext cx="2774079" cy="791270"/>
          </a:xfrm>
          <a:prstGeom prst="wedgeRoundRectCallout">
            <a:avLst>
              <a:gd name="adj1" fmla="val -71759"/>
              <a:gd name="adj2" fmla="val 449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That’s great.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1" name="CD2-TRACK 41 (2)">
            <a:hlinkClick r:id="" action="ppaction://media"/>
            <a:extLst>
              <a:ext uri="{FF2B5EF4-FFF2-40B4-BE49-F238E27FC236}">
                <a16:creationId xmlns:a16="http://schemas.microsoft.com/office/drawing/2014/main" id="{5AF0275D-5335-6638-D386-CC12820006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38880" y="642858"/>
            <a:ext cx="487363" cy="4873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9386E88-7334-6AA2-C9BC-F8975DFE7BE8}"/>
              </a:ext>
            </a:extLst>
          </p:cNvPr>
          <p:cNvSpPr/>
          <p:nvPr/>
        </p:nvSpPr>
        <p:spPr>
          <a:xfrm>
            <a:off x="6332491" y="451945"/>
            <a:ext cx="1238375" cy="7905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427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8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21" y="1932272"/>
            <a:ext cx="1658490" cy="1766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43" y="311162"/>
            <a:ext cx="5257800" cy="790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9572" y="1912174"/>
            <a:ext cx="2181225" cy="2190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2278" y="3561083"/>
            <a:ext cx="6012601" cy="260686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060705" y="950568"/>
            <a:ext cx="6766560" cy="661395"/>
          </a:xfrm>
          <a:prstGeom prst="wedgeRoundRectCallout">
            <a:avLst>
              <a:gd name="adj1" fmla="val -43918"/>
              <a:gd name="adj2" fmla="val 13563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                  in the living room 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58938" y="950568"/>
            <a:ext cx="1263340" cy="4521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sofa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605349" y="1459298"/>
            <a:ext cx="1216929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7991957" y="1459299"/>
            <a:ext cx="3218587" cy="662110"/>
          </a:xfrm>
          <a:prstGeom prst="wedgeRoundRectCallout">
            <a:avLst>
              <a:gd name="adj1" fmla="val 40889"/>
              <a:gd name="adj2" fmla="val 9005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Oh, no, it isn’t.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965144" y="2389462"/>
            <a:ext cx="5953560" cy="661395"/>
          </a:xfrm>
          <a:prstGeom prst="wedgeRoundRectCallout">
            <a:avLst>
              <a:gd name="adj1" fmla="val -51291"/>
              <a:gd name="adj2" fmla="val 1024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That’s OK. We can find it later.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0" name="CD2-TRACK 41 (3)">
            <a:hlinkClick r:id="" action="ppaction://media"/>
            <a:extLst>
              <a:ext uri="{FF2B5EF4-FFF2-40B4-BE49-F238E27FC236}">
                <a16:creationId xmlns:a16="http://schemas.microsoft.com/office/drawing/2014/main" id="{F4660CFC-80D3-4FC2-925A-A3320D1401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19822" y="4476659"/>
            <a:ext cx="487363" cy="48736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0CA2907-F0CE-DBCB-B002-6C07AA229B83}"/>
              </a:ext>
            </a:extLst>
          </p:cNvPr>
          <p:cNvSpPr/>
          <p:nvPr/>
        </p:nvSpPr>
        <p:spPr>
          <a:xfrm>
            <a:off x="1083166" y="4277710"/>
            <a:ext cx="1273955" cy="1019504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588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6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21" y="1932272"/>
            <a:ext cx="1658490" cy="1766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43" y="311162"/>
            <a:ext cx="5257800" cy="790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9572" y="1813789"/>
            <a:ext cx="2181225" cy="2190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9619" y="4085383"/>
            <a:ext cx="5448300" cy="23622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060705" y="950568"/>
            <a:ext cx="6766560" cy="661395"/>
          </a:xfrm>
          <a:prstGeom prst="wedgeRoundRectCallout">
            <a:avLst>
              <a:gd name="adj1" fmla="val -43918"/>
              <a:gd name="adj2" fmla="val 13563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                  in the living room 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58938" y="1007112"/>
            <a:ext cx="1216929" cy="339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table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577072" y="1459299"/>
            <a:ext cx="2633472" cy="662110"/>
          </a:xfrm>
          <a:prstGeom prst="wedgeRoundRectCallout">
            <a:avLst>
              <a:gd name="adj1" fmla="val 43272"/>
              <a:gd name="adj2" fmla="val 7922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 No, it isn’t.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965144" y="2389462"/>
            <a:ext cx="4380792" cy="661395"/>
          </a:xfrm>
          <a:prstGeom prst="wedgeRoundRectCallout">
            <a:avLst>
              <a:gd name="adj1" fmla="val -51291"/>
              <a:gd name="adj2" fmla="val 1024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OK. Do you see a box?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2381837" y="1459299"/>
            <a:ext cx="139403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8577072" y="2517618"/>
            <a:ext cx="1422500" cy="662110"/>
          </a:xfrm>
          <a:prstGeom prst="wedgeRoundRectCallout">
            <a:avLst>
              <a:gd name="adj1" fmla="val 54754"/>
              <a:gd name="adj2" fmla="val 6703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 Yes.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575200" y="3772226"/>
            <a:ext cx="4380792" cy="661395"/>
          </a:xfrm>
          <a:prstGeom prst="wedgeRoundRectCallout">
            <a:avLst>
              <a:gd name="adj1" fmla="val -47534"/>
              <a:gd name="adj2" fmla="val -9109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Look in the box, Lucy.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345936" y="3705620"/>
            <a:ext cx="4043581" cy="1030971"/>
          </a:xfrm>
          <a:prstGeom prst="wedgeRoundRectCallout">
            <a:avLst>
              <a:gd name="adj1" fmla="val 60148"/>
              <a:gd name="adj2" fmla="val -4603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 Wow! Daddy! There’s a little cat.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597747" y="4878208"/>
            <a:ext cx="4380792" cy="1040986"/>
          </a:xfrm>
          <a:prstGeom prst="wedgeRoundRectCallout">
            <a:avLst>
              <a:gd name="adj1" fmla="val -48173"/>
              <a:gd name="adj2" fmla="val -16679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It’s for you! Welcome to our new house!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5" name="CD2-TRACK 41 (4)">
            <a:hlinkClick r:id="" action="ppaction://media"/>
            <a:extLst>
              <a:ext uri="{FF2B5EF4-FFF2-40B4-BE49-F238E27FC236}">
                <a16:creationId xmlns:a16="http://schemas.microsoft.com/office/drawing/2014/main" id="{D328B1D5-E117-2D73-0D5B-63664D4BE6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38135" y="614374"/>
            <a:ext cx="487363" cy="4873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32AB342-86CB-5861-52B5-8738647A73AE}"/>
              </a:ext>
            </a:extLst>
          </p:cNvPr>
          <p:cNvSpPr/>
          <p:nvPr/>
        </p:nvSpPr>
        <p:spPr>
          <a:xfrm>
            <a:off x="8577072" y="515007"/>
            <a:ext cx="1055990" cy="66139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387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24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1431" y="9448801"/>
            <a:ext cx="28288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26767" y="1148666"/>
            <a:ext cx="66556" cy="7279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AutoShape 16" descr="Dấu gạch chéo Biểu tượng cảm xúc ❌"/>
          <p:cNvSpPr>
            <a:spLocks noChangeAspect="1" noChangeArrowheads="1"/>
          </p:cNvSpPr>
          <p:nvPr/>
        </p:nvSpPr>
        <p:spPr bwMode="auto">
          <a:xfrm>
            <a:off x="101048" y="1221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4" y="367249"/>
            <a:ext cx="5286375" cy="704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CCB568-79CE-B610-3404-29BF777D416C}"/>
              </a:ext>
            </a:extLst>
          </p:cNvPr>
          <p:cNvSpPr txBox="1"/>
          <p:nvPr/>
        </p:nvSpPr>
        <p:spPr>
          <a:xfrm>
            <a:off x="1498060" y="2033081"/>
            <a:ext cx="998057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Lucy</a:t>
            </a:r>
            <a:r>
              <a:rPr lang="en-US" sz="3600" dirty="0">
                <a:solidFill>
                  <a:srgbClr val="0070C0"/>
                </a:solidFill>
              </a:rPr>
              <a:t>: Can I help you, Daddy?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Mr. Brown: Yes, please, Lucy. Can you help me find some things?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Lucy</a:t>
            </a:r>
            <a:r>
              <a:rPr lang="en-US" sz="3600" dirty="0">
                <a:solidFill>
                  <a:srgbClr val="0070C0"/>
                </a:solidFill>
              </a:rPr>
              <a:t>: Sure, Daddy.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Mr. Brown: Is the mirror in the kitchen, Lucy?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Lucy</a:t>
            </a:r>
            <a:r>
              <a:rPr lang="en-US" sz="3600" dirty="0">
                <a:solidFill>
                  <a:srgbClr val="0070C0"/>
                </a:solidFill>
              </a:rPr>
              <a:t>: Yes, it is. Here you are.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816E55-117E-8725-4ADD-01213CB57D99}"/>
              </a:ext>
            </a:extLst>
          </p:cNvPr>
          <p:cNvSpPr/>
          <p:nvPr/>
        </p:nvSpPr>
        <p:spPr>
          <a:xfrm>
            <a:off x="3724710" y="1629848"/>
            <a:ext cx="1235413" cy="42227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1431" y="9448801"/>
            <a:ext cx="28288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26767" y="1148666"/>
            <a:ext cx="66556" cy="7279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AutoShape 16" descr="Dấu gạch chéo Biểu tượng cảm xúc ❌"/>
          <p:cNvSpPr>
            <a:spLocks noChangeAspect="1" noChangeArrowheads="1"/>
          </p:cNvSpPr>
          <p:nvPr/>
        </p:nvSpPr>
        <p:spPr bwMode="auto">
          <a:xfrm>
            <a:off x="101048" y="1221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4" y="367249"/>
            <a:ext cx="5286375" cy="704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CCB568-79CE-B610-3404-29BF777D416C}"/>
              </a:ext>
            </a:extLst>
          </p:cNvPr>
          <p:cNvSpPr txBox="1"/>
          <p:nvPr/>
        </p:nvSpPr>
        <p:spPr>
          <a:xfrm>
            <a:off x="1498060" y="2033081"/>
            <a:ext cx="99805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Mr. Brown: Is the picture in the bedroom?</a:t>
            </a:r>
          </a:p>
          <a:p>
            <a:r>
              <a:rPr lang="en-US" sz="3600" dirty="0">
                <a:solidFill>
                  <a:srgbClr val="FF0000"/>
                </a:solidFill>
                <a:highlight>
                  <a:srgbClr val="FFFFFF"/>
                </a:highlight>
              </a:rPr>
              <a:t>Lucy</a:t>
            </a:r>
            <a:r>
              <a:rPr lang="en-US" sz="3600" dirty="0">
                <a:solidFill>
                  <a:srgbClr val="0070C0"/>
                </a:solidFill>
              </a:rPr>
              <a:t>: Let me see. Yes, it is.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Mr. Brown: That’s great.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816E55-117E-8725-4ADD-01213CB57D99}"/>
              </a:ext>
            </a:extLst>
          </p:cNvPr>
          <p:cNvSpPr/>
          <p:nvPr/>
        </p:nvSpPr>
        <p:spPr>
          <a:xfrm>
            <a:off x="3873870" y="1930264"/>
            <a:ext cx="1251454" cy="195996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4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1431" y="9448801"/>
            <a:ext cx="28288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26767" y="1148666"/>
            <a:ext cx="66556" cy="7279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AutoShape 16" descr="Dấu gạch chéo Biểu tượng cảm xúc ❌"/>
          <p:cNvSpPr>
            <a:spLocks noChangeAspect="1" noChangeArrowheads="1"/>
          </p:cNvSpPr>
          <p:nvPr/>
        </p:nvSpPr>
        <p:spPr bwMode="auto">
          <a:xfrm>
            <a:off x="101048" y="1221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4" y="367249"/>
            <a:ext cx="5286375" cy="704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CCB568-79CE-B610-3404-29BF777D416C}"/>
              </a:ext>
            </a:extLst>
          </p:cNvPr>
          <p:cNvSpPr txBox="1"/>
          <p:nvPr/>
        </p:nvSpPr>
        <p:spPr>
          <a:xfrm>
            <a:off x="1105711" y="2033081"/>
            <a:ext cx="99805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Mr. Brown: Is the sofa in the living room?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Lucy</a:t>
            </a:r>
            <a:r>
              <a:rPr lang="en-US" sz="3600" dirty="0">
                <a:solidFill>
                  <a:srgbClr val="0070C0"/>
                </a:solidFill>
              </a:rPr>
              <a:t>: Oh, no, it isn’t.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Mr. Brown: That’s OK. We can find it later.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816E55-117E-8725-4ADD-01213CB57D99}"/>
              </a:ext>
            </a:extLst>
          </p:cNvPr>
          <p:cNvSpPr/>
          <p:nvPr/>
        </p:nvSpPr>
        <p:spPr>
          <a:xfrm>
            <a:off x="3628418" y="1930264"/>
            <a:ext cx="1251454" cy="195996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2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1431" y="9448801"/>
            <a:ext cx="28288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26767" y="1148666"/>
            <a:ext cx="66556" cy="7279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AutoShape 16" descr="Dấu gạch chéo Biểu tượng cảm xúc ❌"/>
          <p:cNvSpPr>
            <a:spLocks noChangeAspect="1" noChangeArrowheads="1"/>
          </p:cNvSpPr>
          <p:nvPr/>
        </p:nvSpPr>
        <p:spPr bwMode="auto">
          <a:xfrm>
            <a:off x="101048" y="1221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4" y="367249"/>
            <a:ext cx="5286375" cy="704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CCB568-79CE-B610-3404-29BF777D416C}"/>
              </a:ext>
            </a:extLst>
          </p:cNvPr>
          <p:cNvSpPr txBox="1"/>
          <p:nvPr/>
        </p:nvSpPr>
        <p:spPr>
          <a:xfrm>
            <a:off x="1845013" y="1509236"/>
            <a:ext cx="998057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Mr. Brown: Is the table in the living room?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Lucy</a:t>
            </a:r>
            <a:r>
              <a:rPr lang="en-US" sz="3600" dirty="0">
                <a:solidFill>
                  <a:srgbClr val="0070C0"/>
                </a:solidFill>
              </a:rPr>
              <a:t>: No, it isn’t.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Mr. Brown: OK. Do you see a box?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Lucy</a:t>
            </a:r>
            <a:r>
              <a:rPr lang="en-US" sz="3600" dirty="0">
                <a:solidFill>
                  <a:srgbClr val="0070C0"/>
                </a:solidFill>
              </a:rPr>
              <a:t>: Yes.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Mr. Brown: Look in the box, Lucy.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Lucy</a:t>
            </a:r>
            <a:r>
              <a:rPr lang="en-US" sz="3600" dirty="0">
                <a:solidFill>
                  <a:srgbClr val="0070C0"/>
                </a:solidFill>
              </a:rPr>
              <a:t>: Wow! Daddy! There’s a little cat!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Mr. Brown: It’s for you! Welcome to our new 2 house!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816E55-117E-8725-4ADD-01213CB57D99}"/>
              </a:ext>
            </a:extLst>
          </p:cNvPr>
          <p:cNvSpPr/>
          <p:nvPr/>
        </p:nvSpPr>
        <p:spPr>
          <a:xfrm>
            <a:off x="4438334" y="1558519"/>
            <a:ext cx="1657666" cy="37409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7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6"/>
            <a:ext cx="3346660" cy="8498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8193" y="786161"/>
            <a:ext cx="1083283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ask where things are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Revision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</a:t>
            </a:r>
            <a:r>
              <a:rPr lang="en-US" sz="3600" i="1" dirty="0">
                <a:solidFill>
                  <a:srgbClr val="FF0000"/>
                </a:solidFill>
              </a:rPr>
              <a:t>mirror, picture, sofa, table, box, house.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Revision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</a:t>
            </a:r>
            <a:r>
              <a:rPr lang="en-US" sz="3600" i="1" dirty="0">
                <a:solidFill>
                  <a:srgbClr val="FF0000"/>
                </a:solidFill>
              </a:rPr>
              <a:t>Is the picture in the living room? Yes, it is. 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		 Is the cat in the house? No, it isn’t.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71" y="421219"/>
            <a:ext cx="4362516" cy="92333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70726" y="1593184"/>
            <a:ext cx="3481321" cy="410881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 smtClean="0">
                <a:solidFill>
                  <a:srgbClr val="FF0000"/>
                </a:solidFill>
              </a:rPr>
              <a:t>Vocabulary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Revision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FF0000"/>
                </a:solidFill>
              </a:rPr>
              <a:t>mirror, picture, sofa, table, box, house.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sz="3600" b="1" i="1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99529" y="1305341"/>
            <a:ext cx="6355162" cy="424731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dirty="0">
                <a:solidFill>
                  <a:srgbClr val="0070C0"/>
                </a:solidFill>
              </a:rPr>
              <a:t>Revision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Is the picture in the living room?                   Yes, it is. 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Is the cat in the house? 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No, it isn’t.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72" y="494951"/>
            <a:ext cx="3492188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68188" y="1646757"/>
            <a:ext cx="11071413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sentence patterns.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 C on page 43 (WB)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60 SB</a:t>
            </a:r>
            <a:r>
              <a:rPr lang="en-US" sz="3600" i="1" dirty="0" smtClean="0">
                <a:solidFill>
                  <a:srgbClr val="0070C0"/>
                </a:solidFill>
              </a:rPr>
              <a:t>)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22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13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1" b="-890"/>
          <a:stretch/>
        </p:blipFill>
        <p:spPr>
          <a:xfrm>
            <a:off x="0" y="0"/>
            <a:ext cx="12192000" cy="6979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2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inner BG">
            <a:extLst>
              <a:ext uri="{FF2B5EF4-FFF2-40B4-BE49-F238E27FC236}">
                <a16:creationId xmlns:a16="http://schemas.microsoft.com/office/drawing/2014/main" id="{99583EDA-5097-5CC7-A940-434E5B7BBED6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3" name="Anchor">
            <a:extLst>
              <a:ext uri="{FF2B5EF4-FFF2-40B4-BE49-F238E27FC236}">
                <a16:creationId xmlns:a16="http://schemas.microsoft.com/office/drawing/2014/main" id="{AEFE12F5-59ED-DBFA-DC4A-17BD0129D42E}"/>
              </a:ext>
            </a:extLst>
          </p:cNvPr>
          <p:cNvSpPr/>
          <p:nvPr/>
        </p:nvSpPr>
        <p:spPr>
          <a:xfrm>
            <a:off x="5673090" y="2894233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Spinning Wheel 6">
            <a:extLst>
              <a:ext uri="{FF2B5EF4-FFF2-40B4-BE49-F238E27FC236}">
                <a16:creationId xmlns:a16="http://schemas.microsoft.com/office/drawing/2014/main" id="{98591334-9271-FE7A-7CA7-A6EF8D7A5369}"/>
              </a:ext>
            </a:extLst>
          </p:cNvPr>
          <p:cNvGrpSpPr/>
          <p:nvPr/>
        </p:nvGrpSpPr>
        <p:grpSpPr>
          <a:xfrm>
            <a:off x="2858279" y="155050"/>
            <a:ext cx="6536923" cy="6257466"/>
            <a:chOff x="2581859" y="10190"/>
            <a:chExt cx="7141282" cy="6800878"/>
          </a:xfrm>
        </p:grpSpPr>
        <p:sp>
          <p:nvSpPr>
            <p:cNvPr id="5" name="Segment 6">
              <a:extLst>
                <a:ext uri="{FF2B5EF4-FFF2-40B4-BE49-F238E27FC236}">
                  <a16:creationId xmlns:a16="http://schemas.microsoft.com/office/drawing/2014/main" id="{91EE1AC1-91D8-B0E5-B191-51150FE4545E}"/>
                </a:ext>
              </a:extLst>
            </p:cNvPr>
            <p:cNvSpPr/>
            <p:nvPr/>
          </p:nvSpPr>
          <p:spPr>
            <a:xfrm rot="12600000">
              <a:off x="3952662" y="10190"/>
              <a:ext cx="2624601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6" name="Segment 5">
              <a:extLst>
                <a:ext uri="{FF2B5EF4-FFF2-40B4-BE49-F238E27FC236}">
                  <a16:creationId xmlns:a16="http://schemas.microsoft.com/office/drawing/2014/main" id="{7A4CDEA8-6123-D133-8F15-D9065910E670}"/>
                </a:ext>
              </a:extLst>
            </p:cNvPr>
            <p:cNvSpPr/>
            <p:nvPr/>
          </p:nvSpPr>
          <p:spPr>
            <a:xfrm rot="12600000">
              <a:off x="2581859" y="240046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7" name="Segment 4">
              <a:extLst>
                <a:ext uri="{FF2B5EF4-FFF2-40B4-BE49-F238E27FC236}">
                  <a16:creationId xmlns:a16="http://schemas.microsoft.com/office/drawing/2014/main" id="{6EDE67FD-9DFF-0E16-9D47-1A2C51E1FB1F}"/>
                </a:ext>
              </a:extLst>
            </p:cNvPr>
            <p:cNvSpPr/>
            <p:nvPr/>
          </p:nvSpPr>
          <p:spPr>
            <a:xfrm rot="12600000">
              <a:off x="3573821" y="3988852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8" name="Segment 3">
              <a:extLst>
                <a:ext uri="{FF2B5EF4-FFF2-40B4-BE49-F238E27FC236}">
                  <a16:creationId xmlns:a16="http://schemas.microsoft.com/office/drawing/2014/main" id="{8376062F-E006-0A01-E64B-E82ED9ACD57B}"/>
                </a:ext>
              </a:extLst>
            </p:cNvPr>
            <p:cNvSpPr/>
            <p:nvPr/>
          </p:nvSpPr>
          <p:spPr>
            <a:xfrm rot="12580216">
              <a:off x="5681116" y="4163770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+mj-lt"/>
              </a:endParaRPr>
            </a:p>
          </p:txBody>
        </p:sp>
        <p:sp>
          <p:nvSpPr>
            <p:cNvPr id="9" name="Segment 2">
              <a:extLst>
                <a:ext uri="{FF2B5EF4-FFF2-40B4-BE49-F238E27FC236}">
                  <a16:creationId xmlns:a16="http://schemas.microsoft.com/office/drawing/2014/main" id="{AD9B94E2-9EBC-7DE6-7C08-F531F59E7011}"/>
                </a:ext>
              </a:extLst>
            </p:cNvPr>
            <p:cNvSpPr/>
            <p:nvPr/>
          </p:nvSpPr>
          <p:spPr>
            <a:xfrm rot="12600000">
              <a:off x="7094893" y="1808207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0" name="Segment 1">
              <a:extLst>
                <a:ext uri="{FF2B5EF4-FFF2-40B4-BE49-F238E27FC236}">
                  <a16:creationId xmlns:a16="http://schemas.microsoft.com/office/drawing/2014/main" id="{6AE87714-A2BB-0F41-FA68-0C5FFCC81D23}"/>
                </a:ext>
              </a:extLst>
            </p:cNvPr>
            <p:cNvSpPr/>
            <p:nvPr/>
          </p:nvSpPr>
          <p:spPr>
            <a:xfrm rot="12600000">
              <a:off x="5642089" y="553342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1" name="Segment 6 Text">
              <a:extLst>
                <a:ext uri="{FF2B5EF4-FFF2-40B4-BE49-F238E27FC236}">
                  <a16:creationId xmlns:a16="http://schemas.microsoft.com/office/drawing/2014/main" id="{ABB019D7-5282-89E7-7CAA-0C0D4CFE951E}"/>
                </a:ext>
              </a:extLst>
            </p:cNvPr>
            <p:cNvSpPr/>
            <p:nvPr/>
          </p:nvSpPr>
          <p:spPr>
            <a:xfrm rot="19668440">
              <a:off x="4004988" y="1284732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2" name="Segment 5 Text">
              <a:extLst>
                <a:ext uri="{FF2B5EF4-FFF2-40B4-BE49-F238E27FC236}">
                  <a16:creationId xmlns:a16="http://schemas.microsoft.com/office/drawing/2014/main" id="{57C380E2-14E4-9156-8A24-AB5C925DF800}"/>
                </a:ext>
              </a:extLst>
            </p:cNvPr>
            <p:cNvSpPr/>
            <p:nvPr/>
          </p:nvSpPr>
          <p:spPr>
            <a:xfrm rot="214658">
              <a:off x="3020774" y="2978301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" name="Segment 4 Text">
              <a:extLst>
                <a:ext uri="{FF2B5EF4-FFF2-40B4-BE49-F238E27FC236}">
                  <a16:creationId xmlns:a16="http://schemas.microsoft.com/office/drawing/2014/main" id="{9E4143D3-9919-4E76-999C-E678E60DE50D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Segment 3 Text">
              <a:extLst>
                <a:ext uri="{FF2B5EF4-FFF2-40B4-BE49-F238E27FC236}">
                  <a16:creationId xmlns:a16="http://schemas.microsoft.com/office/drawing/2014/main" id="{97F8D6F0-CA35-4463-031C-460A9C5755BF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Segment 2 Text">
              <a:extLst>
                <a:ext uri="{FF2B5EF4-FFF2-40B4-BE49-F238E27FC236}">
                  <a16:creationId xmlns:a16="http://schemas.microsoft.com/office/drawing/2014/main" id="{A4E045A1-A766-BEAF-68C6-4E95639998E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Segment 1 Text">
              <a:extLst>
                <a:ext uri="{FF2B5EF4-FFF2-40B4-BE49-F238E27FC236}">
                  <a16:creationId xmlns:a16="http://schemas.microsoft.com/office/drawing/2014/main" id="{950F6406-F64C-AEB7-84EF-367C7E6EEEB4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Spin Button">
            <a:extLst>
              <a:ext uri="{FF2B5EF4-FFF2-40B4-BE49-F238E27FC236}">
                <a16:creationId xmlns:a16="http://schemas.microsoft.com/office/drawing/2014/main" id="{CBAD5977-A739-9359-DB2F-D41E305D397C}"/>
              </a:ext>
            </a:extLst>
          </p:cNvPr>
          <p:cNvGrpSpPr/>
          <p:nvPr/>
        </p:nvGrpSpPr>
        <p:grpSpPr>
          <a:xfrm>
            <a:off x="5304441" y="2469127"/>
            <a:ext cx="1647668" cy="1656174"/>
            <a:chOff x="5231259" y="2540224"/>
            <a:chExt cx="1800000" cy="1800000"/>
          </a:xfrm>
        </p:grpSpPr>
        <p:sp>
          <p:nvSpPr>
            <p:cNvPr id="18" name="Spin Button">
              <a:extLst>
                <a:ext uri="{FF2B5EF4-FFF2-40B4-BE49-F238E27FC236}">
                  <a16:creationId xmlns:a16="http://schemas.microsoft.com/office/drawing/2014/main" id="{7CD1ED5A-FB9B-A6A7-495E-1B461799E264}"/>
                </a:ext>
              </a:extLst>
            </p:cNvPr>
            <p:cNvSpPr/>
            <p:nvPr/>
          </p:nvSpPr>
          <p:spPr>
            <a:xfrm>
              <a:off x="5231259" y="2540224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id="{DD8252F5-9AB0-084D-991D-C71A6EA02C07}"/>
                </a:ext>
              </a:extLst>
            </p:cNvPr>
            <p:cNvSpPr/>
            <p:nvPr/>
          </p:nvSpPr>
          <p:spPr>
            <a:xfrm>
              <a:off x="5409422" y="2665473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89A23BB4-D860-BDE6-DC49-62178959A2B9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Marker">
            <a:extLst>
              <a:ext uri="{FF2B5EF4-FFF2-40B4-BE49-F238E27FC236}">
                <a16:creationId xmlns:a16="http://schemas.microsoft.com/office/drawing/2014/main" id="{E9A5A01C-39EF-9F7C-705B-9BDB1DF39829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6BEF07-C0E4-8CE8-C928-3DDAD8C03B4C}"/>
              </a:ext>
            </a:extLst>
          </p:cNvPr>
          <p:cNvSpPr txBox="1"/>
          <p:nvPr/>
        </p:nvSpPr>
        <p:spPr>
          <a:xfrm>
            <a:off x="9155219" y="3832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9224646" y="232496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9206408" y="446967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6BEF07-C0E4-8CE8-C928-3DDAD8C03B4C}"/>
              </a:ext>
            </a:extLst>
          </p:cNvPr>
          <p:cNvSpPr txBox="1"/>
          <p:nvPr/>
        </p:nvSpPr>
        <p:spPr>
          <a:xfrm>
            <a:off x="-64981" y="36797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4446" y="230972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-13792" y="445443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50" y="146923"/>
            <a:ext cx="2237468" cy="219878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18" y="2218727"/>
            <a:ext cx="2303745" cy="234392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25" y="4417507"/>
            <a:ext cx="2303745" cy="231044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6134" y="194016"/>
            <a:ext cx="2149835" cy="218766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7108" y="2301328"/>
            <a:ext cx="2118313" cy="21183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9718" y="4469676"/>
            <a:ext cx="2105703" cy="211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02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9851" y="-111967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Listening</a:t>
            </a:r>
          </a:p>
        </p:txBody>
      </p:sp>
    </p:spTree>
    <p:extLst>
      <p:ext uri="{BB962C8B-B14F-4D97-AF65-F5344CB8AC3E}">
        <p14:creationId xmlns:p14="http://schemas.microsoft.com/office/powerpoint/2010/main" val="1423927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79" y="444136"/>
            <a:ext cx="7210697" cy="7968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chemeClr val="tx1"/>
                </a:solidFill>
              </a:rPr>
              <a:t>C. 1. Listen and repeat.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8336" y="419888"/>
            <a:ext cx="973184" cy="865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5737" y="1307336"/>
            <a:ext cx="3876675" cy="3829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3576" y="1309188"/>
            <a:ext cx="3838575" cy="3743325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554480" y="1417320"/>
            <a:ext cx="868680" cy="85344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Oval 23"/>
          <p:cNvSpPr/>
          <p:nvPr/>
        </p:nvSpPr>
        <p:spPr>
          <a:xfrm>
            <a:off x="7452360" y="1341120"/>
            <a:ext cx="868680" cy="92964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08760" y="5235844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house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5858" y="5235844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sofa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28DD9F1-B345-017A-00BC-D2A05E0111C9}"/>
              </a:ext>
            </a:extLst>
          </p:cNvPr>
          <p:cNvCxnSpPr>
            <a:cxnSpLocks/>
          </p:cNvCxnSpPr>
          <p:nvPr/>
        </p:nvCxnSpPr>
        <p:spPr>
          <a:xfrm flipV="1">
            <a:off x="3179170" y="5772632"/>
            <a:ext cx="255544" cy="11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AFD4432-9CA1-C48D-8454-761CF4D270D7}"/>
              </a:ext>
            </a:extLst>
          </p:cNvPr>
          <p:cNvCxnSpPr>
            <a:cxnSpLocks/>
          </p:cNvCxnSpPr>
          <p:nvPr/>
        </p:nvCxnSpPr>
        <p:spPr>
          <a:xfrm>
            <a:off x="9194800" y="5774384"/>
            <a:ext cx="3945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house">
            <a:hlinkClick r:id="" action="ppaction://media"/>
            <a:extLst>
              <a:ext uri="{FF2B5EF4-FFF2-40B4-BE49-F238E27FC236}">
                <a16:creationId xmlns:a16="http://schemas.microsoft.com/office/drawing/2014/main" id="{C2CD14DE-F64F-EEFF-09B4-568AC93CA3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4" name="sofa">
            <a:hlinkClick r:id="" action="ppaction://media"/>
            <a:extLst>
              <a:ext uri="{FF2B5EF4-FFF2-40B4-BE49-F238E27FC236}">
                <a16:creationId xmlns:a16="http://schemas.microsoft.com/office/drawing/2014/main" id="{796DBE38-2F24-6479-2820-6BA8E5A2EF2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96B70F-E3DF-A293-0C4E-A05F0B92B201}"/>
              </a:ext>
            </a:extLst>
          </p:cNvPr>
          <p:cNvSpPr/>
          <p:nvPr/>
        </p:nvSpPr>
        <p:spPr>
          <a:xfrm>
            <a:off x="5465379" y="3026979"/>
            <a:ext cx="1145628" cy="96695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05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" y="444136"/>
            <a:ext cx="3654014" cy="7968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i="1" dirty="0">
                <a:solidFill>
                  <a:schemeClr val="tx1"/>
                </a:solidFill>
              </a:rPr>
              <a:t>C. 2. Chant.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819835"/>
            <a:ext cx="11788588" cy="27638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79261" y="736826"/>
            <a:ext cx="4248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earphone to practice the chant.</a:t>
            </a:r>
          </a:p>
        </p:txBody>
      </p:sp>
      <p:pic>
        <p:nvPicPr>
          <p:cNvPr id="3" name="CD2-TRACK 33">
            <a:hlinkClick r:id="" action="ppaction://media"/>
            <a:extLst>
              <a:ext uri="{FF2B5EF4-FFF2-40B4-BE49-F238E27FC236}">
                <a16:creationId xmlns:a16="http://schemas.microsoft.com/office/drawing/2014/main" id="{286499A1-A33E-EFB2-BB61-A5600C6D21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50918" y="677810"/>
            <a:ext cx="487363" cy="4873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6329B5-1E69-19BD-817D-F8F55EC49150}"/>
              </a:ext>
            </a:extLst>
          </p:cNvPr>
          <p:cNvSpPr/>
          <p:nvPr/>
        </p:nvSpPr>
        <p:spPr>
          <a:xfrm>
            <a:off x="5596246" y="418514"/>
            <a:ext cx="1283015" cy="10059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894" y="303608"/>
            <a:ext cx="1171703" cy="9373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66984" y="2872876"/>
            <a:ext cx="1922781" cy="661052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house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8DD9F1-B345-017A-00BC-D2A05E0111C9}"/>
              </a:ext>
            </a:extLst>
          </p:cNvPr>
          <p:cNvCxnSpPr>
            <a:cxnSpLocks/>
          </p:cNvCxnSpPr>
          <p:nvPr/>
        </p:nvCxnSpPr>
        <p:spPr>
          <a:xfrm>
            <a:off x="6757238" y="2872876"/>
            <a:ext cx="2537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FD4432-9CA1-C48D-8454-761CF4D270D7}"/>
              </a:ext>
            </a:extLst>
          </p:cNvPr>
          <p:cNvCxnSpPr>
            <a:cxnSpLocks/>
          </p:cNvCxnSpPr>
          <p:nvPr/>
        </p:nvCxnSpPr>
        <p:spPr>
          <a:xfrm>
            <a:off x="8733233" y="3426250"/>
            <a:ext cx="3659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6E7D015-0389-BCF6-66A2-150F4FC56273}"/>
              </a:ext>
            </a:extLst>
          </p:cNvPr>
          <p:cNvSpPr txBox="1"/>
          <p:nvPr/>
        </p:nvSpPr>
        <p:spPr>
          <a:xfrm>
            <a:off x="2725904" y="2915178"/>
            <a:ext cx="3338637" cy="64633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/</a:t>
            </a:r>
            <a:r>
              <a:rPr lang="en-US" sz="3600" dirty="0" err="1">
                <a:solidFill>
                  <a:srgbClr val="00B0F0"/>
                </a:solidFill>
              </a:rPr>
              <a:t>əʊ</a:t>
            </a:r>
            <a:r>
              <a:rPr lang="en-US" sz="3600" dirty="0">
                <a:solidFill>
                  <a:srgbClr val="00B0F0"/>
                </a:solidFill>
              </a:rPr>
              <a:t>/, /</a:t>
            </a:r>
            <a:r>
              <a:rPr lang="en-US" sz="3600" dirty="0" err="1">
                <a:solidFill>
                  <a:srgbClr val="00B0F0"/>
                </a:solidFill>
              </a:rPr>
              <a:t>aʊ</a:t>
            </a:r>
            <a:r>
              <a:rPr lang="en-US" sz="3600" dirty="0">
                <a:solidFill>
                  <a:srgbClr val="00B0F0"/>
                </a:solidFill>
              </a:rPr>
              <a:t>/, /</a:t>
            </a:r>
            <a:r>
              <a:rPr lang="en-US" sz="3600" dirty="0" err="1">
                <a:solidFill>
                  <a:srgbClr val="00B0F0"/>
                </a:solidFill>
              </a:rPr>
              <a:t>əʊ</a:t>
            </a:r>
            <a:r>
              <a:rPr lang="en-US" sz="3600" dirty="0">
                <a:solidFill>
                  <a:srgbClr val="00B0F0"/>
                </a:solidFill>
              </a:rPr>
              <a:t>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4832B0-C8BD-2159-CFEB-7AE976AEC2D2}"/>
              </a:ext>
            </a:extLst>
          </p:cNvPr>
          <p:cNvSpPr txBox="1"/>
          <p:nvPr/>
        </p:nvSpPr>
        <p:spPr>
          <a:xfrm>
            <a:off x="6403159" y="2340905"/>
            <a:ext cx="1129564" cy="661052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sofa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F27A5C-73C5-CF23-B3AD-D08FF875A8A4}"/>
              </a:ext>
            </a:extLst>
          </p:cNvPr>
          <p:cNvSpPr txBox="1"/>
          <p:nvPr/>
        </p:nvSpPr>
        <p:spPr>
          <a:xfrm>
            <a:off x="1229202" y="1922586"/>
            <a:ext cx="3338637" cy="64633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/</a:t>
            </a:r>
            <a:r>
              <a:rPr lang="en-US" sz="3600" dirty="0" err="1">
                <a:solidFill>
                  <a:srgbClr val="00B0F0"/>
                </a:solidFill>
              </a:rPr>
              <a:t>əʊ</a:t>
            </a:r>
            <a:r>
              <a:rPr lang="en-US" sz="3600" dirty="0">
                <a:solidFill>
                  <a:srgbClr val="00B0F0"/>
                </a:solidFill>
              </a:rPr>
              <a:t>/, /</a:t>
            </a:r>
            <a:r>
              <a:rPr lang="en-US" sz="3600" dirty="0" err="1">
                <a:solidFill>
                  <a:srgbClr val="00B0F0"/>
                </a:solidFill>
              </a:rPr>
              <a:t>aʊ</a:t>
            </a:r>
            <a:r>
              <a:rPr lang="en-US" sz="3600" dirty="0">
                <a:solidFill>
                  <a:srgbClr val="00B0F0"/>
                </a:solidFill>
              </a:rPr>
              <a:t>/, /</a:t>
            </a:r>
            <a:r>
              <a:rPr lang="en-US" sz="3600" dirty="0" err="1">
                <a:solidFill>
                  <a:srgbClr val="00B0F0"/>
                </a:solidFill>
              </a:rPr>
              <a:t>əʊ</a:t>
            </a:r>
            <a:r>
              <a:rPr lang="en-US" sz="3600" dirty="0">
                <a:solidFill>
                  <a:srgbClr val="00B0F0"/>
                </a:solidFill>
              </a:rPr>
              <a:t>/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C5950C-C020-F019-1B48-9FFCDED7EAD5}"/>
              </a:ext>
            </a:extLst>
          </p:cNvPr>
          <p:cNvSpPr txBox="1"/>
          <p:nvPr/>
        </p:nvSpPr>
        <p:spPr>
          <a:xfrm>
            <a:off x="7788775" y="3789627"/>
            <a:ext cx="3338637" cy="64633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/</a:t>
            </a:r>
            <a:r>
              <a:rPr lang="en-US" sz="3600" dirty="0" err="1">
                <a:solidFill>
                  <a:srgbClr val="00B0F0"/>
                </a:solidFill>
              </a:rPr>
              <a:t>əʊ</a:t>
            </a:r>
            <a:r>
              <a:rPr lang="en-US" sz="3600" dirty="0">
                <a:solidFill>
                  <a:srgbClr val="00B0F0"/>
                </a:solidFill>
              </a:rPr>
              <a:t>/, /</a:t>
            </a:r>
            <a:r>
              <a:rPr lang="en-US" sz="3600" dirty="0" err="1">
                <a:solidFill>
                  <a:srgbClr val="00B0F0"/>
                </a:solidFill>
              </a:rPr>
              <a:t>aʊ</a:t>
            </a:r>
            <a:r>
              <a:rPr lang="en-US" sz="3600" dirty="0">
                <a:solidFill>
                  <a:srgbClr val="00B0F0"/>
                </a:solidFill>
              </a:rPr>
              <a:t>/, /</a:t>
            </a:r>
            <a:r>
              <a:rPr lang="en-US" sz="3600" dirty="0" err="1">
                <a:solidFill>
                  <a:srgbClr val="00B0F0"/>
                </a:solidFill>
              </a:rPr>
              <a:t>əʊ</a:t>
            </a:r>
            <a:r>
              <a:rPr lang="en-US" sz="3600" dirty="0">
                <a:solidFill>
                  <a:srgbClr val="00B0F0"/>
                </a:solidFill>
              </a:rPr>
              <a:t>/</a:t>
            </a:r>
          </a:p>
        </p:txBody>
      </p:sp>
      <p:pic>
        <p:nvPicPr>
          <p:cNvPr id="5" name="CD2-TRACK 39">
            <a:hlinkClick r:id="" action="ppaction://media"/>
            <a:extLst>
              <a:ext uri="{FF2B5EF4-FFF2-40B4-BE49-F238E27FC236}">
                <a16:creationId xmlns:a16="http://schemas.microsoft.com/office/drawing/2014/main" id="{3CC0EC06-C68E-B470-D835-FEEEC4ABF8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50613" y="736826"/>
            <a:ext cx="487363" cy="487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E24E1C-2272-D3C5-FF38-AA4B78E378D7}"/>
              </a:ext>
            </a:extLst>
          </p:cNvPr>
          <p:cNvSpPr/>
          <p:nvPr/>
        </p:nvSpPr>
        <p:spPr>
          <a:xfrm>
            <a:off x="5282075" y="525517"/>
            <a:ext cx="1171703" cy="8989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539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533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D2-TRACK 25">
            <a:hlinkClick r:id="" action="ppaction://media"/>
            <a:extLst>
              <a:ext uri="{FF2B5EF4-FFF2-40B4-BE49-F238E27FC236}">
                <a16:creationId xmlns:a16="http://schemas.microsoft.com/office/drawing/2014/main" id="{76315BEB-EBC1-4997-CB82-649339E074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51400" y="761205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95360" y="761205"/>
            <a:ext cx="992777" cy="780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D2-TRACK 28">
            <a:hlinkClick r:id="" action="ppaction://media"/>
            <a:extLst>
              <a:ext uri="{FF2B5EF4-FFF2-40B4-BE49-F238E27FC236}">
                <a16:creationId xmlns:a16="http://schemas.microsoft.com/office/drawing/2014/main" id="{0FAE3AD7-B939-8265-B146-0288E5FD3A5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84106" y="428226"/>
            <a:ext cx="487363" cy="4873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62D31A-4E99-13A7-3D08-6EF61D2DE78A}"/>
              </a:ext>
            </a:extLst>
          </p:cNvPr>
          <p:cNvSpPr/>
          <p:nvPr/>
        </p:nvSpPr>
        <p:spPr>
          <a:xfrm>
            <a:off x="7084670" y="337902"/>
            <a:ext cx="1161316" cy="64181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885"/>
            <a:ext cx="8763953" cy="12034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5367" y="1759267"/>
            <a:ext cx="3476625" cy="4162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59137" y="1759267"/>
            <a:ext cx="3429000" cy="4286250"/>
          </a:xfrm>
          <a:prstGeom prst="rect">
            <a:avLst/>
          </a:prstGeom>
        </p:spPr>
      </p:pic>
      <p:pic>
        <p:nvPicPr>
          <p:cNvPr id="7" name="CD2-TRACK 40">
            <a:hlinkClick r:id="" action="ppaction://media"/>
            <a:extLst>
              <a:ext uri="{FF2B5EF4-FFF2-40B4-BE49-F238E27FC236}">
                <a16:creationId xmlns:a16="http://schemas.microsoft.com/office/drawing/2014/main" id="{9F6E7945-ECA3-FFF6-E71C-E9FB1EA2F3D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93829" y="671907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55E94E-88C6-53DE-0E8A-E3A36EBCCA5F}"/>
              </a:ext>
            </a:extLst>
          </p:cNvPr>
          <p:cNvSpPr/>
          <p:nvPr/>
        </p:nvSpPr>
        <p:spPr>
          <a:xfrm>
            <a:off x="9238763" y="428226"/>
            <a:ext cx="1134947" cy="10890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423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60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8031</TotalTime>
  <Words>574</Words>
  <Application>Microsoft Office PowerPoint</Application>
  <PresentationFormat>Widescreen</PresentationFormat>
  <Paragraphs>144</Paragraphs>
  <Slides>24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366</cp:revision>
  <dcterms:created xsi:type="dcterms:W3CDTF">2020-12-08T03:17:05Z</dcterms:created>
  <dcterms:modified xsi:type="dcterms:W3CDTF">2025-12-09T10:25:50Z</dcterms:modified>
</cp:coreProperties>
</file>