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0" r:id="rId2"/>
    <p:sldId id="434" r:id="rId3"/>
    <p:sldId id="440" r:id="rId4"/>
    <p:sldId id="444" r:id="rId5"/>
    <p:sldId id="441" r:id="rId6"/>
    <p:sldId id="450" r:id="rId7"/>
    <p:sldId id="451" r:id="rId8"/>
    <p:sldId id="452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187" autoAdjust="0"/>
  </p:normalViewPr>
  <p:slideViewPr>
    <p:cSldViewPr>
      <p:cViewPr varScale="1">
        <p:scale>
          <a:sx n="44" d="100"/>
          <a:sy n="44" d="100"/>
        </p:scale>
        <p:origin x="888" y="5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3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8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KHỞI ĐỘNG</a:t>
            </a:r>
            <a:endParaRPr lang="en-US" sz="8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MÔI TRƯỜNG KÊU CỨU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615" y="2569416"/>
            <a:ext cx="612890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nhiễm môi trường là hiện tượng môi trường tự nhiên bị ô nhiễm, đồng thời các tính chất vật lý, hóa học, sinh học của môi trường bị thay đổi gây tác hại tới sức khỏe con người và các sinh vật khác. Ô nhiễm môi trường chủ yếu do hoạt động của con người gây ra.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Nguyên nhân vì sao ô nhiễm môi trường, Biện pháp bảo vệ môi trường">
            <a:extLst>
              <a:ext uri="{FF2B5EF4-FFF2-40B4-BE49-F238E27FC236}">
                <a16:creationId xmlns:a16="http://schemas.microsoft.com/office/drawing/2014/main" id="{A714321C-6F92-6F36-F8D5-7D6E2068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23" y="2569416"/>
            <a:ext cx="8686800" cy="61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16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D5A755B5-E782-8B33-A7A5-0778D02CF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MÔI TRƯỜNG KÊU CỨU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C5FCF-08BF-E3C7-102C-F0D5BCA0D1AA}"/>
              </a:ext>
            </a:extLst>
          </p:cNvPr>
          <p:cNvSpPr txBox="1"/>
          <p:nvPr/>
        </p:nvSpPr>
        <p:spPr>
          <a:xfrm>
            <a:off x="975519" y="2569416"/>
            <a:ext cx="1463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Xem tranh, ảnh, phim tư liệu ngắn,…và thảo luận về ô nhiễm môi trường ở địa phương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145EAC-FBD1-BC24-6BD0-D5224A7BA677}"/>
              </a:ext>
            </a:extLst>
          </p:cNvPr>
          <p:cNvSpPr txBox="1"/>
          <p:nvPr/>
        </p:nvSpPr>
        <p:spPr>
          <a:xfrm>
            <a:off x="777558" y="7487831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những dấu hiệu ô nhiễm môi trường trong cuộc sống hằng ngày mà em đã quan sát được: rác, nước thải, khói bụi, tiếng ồn,…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oạt động trải nghiệm lớp 3 Tuần 30 trang 88, 89, 90 - Kết nối tri thức">
            <a:extLst>
              <a:ext uri="{FF2B5EF4-FFF2-40B4-BE49-F238E27FC236}">
                <a16:creationId xmlns:a16="http://schemas.microsoft.com/office/drawing/2014/main" id="{0A05B2ED-622D-52A5-6100-7EC8428A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99" y="3879270"/>
            <a:ext cx="9579219" cy="356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24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30ACB273-A69E-78D1-C4D0-D88BFB80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MÔI TRƯỜNG KÊU CỨU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75399-0649-4154-713C-18F5E35CA2CF}"/>
              </a:ext>
            </a:extLst>
          </p:cNvPr>
          <p:cNvSpPr txBox="1"/>
          <p:nvPr/>
        </p:nvSpPr>
        <p:spPr>
          <a:xfrm>
            <a:off x="663257" y="2569416"/>
            <a:ext cx="150950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N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hững dấu hiệu ô nhiễm môi trường trong cuộc sống hằng ngày mà em đã quan sát được: rác thải nhiều ở các khu chợ hay ngoài đường phố, đầu ngõ, …, nước thải từ các hộ chăn nuôi lợn, nước rửa bình phun sâu ở các kênh mương ngoài đồng, khói bụi tại các nhà máy hay khói đốt lò, ô nhiễm tiếng ồn do xe cộ hay các nhà hát karaoke với âm lượng lớn, …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123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5900" y="1593153"/>
            <a:ext cx="15529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thực trạng môi trường trong vai trò “phóng viên môi trường nhí”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30ACB273-A69E-78D1-C4D0-D88BFB80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MÔI TRƯỜNG KÊU CỨU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8F821-185B-75BB-4F81-287A98E50041}"/>
              </a:ext>
            </a:extLst>
          </p:cNvPr>
          <p:cNvSpPr txBox="1"/>
          <p:nvPr/>
        </p:nvSpPr>
        <p:spPr>
          <a:xfrm>
            <a:off x="746919" y="2239484"/>
            <a:ext cx="14630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Đăng kí trở thành “phóng viên môi trường nhí”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Thảo luận để thống nhất phương pháp khảo sát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Quan sát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Ghi chép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Phỏng vấn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074" name="Picture 2" descr="Hoạt động trải nghiệm lớp 3 Tuần 30 trang 88, 89, 90 - Kết nối tri thức">
            <a:extLst>
              <a:ext uri="{FF2B5EF4-FFF2-40B4-BE49-F238E27FC236}">
                <a16:creationId xmlns:a16="http://schemas.microsoft.com/office/drawing/2014/main" id="{49DE5A77-CE5B-3287-8BE0-408CD596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9" y="4572000"/>
            <a:ext cx="7945481" cy="24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BB7DC59-A95C-9CDD-EF2A-8E85D7679254}"/>
              </a:ext>
            </a:extLst>
          </p:cNvPr>
          <p:cNvSpPr txBox="1"/>
          <p:nvPr/>
        </p:nvSpPr>
        <p:spPr>
          <a:xfrm>
            <a:off x="746919" y="6904516"/>
            <a:ext cx="151687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Thực hành khảo sát: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Phân công các nhóm quan sát các khu vực của trường và con đường đến trường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Thực hành quan sát và ghi chép</a:t>
            </a:r>
          </a:p>
        </p:txBody>
      </p:sp>
    </p:spTree>
    <p:extLst>
      <p:ext uri="{BB962C8B-B14F-4D97-AF65-F5344CB8AC3E}">
        <p14:creationId xmlns:p14="http://schemas.microsoft.com/office/powerpoint/2010/main" val="10401170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8A32-D193-390F-FF00-A6C6B2E9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CE4AE-5BE3-53D2-250B-72F6C7C8E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oạt động trải nghiệm lớp 3 Tuần 30 trang 88, 89, 90 - Kết nối tri thức">
            <a:extLst>
              <a:ext uri="{FF2B5EF4-FFF2-40B4-BE49-F238E27FC236}">
                <a16:creationId xmlns:a16="http://schemas.microsoft.com/office/drawing/2014/main" id="{B8ED1402-904D-0DB6-C501-2D63A906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0"/>
            <a:ext cx="13824786" cy="91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5900" y="1593153"/>
            <a:ext cx="15529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thực trạng môi trường trong vai trò “phóng viên môi trường nhí”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30ACB273-A69E-78D1-C4D0-D88BFB80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MÔI TRƯỜNG KÊU CỨU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8F821-185B-75BB-4F81-287A98E50041}"/>
              </a:ext>
            </a:extLst>
          </p:cNvPr>
          <p:cNvSpPr txBox="1"/>
          <p:nvPr/>
        </p:nvSpPr>
        <p:spPr>
          <a:xfrm>
            <a:off x="746919" y="2239484"/>
            <a:ext cx="14630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839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5900" y="1593153"/>
            <a:ext cx="15529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phống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2F20F-B67E-5169-F511-64F815B0E88C}"/>
              </a:ext>
            </a:extLst>
          </p:cNvPr>
          <p:cNvSpPr txBox="1"/>
          <p:nvPr/>
        </p:nvSpPr>
        <p:spPr>
          <a:xfrm>
            <a:off x="6157118" y="575463"/>
            <a:ext cx="3667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30ACB273-A69E-78D1-C4D0-D88BFB80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MÔI TRƯỜNG KÊU CỨU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8F821-185B-75BB-4F81-287A98E50041}"/>
              </a:ext>
            </a:extLst>
          </p:cNvPr>
          <p:cNvSpPr txBox="1"/>
          <p:nvPr/>
        </p:nvSpPr>
        <p:spPr>
          <a:xfrm>
            <a:off x="746919" y="2239484"/>
            <a:ext cx="14630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3600" b="1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56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10344</TotalTime>
  <Words>519</Words>
  <Application>Microsoft Office PowerPoint</Application>
  <PresentationFormat>Custom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LÊ HẠNH™ PC</cp:lastModifiedBy>
  <cp:revision>1156</cp:revision>
  <dcterms:created xsi:type="dcterms:W3CDTF">2008-09-09T22:52:10Z</dcterms:created>
  <dcterms:modified xsi:type="dcterms:W3CDTF">2025-04-20T12:08:17Z</dcterms:modified>
</cp:coreProperties>
</file>