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317" r:id="rId4"/>
    <p:sldId id="318" r:id="rId5"/>
    <p:sldId id="331" r:id="rId6"/>
    <p:sldId id="332" r:id="rId7"/>
    <p:sldId id="305" r:id="rId8"/>
    <p:sldId id="322" r:id="rId9"/>
    <p:sldId id="328" r:id="rId10"/>
    <p:sldId id="302" r:id="rId11"/>
    <p:sldId id="301" r:id="rId12"/>
    <p:sldId id="262" r:id="rId13"/>
    <p:sldId id="314" r:id="rId14"/>
    <p:sldId id="290" r:id="rId15"/>
  </p:sldIdLst>
  <p:sldSz cx="18288000" cy="10287000"/>
  <p:notesSz cx="6858000" cy="9144000"/>
  <p:embeddedFontLst>
    <p:embeddedFont>
      <p:font typeface="UTM Fleur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itka Heading Semibold" pitchFamily="2" charset="0"/>
      <p:bold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5E41"/>
    <a:srgbClr val="F6A04D"/>
    <a:srgbClr val="EB6F72"/>
    <a:srgbClr val="FEAB82"/>
    <a:srgbClr val="00BC7B"/>
    <a:srgbClr val="000229"/>
    <a:srgbClr val="F9423A"/>
    <a:srgbClr val="F3D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80" y="4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B6ABE-2F4C-4F66-B6CE-7A006EBB86E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3E688-3D2E-4282-926A-AF9226B9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1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C8D091-A21C-48DB-8D28-D0107DFA70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88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3E688-3D2E-4282-926A-AF9226B97C5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3E688-3D2E-4282-926A-AF9226B97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9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4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9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7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5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3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22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4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5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43834"/>
      </p:ext>
    </p:extLst>
  </p:cSld>
  <p:clrMapOvr>
    <a:masterClrMapping/>
  </p:clrMapOvr>
  <p:transition spd="med" advClick="0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97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70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47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2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73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6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3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03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0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66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7442"/>
      </p:ext>
    </p:extLst>
  </p:cSld>
  <p:clrMapOvr>
    <a:masterClrMapping/>
  </p:clrMapOvr>
  <p:transition spd="med" advClick="0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8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0.svg"/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1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12" Type="http://schemas.openxmlformats.org/officeDocument/2006/relationships/image" Target="../media/image22.svg"/><Relationship Id="rId2" Type="http://schemas.openxmlformats.org/officeDocument/2006/relationships/audio" Target="../media/media1.mp3"/><Relationship Id="rId16" Type="http://schemas.openxmlformats.org/officeDocument/2006/relationships/image" Target="../media/image32.sv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13.jpeg"/><Relationship Id="rId1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image" Target="../media/image38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5.png"/><Relationship Id="rId1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eg"/><Relationship Id="rId7" Type="http://schemas.openxmlformats.org/officeDocument/2006/relationships/image" Target="../media/image38.svg"/><Relationship Id="rId12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0.svg"/><Relationship Id="rId12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2.sv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495850"/>
            <a:ext cx="16459200" cy="1578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45920" fontAlgn="base">
              <a:lnSpc>
                <a:spcPts val="3600"/>
              </a:lnSpc>
              <a:spcAft>
                <a:spcPct val="0"/>
              </a:spcAft>
              <a:defRPr/>
            </a:pPr>
            <a:r>
              <a:rPr lang="en-US" sz="288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/>
                <a:cs typeface="Arial" pitchFamily="34" charset="0"/>
              </a:rPr>
              <a:t>SỞ GIÁO DỤC VÀ ĐÀO TẠO THÀNH PHỐ HÀ NỘI</a:t>
            </a:r>
          </a:p>
          <a:p>
            <a:pPr algn="ctr" defTabSz="1645920" fontAlgn="base">
              <a:lnSpc>
                <a:spcPts val="3600"/>
              </a:lnSpc>
              <a:spcAft>
                <a:spcPct val="0"/>
              </a:spcAft>
              <a:defRPr/>
            </a:pPr>
            <a:r>
              <a:rPr lang="en-US" sz="288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/>
                <a:cs typeface="Arial" pitchFamily="34" charset="0"/>
              </a:rPr>
              <a:t>----------------------------      -------------------------------</a:t>
            </a:r>
            <a:endParaRPr lang="en-US" sz="3240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Arial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5829300"/>
            <a:ext cx="13182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Giáo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viên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: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Đào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Thị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Thu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Hương</a:t>
            </a:r>
            <a:endParaRPr lang="en-US" altLang="en-US" sz="6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Heading Semibold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9395" y="2115139"/>
            <a:ext cx="18098796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Nhiệt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liệt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chào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mừng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quý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thầy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cô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về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dự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giờ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Môn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GDTC </a:t>
            </a:r>
          </a:p>
          <a:p>
            <a:pPr algn="ctr" defTabSz="1371600">
              <a:defRPr/>
            </a:pPr>
            <a:r>
              <a:rPr lang="en-US" sz="9000" b="1" dirty="0">
                <a:ln/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81B5D-4F65-7BD8-14E2-3A00EB4C74FF}"/>
              </a:ext>
            </a:extLst>
          </p:cNvPr>
          <p:cNvGrpSpPr/>
          <p:nvPr/>
        </p:nvGrpSpPr>
        <p:grpSpPr>
          <a:xfrm>
            <a:off x="13411200" y="7042071"/>
            <a:ext cx="1319505" cy="3139321"/>
            <a:chOff x="6887886" y="2139378"/>
            <a:chExt cx="1082997" cy="2095499"/>
          </a:xfrm>
        </p:grpSpPr>
        <p:grpSp>
          <p:nvGrpSpPr>
            <p:cNvPr id="8" name="Google Shape;1897;p64">
              <a:extLst>
                <a:ext uri="{FF2B5EF4-FFF2-40B4-BE49-F238E27FC236}">
                  <a16:creationId xmlns:a16="http://schemas.microsoft.com/office/drawing/2014/main" id="{50ED3ECF-64FF-F75F-1744-970874C39969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1" name="Google Shape;1898;p64">
                <a:extLst>
                  <a:ext uri="{FF2B5EF4-FFF2-40B4-BE49-F238E27FC236}">
                    <a16:creationId xmlns:a16="http://schemas.microsoft.com/office/drawing/2014/main" id="{EBE584BC-521B-E8C1-477A-E5B1D9F90BC9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899;p64">
                <a:extLst>
                  <a:ext uri="{FF2B5EF4-FFF2-40B4-BE49-F238E27FC236}">
                    <a16:creationId xmlns:a16="http://schemas.microsoft.com/office/drawing/2014/main" id="{E653DA64-B969-4A39-0E9F-87D822B57B10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900;p64">
                <a:extLst>
                  <a:ext uri="{FF2B5EF4-FFF2-40B4-BE49-F238E27FC236}">
                    <a16:creationId xmlns:a16="http://schemas.microsoft.com/office/drawing/2014/main" id="{20240A85-D90E-3080-656A-C0F4352B6D9F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901;p64">
                <a:extLst>
                  <a:ext uri="{FF2B5EF4-FFF2-40B4-BE49-F238E27FC236}">
                    <a16:creationId xmlns:a16="http://schemas.microsoft.com/office/drawing/2014/main" id="{2E6219A6-9588-026E-3CA9-93BE95AE2205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902;p64">
                <a:extLst>
                  <a:ext uri="{FF2B5EF4-FFF2-40B4-BE49-F238E27FC236}">
                    <a16:creationId xmlns:a16="http://schemas.microsoft.com/office/drawing/2014/main" id="{C317AA4C-BEF1-670A-C2BC-9B39CFD6483D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903;p64">
                <a:extLst>
                  <a:ext uri="{FF2B5EF4-FFF2-40B4-BE49-F238E27FC236}">
                    <a16:creationId xmlns:a16="http://schemas.microsoft.com/office/drawing/2014/main" id="{92055AE0-A04E-67A3-5036-EAA2DCB3FDD6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904;p64">
                <a:extLst>
                  <a:ext uri="{FF2B5EF4-FFF2-40B4-BE49-F238E27FC236}">
                    <a16:creationId xmlns:a16="http://schemas.microsoft.com/office/drawing/2014/main" id="{2C5C4EB1-11DA-6DBC-D08A-17A2940AC9E3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05;p64">
                <a:extLst>
                  <a:ext uri="{FF2B5EF4-FFF2-40B4-BE49-F238E27FC236}">
                    <a16:creationId xmlns:a16="http://schemas.microsoft.com/office/drawing/2014/main" id="{E3669DD8-8202-3C0E-3D27-52F97A8B7DC8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906;p64">
                <a:extLst>
                  <a:ext uri="{FF2B5EF4-FFF2-40B4-BE49-F238E27FC236}">
                    <a16:creationId xmlns:a16="http://schemas.microsoft.com/office/drawing/2014/main" id="{72CFA4FD-8241-DF9B-BD5C-D3169A7EC2C9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907;p64">
                <a:extLst>
                  <a:ext uri="{FF2B5EF4-FFF2-40B4-BE49-F238E27FC236}">
                    <a16:creationId xmlns:a16="http://schemas.microsoft.com/office/drawing/2014/main" id="{00685F2C-A2B7-6D42-3227-05C18B391685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908;p64">
                <a:extLst>
                  <a:ext uri="{FF2B5EF4-FFF2-40B4-BE49-F238E27FC236}">
                    <a16:creationId xmlns:a16="http://schemas.microsoft.com/office/drawing/2014/main" id="{84363337-5EC8-A398-7F6B-69764B433379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09;p64">
                <a:extLst>
                  <a:ext uri="{FF2B5EF4-FFF2-40B4-BE49-F238E27FC236}">
                    <a16:creationId xmlns:a16="http://schemas.microsoft.com/office/drawing/2014/main" id="{D3B27AEB-8986-EEE0-1AB4-14D90D644871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910;p64">
                <a:extLst>
                  <a:ext uri="{FF2B5EF4-FFF2-40B4-BE49-F238E27FC236}">
                    <a16:creationId xmlns:a16="http://schemas.microsoft.com/office/drawing/2014/main" id="{648AEC14-162C-8712-C9E6-A1FD35CFAA79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911;p64">
                <a:extLst>
                  <a:ext uri="{FF2B5EF4-FFF2-40B4-BE49-F238E27FC236}">
                    <a16:creationId xmlns:a16="http://schemas.microsoft.com/office/drawing/2014/main" id="{C2ED2DEB-2157-8E5F-E5C5-31223311F076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912;p64">
                <a:extLst>
                  <a:ext uri="{FF2B5EF4-FFF2-40B4-BE49-F238E27FC236}">
                    <a16:creationId xmlns:a16="http://schemas.microsoft.com/office/drawing/2014/main" id="{4CEAD7A8-DF69-5BD3-DA80-D4A55078FD9C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913;p64">
                <a:extLst>
                  <a:ext uri="{FF2B5EF4-FFF2-40B4-BE49-F238E27FC236}">
                    <a16:creationId xmlns:a16="http://schemas.microsoft.com/office/drawing/2014/main" id="{183DA19A-779E-B4C1-2200-471AD1A46258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914;p64">
                <a:extLst>
                  <a:ext uri="{FF2B5EF4-FFF2-40B4-BE49-F238E27FC236}">
                    <a16:creationId xmlns:a16="http://schemas.microsoft.com/office/drawing/2014/main" id="{AA642517-A1CA-F161-4CD1-E902860A839B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915;p64">
                <a:extLst>
                  <a:ext uri="{FF2B5EF4-FFF2-40B4-BE49-F238E27FC236}">
                    <a16:creationId xmlns:a16="http://schemas.microsoft.com/office/drawing/2014/main" id="{1978D074-DED9-48C5-52B6-07EC57D29F3A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916;p64">
                <a:extLst>
                  <a:ext uri="{FF2B5EF4-FFF2-40B4-BE49-F238E27FC236}">
                    <a16:creationId xmlns:a16="http://schemas.microsoft.com/office/drawing/2014/main" id="{3EAD5387-E4FD-49EA-E8B3-517E993AC133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917;p64">
                <a:extLst>
                  <a:ext uri="{FF2B5EF4-FFF2-40B4-BE49-F238E27FC236}">
                    <a16:creationId xmlns:a16="http://schemas.microsoft.com/office/drawing/2014/main" id="{C5AAD0DD-24C9-8243-51D8-9B8B50407540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918;p64">
                <a:extLst>
                  <a:ext uri="{FF2B5EF4-FFF2-40B4-BE49-F238E27FC236}">
                    <a16:creationId xmlns:a16="http://schemas.microsoft.com/office/drawing/2014/main" id="{F773AB4E-DA93-A574-8540-3E62EF846F50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19;p64">
                <a:extLst>
                  <a:ext uri="{FF2B5EF4-FFF2-40B4-BE49-F238E27FC236}">
                    <a16:creationId xmlns:a16="http://schemas.microsoft.com/office/drawing/2014/main" id="{6B2ECB99-99F2-6AFF-A755-248D2B51DBB8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20;p64">
                <a:extLst>
                  <a:ext uri="{FF2B5EF4-FFF2-40B4-BE49-F238E27FC236}">
                    <a16:creationId xmlns:a16="http://schemas.microsoft.com/office/drawing/2014/main" id="{76D6DB00-5106-FB99-DCC1-21F599C789CB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921;p64">
                <a:extLst>
                  <a:ext uri="{FF2B5EF4-FFF2-40B4-BE49-F238E27FC236}">
                    <a16:creationId xmlns:a16="http://schemas.microsoft.com/office/drawing/2014/main" id="{93A840F1-1BB4-24E7-6BF4-247525FE5D63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922;p64">
                <a:extLst>
                  <a:ext uri="{FF2B5EF4-FFF2-40B4-BE49-F238E27FC236}">
                    <a16:creationId xmlns:a16="http://schemas.microsoft.com/office/drawing/2014/main" id="{23F08203-30BE-D6DB-27FC-8B51F7FB7055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923;p64">
                <a:extLst>
                  <a:ext uri="{FF2B5EF4-FFF2-40B4-BE49-F238E27FC236}">
                    <a16:creationId xmlns:a16="http://schemas.microsoft.com/office/drawing/2014/main" id="{20F976A8-10F4-E9B1-A243-07671A319C01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924;p64">
                <a:extLst>
                  <a:ext uri="{FF2B5EF4-FFF2-40B4-BE49-F238E27FC236}">
                    <a16:creationId xmlns:a16="http://schemas.microsoft.com/office/drawing/2014/main" id="{DF9B975B-9731-F09B-4C8F-4F64686FA2BF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925;p64">
                <a:extLst>
                  <a:ext uri="{FF2B5EF4-FFF2-40B4-BE49-F238E27FC236}">
                    <a16:creationId xmlns:a16="http://schemas.microsoft.com/office/drawing/2014/main" id="{D4CD9CA7-E8FD-DBB7-D0EF-7750D2256296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926;p64">
                <a:extLst>
                  <a:ext uri="{FF2B5EF4-FFF2-40B4-BE49-F238E27FC236}">
                    <a16:creationId xmlns:a16="http://schemas.microsoft.com/office/drawing/2014/main" id="{1A1E7BCC-1B8B-F347-5EF5-738D15CCDAA1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927;p64">
                <a:extLst>
                  <a:ext uri="{FF2B5EF4-FFF2-40B4-BE49-F238E27FC236}">
                    <a16:creationId xmlns:a16="http://schemas.microsoft.com/office/drawing/2014/main" id="{FB9DF85B-ED90-1D57-7FF2-A5470517BA6B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928;p64">
                <a:extLst>
                  <a:ext uri="{FF2B5EF4-FFF2-40B4-BE49-F238E27FC236}">
                    <a16:creationId xmlns:a16="http://schemas.microsoft.com/office/drawing/2014/main" id="{0D1CC7DE-3FEE-C216-520F-D376BC8C0A23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929;p64">
                <a:extLst>
                  <a:ext uri="{FF2B5EF4-FFF2-40B4-BE49-F238E27FC236}">
                    <a16:creationId xmlns:a16="http://schemas.microsoft.com/office/drawing/2014/main" id="{88CA7DF9-E328-9968-97F8-AD6085417950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930;p64">
                <a:extLst>
                  <a:ext uri="{FF2B5EF4-FFF2-40B4-BE49-F238E27FC236}">
                    <a16:creationId xmlns:a16="http://schemas.microsoft.com/office/drawing/2014/main" id="{855DE0D0-3188-7B60-CDDF-351562886B3E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931;p64">
                <a:extLst>
                  <a:ext uri="{FF2B5EF4-FFF2-40B4-BE49-F238E27FC236}">
                    <a16:creationId xmlns:a16="http://schemas.microsoft.com/office/drawing/2014/main" id="{1EA2416F-F5C2-2823-45FF-543F404DAE3A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932;p64">
                <a:extLst>
                  <a:ext uri="{FF2B5EF4-FFF2-40B4-BE49-F238E27FC236}">
                    <a16:creationId xmlns:a16="http://schemas.microsoft.com/office/drawing/2014/main" id="{914BDA7C-0F76-7E2D-C2DF-25479EF5029A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933;p64">
                <a:extLst>
                  <a:ext uri="{FF2B5EF4-FFF2-40B4-BE49-F238E27FC236}">
                    <a16:creationId xmlns:a16="http://schemas.microsoft.com/office/drawing/2014/main" id="{1B1FBAEA-1722-9B43-9153-E6C8287D7FF8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934;p64">
                <a:extLst>
                  <a:ext uri="{FF2B5EF4-FFF2-40B4-BE49-F238E27FC236}">
                    <a16:creationId xmlns:a16="http://schemas.microsoft.com/office/drawing/2014/main" id="{9F52103C-FD93-7FC0-F85B-2AC16586D5B7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935;p64">
                <a:extLst>
                  <a:ext uri="{FF2B5EF4-FFF2-40B4-BE49-F238E27FC236}">
                    <a16:creationId xmlns:a16="http://schemas.microsoft.com/office/drawing/2014/main" id="{DD908D0C-5886-CEFE-52D6-665EF852CBAA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936;p64">
                <a:extLst>
                  <a:ext uri="{FF2B5EF4-FFF2-40B4-BE49-F238E27FC236}">
                    <a16:creationId xmlns:a16="http://schemas.microsoft.com/office/drawing/2014/main" id="{9CF13177-1695-8244-B7A2-72B0B007B1AD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937;p64">
                <a:extLst>
                  <a:ext uri="{FF2B5EF4-FFF2-40B4-BE49-F238E27FC236}">
                    <a16:creationId xmlns:a16="http://schemas.microsoft.com/office/drawing/2014/main" id="{71B85A04-40E3-D739-02C4-40064578CCE2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938;p64">
                <a:extLst>
                  <a:ext uri="{FF2B5EF4-FFF2-40B4-BE49-F238E27FC236}">
                    <a16:creationId xmlns:a16="http://schemas.microsoft.com/office/drawing/2014/main" id="{87072DA0-6098-5995-21AD-9DBE52BD2A94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939;p64">
                <a:extLst>
                  <a:ext uri="{FF2B5EF4-FFF2-40B4-BE49-F238E27FC236}">
                    <a16:creationId xmlns:a16="http://schemas.microsoft.com/office/drawing/2014/main" id="{B7212602-B779-718C-0BAA-407614C7253A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940;p64">
                <a:extLst>
                  <a:ext uri="{FF2B5EF4-FFF2-40B4-BE49-F238E27FC236}">
                    <a16:creationId xmlns:a16="http://schemas.microsoft.com/office/drawing/2014/main" id="{06B2C2D2-4BE3-D137-307D-06A81951B5E2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941;p64">
                <a:extLst>
                  <a:ext uri="{FF2B5EF4-FFF2-40B4-BE49-F238E27FC236}">
                    <a16:creationId xmlns:a16="http://schemas.microsoft.com/office/drawing/2014/main" id="{7EDD8B82-F1F0-FF18-1B44-A6E4F59C57C2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942;p64">
                <a:extLst>
                  <a:ext uri="{FF2B5EF4-FFF2-40B4-BE49-F238E27FC236}">
                    <a16:creationId xmlns:a16="http://schemas.microsoft.com/office/drawing/2014/main" id="{FDFF4CD5-518E-80DF-CCF1-592E7C4A0988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943;p64">
                <a:extLst>
                  <a:ext uri="{FF2B5EF4-FFF2-40B4-BE49-F238E27FC236}">
                    <a16:creationId xmlns:a16="http://schemas.microsoft.com/office/drawing/2014/main" id="{0E5CEA07-517B-5D8B-79E7-1BC6117A5521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944;p64">
              <a:extLst>
                <a:ext uri="{FF2B5EF4-FFF2-40B4-BE49-F238E27FC236}">
                  <a16:creationId xmlns:a16="http://schemas.microsoft.com/office/drawing/2014/main" id="{A4C263F4-2D82-66ED-1F20-45F3D09CCE45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945;p64">
              <a:extLst>
                <a:ext uri="{FF2B5EF4-FFF2-40B4-BE49-F238E27FC236}">
                  <a16:creationId xmlns:a16="http://schemas.microsoft.com/office/drawing/2014/main" id="{9AF3382E-C08F-A120-FB59-75DCECB0E20A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207CE3D-60A7-4A54-8FDE-7AE2B697DD28}"/>
              </a:ext>
            </a:extLst>
          </p:cNvPr>
          <p:cNvSpPr/>
          <p:nvPr/>
        </p:nvSpPr>
        <p:spPr>
          <a:xfrm>
            <a:off x="8632511" y="1431231"/>
            <a:ext cx="554960" cy="4337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269848" y="587233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10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2654">
            <a:off x="15362910" y="695715"/>
            <a:ext cx="1810087" cy="1566548"/>
          </a:xfrm>
          <a:prstGeom prst="rect">
            <a:avLst/>
          </a:prstGeom>
        </p:spPr>
      </p:pic>
      <p:pic>
        <p:nvPicPr>
          <p:cNvPr id="10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92361">
            <a:off x="15461456" y="8037457"/>
            <a:ext cx="1756269" cy="2038333"/>
          </a:xfrm>
          <a:prstGeom prst="rect">
            <a:avLst/>
          </a:prstGeom>
        </p:spPr>
      </p:pic>
      <p:pic>
        <p:nvPicPr>
          <p:cNvPr id="10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6237">
            <a:off x="1903054" y="8256805"/>
            <a:ext cx="1252441" cy="1235313"/>
          </a:xfrm>
          <a:prstGeom prst="rect">
            <a:avLst/>
          </a:prstGeom>
        </p:spPr>
      </p:pic>
      <p:pic>
        <p:nvPicPr>
          <p:cNvPr id="10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59985">
            <a:off x="1963323" y="4943475"/>
            <a:ext cx="817556" cy="8175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85655" y="587233"/>
            <a:ext cx="13833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 CHƠI “ ĐOÀN TÀU SIÊU TỐC”</a:t>
            </a:r>
            <a:endParaRPr lang="en-US" sz="6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505853">
            <a:off x="1884506" y="1075362"/>
            <a:ext cx="1772544" cy="1748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5DF0B-836F-43C9-91DA-BA2ED987D2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94" y="2162168"/>
            <a:ext cx="14026404" cy="70741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529481" y="678582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E284B35-9F49-1A71-5668-9F20E950A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7943" y="7435367"/>
            <a:ext cx="2274215" cy="23513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0C5987-FC68-4C3E-A525-86D4631C8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0" y="678582"/>
            <a:ext cx="15917348" cy="91644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62418" y="3799002"/>
            <a:ext cx="12416526" cy="1716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THẢ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LỎNG HỒI TĨNH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306237">
            <a:off x="2425662" y="1169343"/>
            <a:ext cx="1415744" cy="13695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4524" y="1176009"/>
            <a:ext cx="736712" cy="8432409"/>
          </a:xfrm>
          <a:prstGeom prst="rect">
            <a:avLst/>
          </a:prstGeom>
        </p:spPr>
      </p:pic>
      <p:pic>
        <p:nvPicPr>
          <p:cNvPr id="43" name="Picture 35">
            <a:extLst>
              <a:ext uri="{FF2B5EF4-FFF2-40B4-BE49-F238E27FC236}">
                <a16:creationId xmlns:a16="http://schemas.microsoft.com/office/drawing/2014/main" id="{DBAC391A-CCDD-4FDF-B059-90CA7CAA56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92361">
            <a:off x="8265866" y="1076451"/>
            <a:ext cx="1756269" cy="2038333"/>
          </a:xfrm>
          <a:prstGeom prst="rect">
            <a:avLst/>
          </a:prstGeom>
        </p:spPr>
      </p:pic>
      <p:pic>
        <p:nvPicPr>
          <p:cNvPr id="44" name="Picture 35">
            <a:extLst>
              <a:ext uri="{FF2B5EF4-FFF2-40B4-BE49-F238E27FC236}">
                <a16:creationId xmlns:a16="http://schemas.microsoft.com/office/drawing/2014/main" id="{59B560DA-2DE3-45EA-BAEE-BE9DE15CAA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92361">
            <a:off x="7846611" y="7489593"/>
            <a:ext cx="1230103" cy="1311550"/>
          </a:xfrm>
          <a:prstGeom prst="rect">
            <a:avLst/>
          </a:prstGeom>
        </p:spPr>
      </p:pic>
      <p:pic>
        <p:nvPicPr>
          <p:cNvPr id="24" name="Người tôi yêu tôi thương Lyric - Khóa hè chùa Thiền Tôn Phật Quang 201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18299" y="4576010"/>
            <a:ext cx="921291" cy="1124633"/>
          </a:xfrm>
          <a:prstGeom prst="rect">
            <a:avLst/>
          </a:prstGeom>
        </p:spPr>
      </p:pic>
      <p:pic>
        <p:nvPicPr>
          <p:cNvPr id="10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062654">
            <a:off x="14626939" y="1096821"/>
            <a:ext cx="2627184" cy="24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295400" y="517251"/>
            <a:ext cx="16254491" cy="9155438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06237">
            <a:off x="4349161" y="7593424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2654">
            <a:off x="13897884" y="1121165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0014">
            <a:off x="9647724" y="6914552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p:pic>
        <p:nvPicPr>
          <p:cNvPr id="24" name="Picture 2" descr="A picture containing vector graphics&#10;&#10;Description automatically genera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6" y="534060"/>
            <a:ext cx="7467600" cy="25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094681" y="3423194"/>
            <a:ext cx="1424031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Kính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chúc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quý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thầy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mạnh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khỏe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hạnh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phúc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!</a:t>
            </a:r>
          </a:p>
          <a:p>
            <a:pPr algn="ctr" defTabSz="1371600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Chúc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các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em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học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sinh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học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tập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tốt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! </a:t>
            </a:r>
            <a:endParaRPr lang="en-US" sz="8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15ADD7-64DC-4E3A-D077-2EFD93654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14862" y="7832693"/>
            <a:ext cx="2858685" cy="33169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3835A4-5D56-4AF7-890D-C5DDE6585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907" y="5533807"/>
            <a:ext cx="4251274" cy="41337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4953" y="809414"/>
            <a:ext cx="736712" cy="84362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9857" y="140108"/>
            <a:ext cx="11152703" cy="7090866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9102688"/>
            <a:ext cx="18288000" cy="1967381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76259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6814" flipH="1">
            <a:off x="1535657" y="-27965"/>
            <a:ext cx="1031168" cy="1144154"/>
          </a:xfrm>
          <a:custGeom>
            <a:avLst/>
            <a:gdLst/>
            <a:ahLst/>
            <a:cxnLst/>
            <a:rect l="l" t="t" r="r" b="b"/>
            <a:pathLst>
              <a:path w="1031168" h="1144153">
                <a:moveTo>
                  <a:pt x="1031168" y="0"/>
                </a:moveTo>
                <a:lnTo>
                  <a:pt x="0" y="0"/>
                </a:lnTo>
                <a:lnTo>
                  <a:pt x="0" y="1144153"/>
                </a:lnTo>
                <a:lnTo>
                  <a:pt x="1031168" y="1144153"/>
                </a:lnTo>
                <a:lnTo>
                  <a:pt x="10311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72277" y="8084560"/>
            <a:ext cx="7819630" cy="2299260"/>
          </a:xfrm>
          <a:custGeom>
            <a:avLst/>
            <a:gdLst/>
            <a:ahLst/>
            <a:cxnLst/>
            <a:rect l="l" t="t" r="r" b="b"/>
            <a:pathLst>
              <a:path w="8540250" h="3576230">
                <a:moveTo>
                  <a:pt x="0" y="0"/>
                </a:moveTo>
                <a:lnTo>
                  <a:pt x="8540250" y="0"/>
                </a:lnTo>
                <a:lnTo>
                  <a:pt x="8540250" y="3576230"/>
                </a:lnTo>
                <a:lnTo>
                  <a:pt x="0" y="3576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20978" y="-28232"/>
            <a:ext cx="6804422" cy="1597349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2044" y="2843415"/>
            <a:ext cx="16611599" cy="3156367"/>
            <a:chOff x="0" y="0"/>
            <a:chExt cx="2593814" cy="10108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93814" cy="1010898"/>
            </a:xfrm>
            <a:custGeom>
              <a:avLst/>
              <a:gdLst/>
              <a:ahLst/>
              <a:cxnLst/>
              <a:rect l="l" t="t" r="r" b="b"/>
              <a:pathLst>
                <a:path w="2593814" h="1010898">
                  <a:moveTo>
                    <a:pt x="92650" y="0"/>
                  </a:moveTo>
                  <a:lnTo>
                    <a:pt x="2501164" y="0"/>
                  </a:lnTo>
                  <a:cubicBezTo>
                    <a:pt x="2525737" y="0"/>
                    <a:pt x="2549302" y="9761"/>
                    <a:pt x="2566677" y="27136"/>
                  </a:cubicBezTo>
                  <a:cubicBezTo>
                    <a:pt x="2584053" y="44512"/>
                    <a:pt x="2593814" y="68077"/>
                    <a:pt x="2593814" y="92650"/>
                  </a:cubicBezTo>
                  <a:lnTo>
                    <a:pt x="2593814" y="918249"/>
                  </a:lnTo>
                  <a:cubicBezTo>
                    <a:pt x="2593814" y="969418"/>
                    <a:pt x="2552333" y="1010898"/>
                    <a:pt x="2501164" y="1010898"/>
                  </a:cubicBezTo>
                  <a:lnTo>
                    <a:pt x="92650" y="1010898"/>
                  </a:lnTo>
                  <a:cubicBezTo>
                    <a:pt x="41481" y="1010898"/>
                    <a:pt x="0" y="969418"/>
                    <a:pt x="0" y="918249"/>
                  </a:cubicBezTo>
                  <a:lnTo>
                    <a:pt x="0" y="92650"/>
                  </a:lnTo>
                  <a:cubicBezTo>
                    <a:pt x="0" y="41481"/>
                    <a:pt x="41481" y="0"/>
                    <a:pt x="92650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38B6FF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8535" y="10101200"/>
            <a:ext cx="4879115" cy="897113"/>
          </a:xfrm>
          <a:custGeom>
            <a:avLst/>
            <a:gdLst/>
            <a:ahLst/>
            <a:cxnLst/>
            <a:rect l="l" t="t" r="r" b="b"/>
            <a:pathLst>
              <a:path w="4949590" h="897113">
                <a:moveTo>
                  <a:pt x="0" y="0"/>
                </a:moveTo>
                <a:lnTo>
                  <a:pt x="4949591" y="0"/>
                </a:lnTo>
                <a:lnTo>
                  <a:pt x="4949591" y="897113"/>
                </a:lnTo>
                <a:lnTo>
                  <a:pt x="0" y="897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9877">
            <a:off x="12374796" y="680148"/>
            <a:ext cx="5784071" cy="1459433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Hộp Văn bản 48"/>
          <p:cNvSpPr txBox="1"/>
          <p:nvPr/>
        </p:nvSpPr>
        <p:spPr>
          <a:xfrm>
            <a:off x="1066801" y="3091468"/>
            <a:ext cx="16319156" cy="270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5E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</a:t>
            </a:r>
            <a:r>
              <a:rPr 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5E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1: ĐỘI HÌNH ĐỘI NGŨ</a:t>
            </a:r>
            <a:endParaRPr lang="en-US" sz="4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5E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40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3: HỌC ĐỘNG TÁC ĐI ĐỀU MỘI HÀNG DỌC VÒNG BÊN TRÁI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sz="3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en-US" sz="3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802484" y="5359259"/>
            <a:ext cx="6476999" cy="4614968"/>
          </a:xfrm>
          <a:custGeom>
            <a:avLst/>
            <a:gdLst/>
            <a:ahLst/>
            <a:cxnLst/>
            <a:rect l="l" t="t" r="r" b="b"/>
            <a:pathLst>
              <a:path w="6787819" h="5515103">
                <a:moveTo>
                  <a:pt x="0" y="0"/>
                </a:moveTo>
                <a:lnTo>
                  <a:pt x="6787818" y="0"/>
                </a:lnTo>
                <a:lnTo>
                  <a:pt x="6787818" y="5515103"/>
                </a:lnTo>
                <a:lnTo>
                  <a:pt x="0" y="5515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14184">
            <a:off x="107427" y="517425"/>
            <a:ext cx="6002563" cy="1746667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4077" y="5539775"/>
            <a:ext cx="4075899" cy="5529751"/>
          </a:xfrm>
          <a:custGeom>
            <a:avLst/>
            <a:gdLst/>
            <a:ahLst/>
            <a:cxnLst/>
            <a:rect l="l" t="t" r="r" b="b"/>
            <a:pathLst>
              <a:path w="5075538" h="5663083">
                <a:moveTo>
                  <a:pt x="0" y="0"/>
                </a:moveTo>
                <a:lnTo>
                  <a:pt x="5075538" y="0"/>
                </a:lnTo>
                <a:lnTo>
                  <a:pt x="5075538" y="5663082"/>
                </a:lnTo>
                <a:lnTo>
                  <a:pt x="0" y="56630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1571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031A-385F-2B47-279B-D07CE1818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655069"/>
            <a:ext cx="13716000" cy="1721645"/>
          </a:xfrm>
        </p:spPr>
        <p:txBody>
          <a:bodyPr/>
          <a:lstStyle/>
          <a:p>
            <a:r>
              <a:rPr lang="en-US" dirty="0"/>
              <a:t>YÊU CẦU CẦN ĐẠT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FDDF7-6763-8C31-538B-DF86980BC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7390" y="2920481"/>
            <a:ext cx="13744070" cy="4969022"/>
          </a:xfrm>
        </p:spPr>
        <p:txBody>
          <a:bodyPr>
            <a:noAutofit/>
          </a:bodyPr>
          <a:lstStyle/>
          <a:p>
            <a:pPr marL="571500" indent="-57150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</a:t>
            </a:r>
            <a:r>
              <a:rPr lang="vi-VN" dirty="0"/>
              <a:t>hực hiện động tác đi đều vòng bên trái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,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pPr marL="571500" indent="-571500">
              <a:buFontTx/>
              <a:buChar char="-"/>
            </a:pPr>
            <a:r>
              <a:rPr lang="en-US" dirty="0"/>
              <a:t>Đoàn </a:t>
            </a:r>
            <a:r>
              <a:rPr lang="en-US" dirty="0" err="1"/>
              <a:t>kết</a:t>
            </a:r>
            <a:r>
              <a:rPr lang="en-US" dirty="0"/>
              <a:t>,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túc</a:t>
            </a:r>
            <a:r>
              <a:rPr lang="en-US" dirty="0"/>
              <a:t>,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.- </a:t>
            </a:r>
          </a:p>
          <a:p>
            <a:pPr marL="571500" indent="-571500">
              <a:buFontTx/>
              <a:buChar char="-"/>
            </a:pPr>
            <a:r>
              <a:rPr lang="vi-VN" dirty="0"/>
              <a:t>T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cự</a:t>
            </a:r>
            <a:r>
              <a:rPr lang="vi-VN" dirty="0"/>
              <a:t>c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12964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0AF75-065F-4B56-901D-63EAD4513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23" y="2954434"/>
            <a:ext cx="10089377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99219" y="618387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HAI ĐỘNG TÁC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2991" y="747356"/>
            <a:ext cx="14218081" cy="196164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TRƯỚC CÁC BẠN ĐÃ HỌC ĐƯỢC MẤY  ĐỘNG TÁC?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BA ĐỘNG TÁC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17" name="Picture 309">
            <a:extLst>
              <a:ext uri="{FF2B5EF4-FFF2-40B4-BE49-F238E27FC236}">
                <a16:creationId xmlns:a16="http://schemas.microsoft.com/office/drawing/2014/main" id="{955AE015-15F8-4021-B967-9753F16A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749" y="7897595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10">
            <a:extLst>
              <a:ext uri="{FF2B5EF4-FFF2-40B4-BE49-F238E27FC236}">
                <a16:creationId xmlns:a16="http://schemas.microsoft.com/office/drawing/2014/main" id="{695B461E-B3DE-462B-8853-9103AF52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7859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401">
            <a:extLst>
              <a:ext uri="{FF2B5EF4-FFF2-40B4-BE49-F238E27FC236}">
                <a16:creationId xmlns:a16="http://schemas.microsoft.com/office/drawing/2014/main" id="{801E9AFC-B4E9-4C01-AB59-CCD4925D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1498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Oval 402">
            <a:extLst>
              <a:ext uri="{FF2B5EF4-FFF2-40B4-BE49-F238E27FC236}">
                <a16:creationId xmlns:a16="http://schemas.microsoft.com/office/drawing/2014/main" id="{B1D2AF7B-6C1E-4321-BE4E-7F90B54A8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1498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" name="Oval 403">
            <a:extLst>
              <a:ext uri="{FF2B5EF4-FFF2-40B4-BE49-F238E27FC236}">
                <a16:creationId xmlns:a16="http://schemas.microsoft.com/office/drawing/2014/main" id="{D4578362-DF0D-4CB4-9FF1-A74764007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4" name="Oval 404">
            <a:extLst>
              <a:ext uri="{FF2B5EF4-FFF2-40B4-BE49-F238E27FC236}">
                <a16:creationId xmlns:a16="http://schemas.microsoft.com/office/drawing/2014/main" id="{D3E3A834-3E23-4AD1-85FE-401528A3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600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Oval 405">
            <a:extLst>
              <a:ext uri="{FF2B5EF4-FFF2-40B4-BE49-F238E27FC236}">
                <a16:creationId xmlns:a16="http://schemas.microsoft.com/office/drawing/2014/main" id="{A815CFF4-DA86-4768-9914-3D7E65BAC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Oval 406">
            <a:extLst>
              <a:ext uri="{FF2B5EF4-FFF2-40B4-BE49-F238E27FC236}">
                <a16:creationId xmlns:a16="http://schemas.microsoft.com/office/drawing/2014/main" id="{376EA44B-11F1-4B5A-9A2C-A76D0C25B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0070" y="8280353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63276" y="647700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VÒNG BÊN TRÁI … BƯỚC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731" y="747356"/>
            <a:ext cx="14218081" cy="196164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LỆNH ĐI ĐỀU VÒNG BÊN PHẢI LÀ: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VÒNG TRÁI …. BƯỚC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17" name="Picture 309">
            <a:extLst>
              <a:ext uri="{FF2B5EF4-FFF2-40B4-BE49-F238E27FC236}">
                <a16:creationId xmlns:a16="http://schemas.microsoft.com/office/drawing/2014/main" id="{59373805-4782-4112-AAF8-1F409E9F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622" y="7980192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10">
            <a:extLst>
              <a:ext uri="{FF2B5EF4-FFF2-40B4-BE49-F238E27FC236}">
                <a16:creationId xmlns:a16="http://schemas.microsoft.com/office/drawing/2014/main" id="{E4F0E505-A9F0-4C90-B33B-6B1E1BE36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611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401">
            <a:extLst>
              <a:ext uri="{FF2B5EF4-FFF2-40B4-BE49-F238E27FC236}">
                <a16:creationId xmlns:a16="http://schemas.microsoft.com/office/drawing/2014/main" id="{4EC7456B-DB7A-414D-8447-B24CAEC71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4371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Oval 402">
            <a:extLst>
              <a:ext uri="{FF2B5EF4-FFF2-40B4-BE49-F238E27FC236}">
                <a16:creationId xmlns:a16="http://schemas.microsoft.com/office/drawing/2014/main" id="{02578BB8-B740-4D65-A60C-8DE4C0A80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4371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" name="Oval 403">
            <a:extLst>
              <a:ext uri="{FF2B5EF4-FFF2-40B4-BE49-F238E27FC236}">
                <a16:creationId xmlns:a16="http://schemas.microsoft.com/office/drawing/2014/main" id="{B91B0143-E541-4517-950B-A0DA2E3B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4" name="Oval 404">
            <a:extLst>
              <a:ext uri="{FF2B5EF4-FFF2-40B4-BE49-F238E27FC236}">
                <a16:creationId xmlns:a16="http://schemas.microsoft.com/office/drawing/2014/main" id="{769F9B3A-A271-4939-96E2-CADEA1AD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9473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Oval 405">
            <a:extLst>
              <a:ext uri="{FF2B5EF4-FFF2-40B4-BE49-F238E27FC236}">
                <a16:creationId xmlns:a16="http://schemas.microsoft.com/office/drawing/2014/main" id="{F29D1F80-3563-4B15-B361-348BA8E1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Oval 406">
            <a:extLst>
              <a:ext uri="{FF2B5EF4-FFF2-40B4-BE49-F238E27FC236}">
                <a16:creationId xmlns:a16="http://schemas.microsoft.com/office/drawing/2014/main" id="{8CD9C772-78B3-4202-9F1A-0687547B0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2943" y="836295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098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63276" y="647700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SAI NHỊP CHÂN, CÙNG TAY CÙNG CHÂN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348" y="814285"/>
            <a:ext cx="15048253" cy="1961641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ĐỀU CÁC EM THƯỜNG MẮC LỖI NÀO?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CÙNG CHÂN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27" name="Picture 309">
            <a:extLst>
              <a:ext uri="{FF2B5EF4-FFF2-40B4-BE49-F238E27FC236}">
                <a16:creationId xmlns:a16="http://schemas.microsoft.com/office/drawing/2014/main" id="{5B5DAA0F-97A8-4D56-B899-042AA138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808" y="7952179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310">
            <a:extLst>
              <a:ext uri="{FF2B5EF4-FFF2-40B4-BE49-F238E27FC236}">
                <a16:creationId xmlns:a16="http://schemas.microsoft.com/office/drawing/2014/main" id="{359E4A83-C5B0-41A8-B549-3BB7EE5B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33179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Oval 401">
            <a:extLst>
              <a:ext uri="{FF2B5EF4-FFF2-40B4-BE49-F238E27FC236}">
                <a16:creationId xmlns:a16="http://schemas.microsoft.com/office/drawing/2014/main" id="{17D9AEDA-A55D-426E-A227-EE2A5C67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557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0" name="Oval 402">
            <a:extLst>
              <a:ext uri="{FF2B5EF4-FFF2-40B4-BE49-F238E27FC236}">
                <a16:creationId xmlns:a16="http://schemas.microsoft.com/office/drawing/2014/main" id="{E05448D0-833D-4891-BF30-81FC940FC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557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Oval 403">
            <a:extLst>
              <a:ext uri="{FF2B5EF4-FFF2-40B4-BE49-F238E27FC236}">
                <a16:creationId xmlns:a16="http://schemas.microsoft.com/office/drawing/2014/main" id="{0B3842A6-6314-4797-9E63-F92A22D9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2" name="Oval 404">
            <a:extLst>
              <a:ext uri="{FF2B5EF4-FFF2-40B4-BE49-F238E27FC236}">
                <a16:creationId xmlns:a16="http://schemas.microsoft.com/office/drawing/2014/main" id="{9724C17A-1593-4DDF-B4B0-A0ADA1208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659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3" name="Oval 405">
            <a:extLst>
              <a:ext uri="{FF2B5EF4-FFF2-40B4-BE49-F238E27FC236}">
                <a16:creationId xmlns:a16="http://schemas.microsoft.com/office/drawing/2014/main" id="{F0931A76-3173-491A-B825-D9F5B489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" name="Oval 406">
            <a:extLst>
              <a:ext uri="{FF2B5EF4-FFF2-40B4-BE49-F238E27FC236}">
                <a16:creationId xmlns:a16="http://schemas.microsoft.com/office/drawing/2014/main" id="{A56630D4-BF30-4CDC-A56D-917993B04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1129" y="8334937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38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-27308"/>
            <a:ext cx="18288000" cy="10314308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24265">
            <a:off x="16660742" y="-378539"/>
            <a:ext cx="1969086" cy="1935599"/>
          </a:xfrm>
          <a:prstGeom prst="rect">
            <a:avLst/>
          </a:prstGeom>
        </p:spPr>
      </p:pic>
      <p:pic>
        <p:nvPicPr>
          <p:cNvPr id="11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6725">
            <a:off x="88513" y="-588088"/>
            <a:ext cx="2301483" cy="227000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1905000" y="689789"/>
            <a:ext cx="14864907" cy="1003935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ĐI ĐỀU MỘT HÀNG DỌC VÒNG BÊN TRÁI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A14E162D-271A-B6A6-084E-0612AD0A9A5B}"/>
              </a:ext>
            </a:extLst>
          </p:cNvPr>
          <p:cNvSpPr/>
          <p:nvPr/>
        </p:nvSpPr>
        <p:spPr>
          <a:xfrm>
            <a:off x="1004330" y="2258758"/>
            <a:ext cx="8125218" cy="7075741"/>
          </a:xfrm>
          <a:custGeom>
            <a:avLst/>
            <a:gdLst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5218" h="7075741" fill="none" extrusionOk="0">
                <a:moveTo>
                  <a:pt x="0" y="1068365"/>
                </a:moveTo>
                <a:cubicBezTo>
                  <a:pt x="-56465" y="621130"/>
                  <a:pt x="319256" y="161036"/>
                  <a:pt x="678669" y="0"/>
                </a:cubicBezTo>
                <a:cubicBezTo>
                  <a:pt x="3621986" y="571478"/>
                  <a:pt x="5552970" y="410331"/>
                  <a:pt x="7446548" y="0"/>
                </a:cubicBezTo>
                <a:cubicBezTo>
                  <a:pt x="7868692" y="126084"/>
                  <a:pt x="8203571" y="595609"/>
                  <a:pt x="8125218" y="1068365"/>
                </a:cubicBezTo>
                <a:cubicBezTo>
                  <a:pt x="7983966" y="2027777"/>
                  <a:pt x="7866904" y="4801620"/>
                  <a:pt x="8125218" y="6007375"/>
                </a:cubicBezTo>
                <a:cubicBezTo>
                  <a:pt x="8188086" y="6687267"/>
                  <a:pt x="7776098" y="7041661"/>
                  <a:pt x="7446548" y="7075741"/>
                </a:cubicBezTo>
                <a:cubicBezTo>
                  <a:pt x="6678948" y="7037075"/>
                  <a:pt x="2107856" y="7368376"/>
                  <a:pt x="678669" y="7075741"/>
                </a:cubicBezTo>
                <a:cubicBezTo>
                  <a:pt x="183860" y="7111691"/>
                  <a:pt x="2716" y="6360946"/>
                  <a:pt x="0" y="6007375"/>
                </a:cubicBezTo>
                <a:cubicBezTo>
                  <a:pt x="-9342" y="4601960"/>
                  <a:pt x="25225" y="2955905"/>
                  <a:pt x="0" y="1068365"/>
                </a:cubicBezTo>
                <a:close/>
              </a:path>
              <a:path w="8125218" h="7075741" stroke="0" extrusionOk="0">
                <a:moveTo>
                  <a:pt x="0" y="1068365"/>
                </a:moveTo>
                <a:cubicBezTo>
                  <a:pt x="19095" y="516779"/>
                  <a:pt x="197720" y="138406"/>
                  <a:pt x="678669" y="0"/>
                </a:cubicBezTo>
                <a:cubicBezTo>
                  <a:pt x="3028673" y="168159"/>
                  <a:pt x="4298977" y="214357"/>
                  <a:pt x="7446548" y="0"/>
                </a:cubicBezTo>
                <a:cubicBezTo>
                  <a:pt x="7755057" y="-41515"/>
                  <a:pt x="8074762" y="429788"/>
                  <a:pt x="8125218" y="1068365"/>
                </a:cubicBezTo>
                <a:cubicBezTo>
                  <a:pt x="8395871" y="1669219"/>
                  <a:pt x="7895474" y="4622778"/>
                  <a:pt x="8125218" y="6007375"/>
                </a:cubicBezTo>
                <a:cubicBezTo>
                  <a:pt x="8123005" y="6590120"/>
                  <a:pt x="7803728" y="7250290"/>
                  <a:pt x="7446548" y="7075741"/>
                </a:cubicBezTo>
                <a:cubicBezTo>
                  <a:pt x="5141510" y="7220536"/>
                  <a:pt x="2712500" y="7217336"/>
                  <a:pt x="678669" y="7075741"/>
                </a:cubicBezTo>
                <a:cubicBezTo>
                  <a:pt x="315945" y="7249421"/>
                  <a:pt x="484" y="6453385"/>
                  <a:pt x="0" y="6007375"/>
                </a:cubicBezTo>
                <a:cubicBezTo>
                  <a:pt x="20108" y="4971131"/>
                  <a:pt x="-145856" y="2598296"/>
                  <a:pt x="0" y="1068365"/>
                </a:cubicBezTo>
                <a:close/>
              </a:path>
              <a:path w="8125218" h="7075741" fill="none" stroke="0" extrusionOk="0">
                <a:moveTo>
                  <a:pt x="0" y="1068365"/>
                </a:moveTo>
                <a:cubicBezTo>
                  <a:pt x="8085" y="568538"/>
                  <a:pt x="347438" y="16378"/>
                  <a:pt x="678669" y="0"/>
                </a:cubicBezTo>
                <a:cubicBezTo>
                  <a:pt x="4015178" y="437468"/>
                  <a:pt x="5720558" y="189104"/>
                  <a:pt x="7446548" y="0"/>
                </a:cubicBezTo>
                <a:cubicBezTo>
                  <a:pt x="7949003" y="18504"/>
                  <a:pt x="8082492" y="399697"/>
                  <a:pt x="8125218" y="1068365"/>
                </a:cubicBezTo>
                <a:cubicBezTo>
                  <a:pt x="8126039" y="1702283"/>
                  <a:pt x="8089805" y="4829947"/>
                  <a:pt x="8125218" y="6007375"/>
                </a:cubicBezTo>
                <a:cubicBezTo>
                  <a:pt x="8271636" y="6629258"/>
                  <a:pt x="7829410" y="7096504"/>
                  <a:pt x="7446548" y="7075741"/>
                </a:cubicBezTo>
                <a:cubicBezTo>
                  <a:pt x="6325407" y="6881185"/>
                  <a:pt x="2004192" y="6980521"/>
                  <a:pt x="678669" y="7075741"/>
                </a:cubicBezTo>
                <a:cubicBezTo>
                  <a:pt x="172638" y="7176015"/>
                  <a:pt x="-63871" y="6391534"/>
                  <a:pt x="0" y="6007375"/>
                </a:cubicBezTo>
                <a:cubicBezTo>
                  <a:pt x="235151" y="4354185"/>
                  <a:pt x="130028" y="2899211"/>
                  <a:pt x="0" y="1068365"/>
                </a:cubicBezTo>
                <a:close/>
              </a:path>
              <a:path w="8125218" h="7075741" fill="none" stroke="0" extrusionOk="0">
                <a:moveTo>
                  <a:pt x="0" y="1068365"/>
                </a:moveTo>
                <a:cubicBezTo>
                  <a:pt x="-19311" y="621098"/>
                  <a:pt x="305924" y="161728"/>
                  <a:pt x="678669" y="0"/>
                </a:cubicBezTo>
                <a:cubicBezTo>
                  <a:pt x="3835057" y="457462"/>
                  <a:pt x="5806306" y="317948"/>
                  <a:pt x="7446548" y="0"/>
                </a:cubicBezTo>
                <a:cubicBezTo>
                  <a:pt x="7873194" y="65466"/>
                  <a:pt x="8196359" y="570960"/>
                  <a:pt x="8125218" y="1068365"/>
                </a:cubicBezTo>
                <a:cubicBezTo>
                  <a:pt x="8170094" y="1761250"/>
                  <a:pt x="7849269" y="4554784"/>
                  <a:pt x="8125218" y="6007375"/>
                </a:cubicBezTo>
                <a:cubicBezTo>
                  <a:pt x="8186223" y="6672938"/>
                  <a:pt x="7760017" y="7085108"/>
                  <a:pt x="7446548" y="7075741"/>
                </a:cubicBezTo>
                <a:cubicBezTo>
                  <a:pt x="6351432" y="7072308"/>
                  <a:pt x="2136436" y="7162208"/>
                  <a:pt x="678669" y="7075741"/>
                </a:cubicBezTo>
                <a:cubicBezTo>
                  <a:pt x="203876" y="7122075"/>
                  <a:pt x="-31100" y="6368926"/>
                  <a:pt x="0" y="6007375"/>
                </a:cubicBezTo>
                <a:cubicBezTo>
                  <a:pt x="6503" y="4413207"/>
                  <a:pt x="257176" y="2952001"/>
                  <a:pt x="0" y="1068365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FF0000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125218"/>
                      <a:gd name="connsiteY0" fmla="*/ 1068365 h 7075741"/>
                      <a:gd name="connsiteX1" fmla="*/ 678669 w 8125218"/>
                      <a:gd name="connsiteY1" fmla="*/ 0 h 7075741"/>
                      <a:gd name="connsiteX2" fmla="*/ 7446548 w 8125218"/>
                      <a:gd name="connsiteY2" fmla="*/ 0 h 7075741"/>
                      <a:gd name="connsiteX3" fmla="*/ 8125218 w 8125218"/>
                      <a:gd name="connsiteY3" fmla="*/ 1068365 h 7075741"/>
                      <a:gd name="connsiteX4" fmla="*/ 8125218 w 8125218"/>
                      <a:gd name="connsiteY4" fmla="*/ 6007375 h 7075741"/>
                      <a:gd name="connsiteX5" fmla="*/ 7446548 w 8125218"/>
                      <a:gd name="connsiteY5" fmla="*/ 7075741 h 7075741"/>
                      <a:gd name="connsiteX6" fmla="*/ 678669 w 8125218"/>
                      <a:gd name="connsiteY6" fmla="*/ 7075741 h 7075741"/>
                      <a:gd name="connsiteX7" fmla="*/ 0 w 8125218"/>
                      <a:gd name="connsiteY7" fmla="*/ 6007375 h 7075741"/>
                      <a:gd name="connsiteX8" fmla="*/ 0 w 8125218"/>
                      <a:gd name="connsiteY8" fmla="*/ 1068365 h 7075741"/>
                      <a:gd name="connsiteX0" fmla="*/ 0 w 8125218"/>
                      <a:gd name="connsiteY0" fmla="*/ 1068365 h 7075741"/>
                      <a:gd name="connsiteX1" fmla="*/ 678669 w 8125218"/>
                      <a:gd name="connsiteY1" fmla="*/ 0 h 7075741"/>
                      <a:gd name="connsiteX2" fmla="*/ 7446548 w 8125218"/>
                      <a:gd name="connsiteY2" fmla="*/ 0 h 7075741"/>
                      <a:gd name="connsiteX3" fmla="*/ 8125218 w 8125218"/>
                      <a:gd name="connsiteY3" fmla="*/ 1068365 h 7075741"/>
                      <a:gd name="connsiteX4" fmla="*/ 8125218 w 8125218"/>
                      <a:gd name="connsiteY4" fmla="*/ 6007375 h 7075741"/>
                      <a:gd name="connsiteX5" fmla="*/ 7446548 w 8125218"/>
                      <a:gd name="connsiteY5" fmla="*/ 7075741 h 7075741"/>
                      <a:gd name="connsiteX6" fmla="*/ 678669 w 8125218"/>
                      <a:gd name="connsiteY6" fmla="*/ 7075741 h 7075741"/>
                      <a:gd name="connsiteX7" fmla="*/ 0 w 8125218"/>
                      <a:gd name="connsiteY7" fmla="*/ 6007375 h 7075741"/>
                      <a:gd name="connsiteX8" fmla="*/ 0 w 8125218"/>
                      <a:gd name="connsiteY8" fmla="*/ 1068365 h 7075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25218" h="7075741" fill="none" extrusionOk="0">
                        <a:moveTo>
                          <a:pt x="0" y="1068365"/>
                        </a:moveTo>
                        <a:cubicBezTo>
                          <a:pt x="-50376" y="608593"/>
                          <a:pt x="311237" y="87754"/>
                          <a:pt x="678669" y="0"/>
                        </a:cubicBezTo>
                        <a:cubicBezTo>
                          <a:pt x="3799489" y="356559"/>
                          <a:pt x="5511875" y="336853"/>
                          <a:pt x="7446548" y="0"/>
                        </a:cubicBezTo>
                        <a:cubicBezTo>
                          <a:pt x="7846481" y="69916"/>
                          <a:pt x="8193714" y="582598"/>
                          <a:pt x="8125218" y="1068365"/>
                        </a:cubicBezTo>
                        <a:cubicBezTo>
                          <a:pt x="8035425" y="1914464"/>
                          <a:pt x="7890533" y="4797020"/>
                          <a:pt x="8125218" y="6007375"/>
                        </a:cubicBezTo>
                        <a:cubicBezTo>
                          <a:pt x="8171787" y="6670214"/>
                          <a:pt x="7789170" y="7049489"/>
                          <a:pt x="7446548" y="7075741"/>
                        </a:cubicBezTo>
                        <a:cubicBezTo>
                          <a:pt x="6527813" y="6880436"/>
                          <a:pt x="2054930" y="7258418"/>
                          <a:pt x="678669" y="7075741"/>
                        </a:cubicBezTo>
                        <a:cubicBezTo>
                          <a:pt x="220718" y="7101868"/>
                          <a:pt x="2099" y="6406141"/>
                          <a:pt x="0" y="6007375"/>
                        </a:cubicBezTo>
                        <a:cubicBezTo>
                          <a:pt x="-13312" y="4385609"/>
                          <a:pt x="5002" y="2796881"/>
                          <a:pt x="0" y="1068365"/>
                        </a:cubicBezTo>
                        <a:close/>
                      </a:path>
                      <a:path w="8125218" h="7075741" stroke="0" extrusionOk="0">
                        <a:moveTo>
                          <a:pt x="0" y="1068365"/>
                        </a:moveTo>
                        <a:cubicBezTo>
                          <a:pt x="20436" y="510034"/>
                          <a:pt x="251613" y="89257"/>
                          <a:pt x="678669" y="0"/>
                        </a:cubicBezTo>
                        <a:cubicBezTo>
                          <a:pt x="2907347" y="158033"/>
                          <a:pt x="4238281" y="165729"/>
                          <a:pt x="7446548" y="0"/>
                        </a:cubicBezTo>
                        <a:cubicBezTo>
                          <a:pt x="7851824" y="-22938"/>
                          <a:pt x="8116537" y="402631"/>
                          <a:pt x="8125218" y="1068365"/>
                        </a:cubicBezTo>
                        <a:cubicBezTo>
                          <a:pt x="8321647" y="1728344"/>
                          <a:pt x="7938034" y="4566219"/>
                          <a:pt x="8125218" y="6007375"/>
                        </a:cubicBezTo>
                        <a:cubicBezTo>
                          <a:pt x="8174168" y="6609952"/>
                          <a:pt x="7788043" y="7200784"/>
                          <a:pt x="7446548" y="7075741"/>
                        </a:cubicBezTo>
                        <a:cubicBezTo>
                          <a:pt x="5165912" y="7051844"/>
                          <a:pt x="2902935" y="7148319"/>
                          <a:pt x="678669" y="7075741"/>
                        </a:cubicBezTo>
                        <a:cubicBezTo>
                          <a:pt x="280418" y="7175156"/>
                          <a:pt x="-11165" y="6509986"/>
                          <a:pt x="0" y="6007375"/>
                        </a:cubicBezTo>
                        <a:cubicBezTo>
                          <a:pt x="-82036" y="4905568"/>
                          <a:pt x="-64926" y="2479758"/>
                          <a:pt x="0" y="1068365"/>
                        </a:cubicBezTo>
                        <a:close/>
                      </a:path>
                      <a:path w="8125218" h="7075741" fill="none" stroke="0" extrusionOk="0">
                        <a:moveTo>
                          <a:pt x="0" y="1068365"/>
                        </a:moveTo>
                        <a:cubicBezTo>
                          <a:pt x="3389" y="561537"/>
                          <a:pt x="306770" y="68588"/>
                          <a:pt x="678669" y="0"/>
                        </a:cubicBezTo>
                        <a:cubicBezTo>
                          <a:pt x="4000619" y="487156"/>
                          <a:pt x="5469293" y="193535"/>
                          <a:pt x="7446548" y="0"/>
                        </a:cubicBezTo>
                        <a:cubicBezTo>
                          <a:pt x="7932489" y="-206"/>
                          <a:pt x="8161015" y="439295"/>
                          <a:pt x="8125218" y="1068365"/>
                        </a:cubicBezTo>
                        <a:cubicBezTo>
                          <a:pt x="8186160" y="1733198"/>
                          <a:pt x="8054656" y="4729752"/>
                          <a:pt x="8125218" y="6007375"/>
                        </a:cubicBezTo>
                        <a:cubicBezTo>
                          <a:pt x="8231571" y="6675923"/>
                          <a:pt x="7778197" y="7084609"/>
                          <a:pt x="7446548" y="7075741"/>
                        </a:cubicBezTo>
                        <a:cubicBezTo>
                          <a:pt x="6487458" y="6877284"/>
                          <a:pt x="2007680" y="6996406"/>
                          <a:pt x="678669" y="7075741"/>
                        </a:cubicBezTo>
                        <a:cubicBezTo>
                          <a:pt x="238609" y="7133763"/>
                          <a:pt x="-46646" y="6441506"/>
                          <a:pt x="0" y="6007375"/>
                        </a:cubicBezTo>
                        <a:cubicBezTo>
                          <a:pt x="132462" y="4343042"/>
                          <a:pt x="233560" y="2815085"/>
                          <a:pt x="0" y="10683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35"/>
          <p:cNvSpPr txBox="1"/>
          <p:nvPr/>
        </p:nvSpPr>
        <p:spPr>
          <a:xfrm>
            <a:off x="1239254" y="3162300"/>
            <a:ext cx="7676146" cy="55626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32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Khẩu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lệnh: “Vòng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…bước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“vòng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“Bước”, 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trước. </a:t>
            </a:r>
            <a:endParaRPr lang="en-US" sz="4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-544152" y="8152756"/>
            <a:ext cx="2876068" cy="2625402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F8E145AC-51DE-47F9-A9E4-8EFE76D57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0" y="2258758"/>
            <a:ext cx="7702215" cy="7075742"/>
          </a:xfrm>
          <a:prstGeom prst="roundRect">
            <a:avLst>
              <a:gd name="adj" fmla="val 17779"/>
            </a:avLst>
          </a:prstGeom>
          <a:solidFill>
            <a:srgbClr val="FFFFFF"/>
          </a:solidFill>
          <a:ln w="38100" cap="sq">
            <a:solidFill>
              <a:srgbClr val="00BC7B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16479846" y="8327851"/>
            <a:ext cx="1787837" cy="1547291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EDE5579E-B5F3-4700-812B-57411F99EF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8700380" y="8779981"/>
            <a:ext cx="1634788" cy="1433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71599" y="321747"/>
            <a:ext cx="16069876" cy="9325556"/>
            <a:chOff x="-36074" y="-38100"/>
            <a:chExt cx="3800651" cy="2205567"/>
          </a:xfrm>
        </p:grpSpPr>
        <p:sp>
          <p:nvSpPr>
            <p:cNvPr id="20" name="Freeform 20"/>
            <p:cNvSpPr/>
            <p:nvPr/>
          </p:nvSpPr>
          <p:spPr>
            <a:xfrm>
              <a:off x="-36074" y="0"/>
              <a:ext cx="3800651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170">
            <a:off x="14323275" y="236139"/>
            <a:ext cx="1654098" cy="16840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294146">
            <a:off x="1882483" y="-7290"/>
            <a:ext cx="1887477" cy="18009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73684" y="4332366"/>
            <a:ext cx="15463876" cy="2349579"/>
          </a:xfrm>
          <a:prstGeom prst="roundRect">
            <a:avLst/>
          </a:prstGeom>
          <a:ln w="38100">
            <a:solidFill>
              <a:srgbClr val="00BC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 ĐỀU VÒNG PHẢI, VÒNG TRÁI ĐƯỢC VẬN DỤNG VÀO NHỮNG HOẠT ĐỘNG NÀO TRONG CUỘC SỐNG?</a:t>
            </a:r>
            <a:endParaRPr kumimoji="0" lang="en-US" sz="4000" i="0" u="none" strike="noStrike" kern="120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5883" y="1832091"/>
            <a:ext cx="6781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/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59985">
            <a:off x="1594439" y="3808558"/>
            <a:ext cx="1044217" cy="10410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02675">
            <a:off x="16012157" y="7816427"/>
            <a:ext cx="2040161" cy="208323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93762">
            <a:off x="16238923" y="1881599"/>
            <a:ext cx="744588" cy="73440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3876">
            <a:off x="1991382" y="8201556"/>
            <a:ext cx="1197211" cy="10679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346"/>
  <p:tag name="GENSWF_SLIDE_TITLE" val="Trang bìa"/>
  <p:tag name="ISPRING_SLIDE_INDENT_LEVEL" val="0"/>
  <p:tag name="ISPRING_PRESENTER_ID" val="{AC815BD9-55A2-4FB3-A56A-AF32FFEED78D}"/>
  <p:tag name="GENSWF_SLIDE_UID" val="{558567DD-69DA-4380-AD59-FEFC9EBBCC74}:339"/>
  <p:tag name="TIMING" val="|1.212|4.457|2.182|3.66|1.855|4.127|4.171|6.439"/>
  <p:tag name="ISPRING_SLIDE_ID_2" val="{60189CE0-8AF5-486C-993B-ACBC3201768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AE-Elearning\Elearning 2017-2018\HOAN THIEN PHAN THO\TNXH3 - Con trung NGOC\BAIDUTHI\data\asimages\{1160965A-429A-4B6C-89D4-4BD6FD4DF4D0}_1.png&quot;/&gt;&lt;left val=&quot;0&quot;/&gt;&lt;top val=&quot;0&quot;/&gt;&lt;width val=&quot;721&quot;/&gt;&lt;height val=&quot;114&quot;/&gt;&lt;hasText val=&quot;1&quot;/&gt;&lt;/Image&gt;&lt;/ThreeDShapeInfo&gt;"/>
  <p:tag name="PRESENTER_SHAPETEXTINFO" val="&lt;ShapeTextInfo&gt;&lt;TableIndex row=&quot;-1&quot; col=&quot;-1&quot;&gt;&lt;linesCount val=&quot;3&quot;/&gt;&lt;lineCharCount val=&quot;33&quot;/&gt;&lt;lineCharCount val=&quot;57&quot;/&gt;&lt;lineCharCount val=&quot;27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375</Words>
  <Application>Microsoft Office PowerPoint</Application>
  <PresentationFormat>Custom</PresentationFormat>
  <Paragraphs>55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UTM Fleur</vt:lpstr>
      <vt:lpstr>Cambria</vt:lpstr>
      <vt:lpstr>Calibri</vt:lpstr>
      <vt:lpstr>Sitka Heading Semibold</vt:lpstr>
      <vt:lpstr>等线</vt:lpstr>
      <vt:lpstr>Arial</vt:lpstr>
      <vt:lpstr>Times New Roman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YÊU CẦU CẦN ĐẠT</vt:lpstr>
      <vt:lpstr>PowerPoint Presentation</vt:lpstr>
      <vt:lpstr>BÀI HỌC TRƯỚC CÁC BẠN ĐÃ HỌC ĐƯỢC MẤY  ĐỘNG TÁC?</vt:lpstr>
      <vt:lpstr>KHẨU LỆNH ĐI ĐỀU VÒNG BÊN PHẢI LÀ:</vt:lpstr>
      <vt:lpstr>KHI ĐI ĐỀU CÁC EM THƯỜNG MẮC LỖI NÀO?</vt:lpstr>
      <vt:lpstr>ĐỘNG TÁC ĐI ĐỀU MỘT HÀNG DỌC VÒNG BÊN TRÁI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Playful Illustration Memory Game Presentation</dc:title>
  <dc:creator>Lê Thảo</dc:creator>
  <cp:lastModifiedBy>ADMIN</cp:lastModifiedBy>
  <cp:revision>108</cp:revision>
  <dcterms:created xsi:type="dcterms:W3CDTF">2006-08-16T00:00:00Z</dcterms:created>
  <dcterms:modified xsi:type="dcterms:W3CDTF">2025-09-21T16:31:25Z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1BE6F91893CD45948160C1D8B66F2AC5_13</vt:lpwstr>
  </property>
  <property fmtid="{D5CDD505-2E9C-101B-9397-08002B2CF9AE}" pid="3" name="KSOProductBuildVer">
    <vt:lpwstr>1033-12.2.0.13201</vt:lpwstr>
  </property>
</Properties>
</file>