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7" r:id="rId1"/>
  </p:sldMasterIdLst>
  <p:notesMasterIdLst>
    <p:notesMasterId r:id="rId36"/>
  </p:notesMasterIdLst>
  <p:sldIdLst>
    <p:sldId id="310" r:id="rId2"/>
    <p:sldId id="277" r:id="rId3"/>
    <p:sldId id="300" r:id="rId4"/>
    <p:sldId id="274" r:id="rId5"/>
    <p:sldId id="261" r:id="rId6"/>
    <p:sldId id="260" r:id="rId7"/>
    <p:sldId id="264" r:id="rId8"/>
    <p:sldId id="279" r:id="rId9"/>
    <p:sldId id="280" r:id="rId10"/>
    <p:sldId id="258" r:id="rId11"/>
    <p:sldId id="281" r:id="rId12"/>
    <p:sldId id="278" r:id="rId13"/>
    <p:sldId id="282" r:id="rId14"/>
    <p:sldId id="283" r:id="rId15"/>
    <p:sldId id="285" r:id="rId16"/>
    <p:sldId id="286" r:id="rId17"/>
    <p:sldId id="287" r:id="rId18"/>
    <p:sldId id="256" r:id="rId19"/>
    <p:sldId id="288" r:id="rId20"/>
    <p:sldId id="289" r:id="rId21"/>
    <p:sldId id="291" r:id="rId22"/>
    <p:sldId id="292" r:id="rId23"/>
    <p:sldId id="293" r:id="rId24"/>
    <p:sldId id="294" r:id="rId25"/>
    <p:sldId id="301" r:id="rId26"/>
    <p:sldId id="302" r:id="rId27"/>
    <p:sldId id="303" r:id="rId28"/>
    <p:sldId id="304" r:id="rId29"/>
    <p:sldId id="305" r:id="rId30"/>
    <p:sldId id="299" r:id="rId31"/>
    <p:sldId id="272" r:id="rId32"/>
    <p:sldId id="306" r:id="rId33"/>
    <p:sldId id="309" r:id="rId34"/>
    <p:sldId id="307" r:id="rId35"/>
  </p:sldIdLst>
  <p:sldSz cx="9144000" cy="5143500" type="screen16x9"/>
  <p:notesSz cx="6858000" cy="9144000"/>
  <p:embeddedFontLst>
    <p:embeddedFont>
      <p:font typeface="Calibri" panose="020F0502020204030204" pitchFamily="34" charset="0"/>
      <p:regular r:id="rId37"/>
      <p:bold r:id="rId38"/>
      <p:italic r:id="rId39"/>
      <p:boldItalic r:id="rId40"/>
    </p:embeddedFont>
    <p:embeddedFont>
      <p:font typeface="Agency FB" panose="020B0503020202020204" pitchFamily="34" charset="0"/>
      <p:regular r:id="rId41"/>
      <p:bold r:id="rId42"/>
    </p:embeddedFont>
    <p:embeddedFont>
      <p:font typeface="Didact Gothic" panose="020B0604020202020204" charset="0"/>
      <p:regular r:id="rId43"/>
    </p:embeddedFont>
    <p:embeddedFont>
      <p:font typeface="Verdana" panose="020B0604030504040204" pitchFamily="34" charset="0"/>
      <p:regular r:id="rId44"/>
      <p:bold r:id="rId45"/>
      <p:italic r:id="rId46"/>
      <p:boldItalic r:id="rId47"/>
    </p:embeddedFont>
    <p:embeddedFont>
      <p:font typeface="Mitr" panose="020B0604020202020204" charset="-34"/>
      <p:regular r:id="rId48"/>
      <p:bold r:id="rId49"/>
    </p:embeddedFont>
    <p:embeddedFont>
      <p:font typeface="Varela" panose="020B0604020202020204" charset="0"/>
      <p:regular r:id="rId5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F4C89"/>
    <a:srgbClr val="000000"/>
    <a:srgbClr val="ECF9FE"/>
    <a:srgbClr val="9BE3FC"/>
    <a:srgbClr val="F5FBF3"/>
    <a:srgbClr val="503156"/>
    <a:srgbClr val="EEEBFB"/>
    <a:srgbClr val="1B6480"/>
    <a:srgbClr val="F6EEF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5784B56-3EBD-49F4-9602-CC27E825E906}">
  <a:tblStyle styleId="{85784B56-3EBD-49F4-9602-CC27E825E90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27" autoAdjust="0"/>
    <p:restoredTop sz="91423" autoAdjust="0"/>
  </p:normalViewPr>
  <p:slideViewPr>
    <p:cSldViewPr snapToGrid="0">
      <p:cViewPr>
        <p:scale>
          <a:sx n="75" d="100"/>
          <a:sy n="75" d="100"/>
        </p:scale>
        <p:origin x="690" y="29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3.fntdata"/><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theme" Target="theme/theme1.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8.fntdata"/><Relationship Id="rId5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7.fntdata"/><Relationship Id="rId48" Type="http://schemas.openxmlformats.org/officeDocument/2006/relationships/font" Target="fonts/font12.fntdata"/><Relationship Id="rId8" Type="http://schemas.openxmlformats.org/officeDocument/2006/relationships/slide" Target="slides/slide7.xml"/><Relationship Id="rId51"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font" Target="fonts/font2.fntdata"/><Relationship Id="rId46" Type="http://schemas.openxmlformats.org/officeDocument/2006/relationships/font" Target="fonts/font10.fntdata"/><Relationship Id="rId20" Type="http://schemas.openxmlformats.org/officeDocument/2006/relationships/slide" Target="slides/slide19.xml"/><Relationship Id="rId41" Type="http://schemas.openxmlformats.org/officeDocument/2006/relationships/font" Target="fonts/font5.fntdata"/><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notesMaster" Target="notesMasters/notesMaster1.xml"/><Relationship Id="rId49" Type="http://schemas.openxmlformats.org/officeDocument/2006/relationships/font" Target="fonts/font1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0"/>
        <p:cNvGrpSpPr/>
        <p:nvPr/>
      </p:nvGrpSpPr>
      <p:grpSpPr>
        <a:xfrm>
          <a:off x="0" y="0"/>
          <a:ext cx="0" cy="0"/>
          <a:chOff x="0" y="0"/>
          <a:chExt cx="0" cy="0"/>
        </a:xfrm>
      </p:grpSpPr>
      <p:sp>
        <p:nvSpPr>
          <p:cNvPr id="3541" name="Google Shape;3541;g9273f58441_0_2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2" name="Google Shape;3542;g9273f58441_0_2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656892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66276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8"/>
        <p:cNvGrpSpPr/>
        <p:nvPr/>
      </p:nvGrpSpPr>
      <p:grpSpPr>
        <a:xfrm>
          <a:off x="0" y="0"/>
          <a:ext cx="0" cy="0"/>
          <a:chOff x="0" y="0"/>
          <a:chExt cx="0" cy="0"/>
        </a:xfrm>
      </p:grpSpPr>
      <p:sp>
        <p:nvSpPr>
          <p:cNvPr id="3369" name="Google Shape;3369;g9273f58441_0_2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0" name="Google Shape;3370;g9273f58441_0_2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13309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dirty="0"/>
              <a:t>Bấm vào từng quả dừa trên cây để đến câu hỏi. Sau khi đã hái hết chỗ dừa trên cây, bạn dừa góc trái sẽ xuất hiện, bấm vào bạn dừa để sang hướng dẫn về nhà. </a:t>
            </a:r>
          </a:p>
        </p:txBody>
      </p:sp>
      <p:sp>
        <p:nvSpPr>
          <p:cNvPr id="4" name="Slide Number Placeholder 3"/>
          <p:cNvSpPr>
            <a:spLocks noGrp="1"/>
          </p:cNvSpPr>
          <p:nvPr>
            <p:ph type="sldNum" sz="quarter" idx="5"/>
          </p:nvPr>
        </p:nvSpPr>
        <p:spPr/>
        <p:txBody>
          <a:bodyPr/>
          <a:lstStyle/>
          <a:p>
            <a:fld id="{D296D81D-D4EF-5044-8E64-25874F4E3B4A}" type="slidenum">
              <a:rPr lang="en-VN" smtClean="0"/>
              <a:t>23</a:t>
            </a:fld>
            <a:endParaRPr lang="en-VN"/>
          </a:p>
        </p:txBody>
      </p:sp>
    </p:spTree>
    <p:extLst>
      <p:ext uri="{BB962C8B-B14F-4D97-AF65-F5344CB8AC3E}">
        <p14:creationId xmlns:p14="http://schemas.microsoft.com/office/powerpoint/2010/main" val="12544175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smtClean="0"/>
              <a:t>vào</a:t>
            </a:r>
            <a:r>
              <a:rPr lang="en-VN" smtClean="0"/>
              <a:t> </a:t>
            </a:r>
            <a:r>
              <a:rPr lang="en-VN" dirty="0"/>
              <a:t>quả dừa để quay trở </a:t>
            </a:r>
            <a:r>
              <a:rPr lang="en-VN"/>
              <a:t>lại </a:t>
            </a:r>
            <a:r>
              <a:rPr lang="en-US" smtClean="0"/>
              <a:t>slide chọn</a:t>
            </a:r>
            <a:r>
              <a:rPr lang="en-US" baseline="0" smtClean="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24</a:t>
            </a:fld>
            <a:endParaRPr lang="en-VN"/>
          </a:p>
        </p:txBody>
      </p:sp>
    </p:spTree>
    <p:extLst>
      <p:ext uri="{BB962C8B-B14F-4D97-AF65-F5344CB8AC3E}">
        <p14:creationId xmlns:p14="http://schemas.microsoft.com/office/powerpoint/2010/main" val="30393750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smtClean="0"/>
              <a:t>vào</a:t>
            </a:r>
            <a:r>
              <a:rPr lang="en-VN" smtClean="0"/>
              <a:t> </a:t>
            </a:r>
            <a:r>
              <a:rPr lang="en-VN" dirty="0"/>
              <a:t>quả dừa để quay trở </a:t>
            </a:r>
            <a:r>
              <a:rPr lang="en-VN"/>
              <a:t>lại </a:t>
            </a:r>
            <a:r>
              <a:rPr lang="en-US" smtClean="0"/>
              <a:t>slide chọn</a:t>
            </a:r>
            <a:r>
              <a:rPr lang="en-US" baseline="0" smtClean="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25</a:t>
            </a:fld>
            <a:endParaRPr lang="en-VN"/>
          </a:p>
        </p:txBody>
      </p:sp>
    </p:spTree>
    <p:extLst>
      <p:ext uri="{BB962C8B-B14F-4D97-AF65-F5344CB8AC3E}">
        <p14:creationId xmlns:p14="http://schemas.microsoft.com/office/powerpoint/2010/main" val="17156101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smtClean="0"/>
              <a:t>vào</a:t>
            </a:r>
            <a:r>
              <a:rPr lang="en-VN" smtClean="0"/>
              <a:t> </a:t>
            </a:r>
            <a:r>
              <a:rPr lang="en-VN" dirty="0"/>
              <a:t>quả dừa để quay trở </a:t>
            </a:r>
            <a:r>
              <a:rPr lang="en-VN"/>
              <a:t>lại </a:t>
            </a:r>
            <a:r>
              <a:rPr lang="en-US" smtClean="0"/>
              <a:t>slide chọn</a:t>
            </a:r>
            <a:r>
              <a:rPr lang="en-US" baseline="0" smtClean="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26</a:t>
            </a:fld>
            <a:endParaRPr lang="en-VN"/>
          </a:p>
        </p:txBody>
      </p:sp>
    </p:spTree>
    <p:extLst>
      <p:ext uri="{BB962C8B-B14F-4D97-AF65-F5344CB8AC3E}">
        <p14:creationId xmlns:p14="http://schemas.microsoft.com/office/powerpoint/2010/main" val="883626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smtClean="0"/>
              <a:t>vào</a:t>
            </a:r>
            <a:r>
              <a:rPr lang="en-VN" smtClean="0"/>
              <a:t> </a:t>
            </a:r>
            <a:r>
              <a:rPr lang="en-VN" dirty="0"/>
              <a:t>quả dừa để quay trở </a:t>
            </a:r>
            <a:r>
              <a:rPr lang="en-VN"/>
              <a:t>lại </a:t>
            </a:r>
            <a:r>
              <a:rPr lang="en-US" smtClean="0"/>
              <a:t>slide chọn</a:t>
            </a:r>
            <a:r>
              <a:rPr lang="en-US" baseline="0" smtClean="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27</a:t>
            </a:fld>
            <a:endParaRPr lang="en-VN"/>
          </a:p>
        </p:txBody>
      </p:sp>
    </p:spTree>
    <p:extLst>
      <p:ext uri="{BB962C8B-B14F-4D97-AF65-F5344CB8AC3E}">
        <p14:creationId xmlns:p14="http://schemas.microsoft.com/office/powerpoint/2010/main" val="26704220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smtClean="0"/>
              <a:t>vào</a:t>
            </a:r>
            <a:r>
              <a:rPr lang="en-VN" smtClean="0"/>
              <a:t> </a:t>
            </a:r>
            <a:r>
              <a:rPr lang="en-VN" dirty="0"/>
              <a:t>quả dừa để quay trở </a:t>
            </a:r>
            <a:r>
              <a:rPr lang="en-VN"/>
              <a:t>lại </a:t>
            </a:r>
            <a:r>
              <a:rPr lang="en-US" smtClean="0"/>
              <a:t>slide chọn</a:t>
            </a:r>
            <a:r>
              <a:rPr lang="en-US" baseline="0" smtClean="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28</a:t>
            </a:fld>
            <a:endParaRPr lang="en-VN"/>
          </a:p>
        </p:txBody>
      </p:sp>
    </p:spTree>
    <p:extLst>
      <p:ext uri="{BB962C8B-B14F-4D97-AF65-F5344CB8AC3E}">
        <p14:creationId xmlns:p14="http://schemas.microsoft.com/office/powerpoint/2010/main" val="18520276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smtClean="0"/>
              <a:t>vào</a:t>
            </a:r>
            <a:r>
              <a:rPr lang="en-VN" smtClean="0"/>
              <a:t> </a:t>
            </a:r>
            <a:r>
              <a:rPr lang="en-VN" dirty="0"/>
              <a:t>quả dừa để quay trở </a:t>
            </a:r>
            <a:r>
              <a:rPr lang="en-VN"/>
              <a:t>lại </a:t>
            </a:r>
            <a:r>
              <a:rPr lang="en-US" smtClean="0"/>
              <a:t>slide chọn</a:t>
            </a:r>
            <a:r>
              <a:rPr lang="en-US" baseline="0" smtClean="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29</a:t>
            </a:fld>
            <a:endParaRPr lang="en-VN"/>
          </a:p>
        </p:txBody>
      </p:sp>
    </p:spTree>
    <p:extLst>
      <p:ext uri="{BB962C8B-B14F-4D97-AF65-F5344CB8AC3E}">
        <p14:creationId xmlns:p14="http://schemas.microsoft.com/office/powerpoint/2010/main" val="1742094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
        <p:cNvGrpSpPr/>
        <p:nvPr/>
      </p:nvGrpSpPr>
      <p:grpSpPr>
        <a:xfrm>
          <a:off x="0" y="0"/>
          <a:ext cx="0" cy="0"/>
          <a:chOff x="0" y="0"/>
          <a:chExt cx="0" cy="0"/>
        </a:xfrm>
      </p:grpSpPr>
      <p:sp>
        <p:nvSpPr>
          <p:cNvPr id="157" name="Google Shape;157;p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58" name="Google Shape;158;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627790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1"/>
        <p:cNvGrpSpPr/>
        <p:nvPr/>
      </p:nvGrpSpPr>
      <p:grpSpPr>
        <a:xfrm>
          <a:off x="0" y="0"/>
          <a:ext cx="0" cy="0"/>
          <a:chOff x="0" y="0"/>
          <a:chExt cx="0" cy="0"/>
        </a:xfrm>
      </p:grpSpPr>
      <p:sp>
        <p:nvSpPr>
          <p:cNvPr id="4082" name="Google Shape;4082;g9273f58441_0_5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3" name="Google Shape;4083;g9273f58441_0_5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8"/>
        <p:cNvGrpSpPr/>
        <p:nvPr/>
      </p:nvGrpSpPr>
      <p:grpSpPr>
        <a:xfrm>
          <a:off x="0" y="0"/>
          <a:ext cx="0" cy="0"/>
          <a:chOff x="0" y="0"/>
          <a:chExt cx="0" cy="0"/>
        </a:xfrm>
      </p:grpSpPr>
      <p:sp>
        <p:nvSpPr>
          <p:cNvPr id="3169" name="Google Shape;3169;g9273f58441_0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0" name="Google Shape;3170;g9273f58441_0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541407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5"/>
        <p:cNvGrpSpPr/>
        <p:nvPr/>
      </p:nvGrpSpPr>
      <p:grpSpPr>
        <a:xfrm>
          <a:off x="0" y="0"/>
          <a:ext cx="0" cy="0"/>
          <a:chOff x="0" y="0"/>
          <a:chExt cx="0" cy="0"/>
        </a:xfrm>
      </p:grpSpPr>
      <p:sp>
        <p:nvSpPr>
          <p:cNvPr id="5206" name="Google Shape;5206;g9273f58441_0_7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7" name="Google Shape;5207;g9273f58441_0_7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251864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1"/>
        <p:cNvGrpSpPr/>
        <p:nvPr/>
      </p:nvGrpSpPr>
      <p:grpSpPr>
        <a:xfrm>
          <a:off x="0" y="0"/>
          <a:ext cx="0" cy="0"/>
          <a:chOff x="0" y="0"/>
          <a:chExt cx="0" cy="0"/>
        </a:xfrm>
      </p:grpSpPr>
      <p:sp>
        <p:nvSpPr>
          <p:cNvPr id="5192" name="Google Shape;5192;g9273f58441_0_7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3" name="Google Shape;5193;g9273f58441_0_7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7"/>
        <p:cNvGrpSpPr/>
        <p:nvPr/>
      </p:nvGrpSpPr>
      <p:grpSpPr>
        <a:xfrm>
          <a:off x="0" y="0"/>
          <a:ext cx="0" cy="0"/>
          <a:chOff x="0" y="0"/>
          <a:chExt cx="0" cy="0"/>
        </a:xfrm>
      </p:grpSpPr>
      <p:sp>
        <p:nvSpPr>
          <p:cNvPr id="2848" name="Google Shape;2848;g8f4f65bf5d_0_4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9" name="Google Shape;2849;g8f4f65bf5d_0_4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g8f4f65bf5d_0_4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2"/>
        <p:cNvGrpSpPr/>
        <p:nvPr/>
      </p:nvGrpSpPr>
      <p:grpSpPr>
        <a:xfrm>
          <a:off x="0" y="0"/>
          <a:ext cx="0" cy="0"/>
          <a:chOff x="0" y="0"/>
          <a:chExt cx="0" cy="0"/>
        </a:xfrm>
      </p:grpSpPr>
      <p:sp>
        <p:nvSpPr>
          <p:cNvPr id="1783" name="Google Shape;1783;g8f4f65bf5d_0_1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4" name="Google Shape;1784;g8f4f65bf5d_0_1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8"/>
        <p:cNvGrpSpPr/>
        <p:nvPr/>
      </p:nvGrpSpPr>
      <p:grpSpPr>
        <a:xfrm>
          <a:off x="0" y="0"/>
          <a:ext cx="0" cy="0"/>
          <a:chOff x="0" y="0"/>
          <a:chExt cx="0" cy="0"/>
        </a:xfrm>
      </p:grpSpPr>
      <p:sp>
        <p:nvSpPr>
          <p:cNvPr id="3369" name="Google Shape;3369;g9273f58441_0_2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0" name="Google Shape;3370;g9273f58441_0_2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43961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2"/>
        <p:cNvGrpSpPr/>
        <p:nvPr/>
      </p:nvGrpSpPr>
      <p:grpSpPr>
        <a:xfrm>
          <a:off x="0" y="0"/>
          <a:ext cx="0" cy="0"/>
          <a:chOff x="0" y="0"/>
          <a:chExt cx="0" cy="0"/>
        </a:xfrm>
      </p:grpSpPr>
      <p:sp>
        <p:nvSpPr>
          <p:cNvPr id="5643" name="Google Shape;5643;g9273f58441_0_87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4" name="Google Shape;5644;g9273f58441_0_87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55282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014101" y="-820"/>
            <a:ext cx="5170321" cy="5143674"/>
            <a:chOff x="3604794" y="-827"/>
            <a:chExt cx="5579884" cy="5143674"/>
          </a:xfrm>
        </p:grpSpPr>
        <p:sp>
          <p:nvSpPr>
            <p:cNvPr id="10" name="Google Shape;10;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12;p2"/>
          <p:cNvSpPr txBox="1">
            <a:spLocks noGrp="1"/>
          </p:cNvSpPr>
          <p:nvPr>
            <p:ph type="ctrTitle"/>
          </p:nvPr>
        </p:nvSpPr>
        <p:spPr>
          <a:xfrm>
            <a:off x="720000" y="1031863"/>
            <a:ext cx="3650100" cy="20526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5200">
                <a:latin typeface="Arial" panose="020B0604020202020204" pitchFamily="34" charset="0"/>
                <a:cs typeface="Arial" panose="020B0604020202020204" pitchFamily="34" charset="0"/>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720000" y="3319050"/>
            <a:ext cx="36501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500">
                <a:latin typeface="Arial" panose="020B0604020202020204" pitchFamily="34" charset="0"/>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501"/>
        <p:cNvGrpSpPr/>
        <p:nvPr/>
      </p:nvGrpSpPr>
      <p:grpSpPr>
        <a:xfrm>
          <a:off x="0" y="0"/>
          <a:ext cx="0" cy="0"/>
          <a:chOff x="0" y="0"/>
          <a:chExt cx="0" cy="0"/>
        </a:xfrm>
      </p:grpSpPr>
      <p:sp>
        <p:nvSpPr>
          <p:cNvPr id="502" name="Google Shape;502;p16"/>
          <p:cNvSpPr txBox="1">
            <a:spLocks noGrp="1"/>
          </p:cNvSpPr>
          <p:nvPr>
            <p:ph type="title"/>
          </p:nvPr>
        </p:nvSpPr>
        <p:spPr>
          <a:xfrm flipH="1">
            <a:off x="719625"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3" name="Google Shape;503;p16"/>
          <p:cNvSpPr txBox="1">
            <a:spLocks noGrp="1"/>
          </p:cNvSpPr>
          <p:nvPr>
            <p:ph type="title" idx="2"/>
          </p:nvPr>
        </p:nvSpPr>
        <p:spPr>
          <a:xfrm flipH="1">
            <a:off x="3483599"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4" name="Google Shape;504;p16"/>
          <p:cNvSpPr txBox="1">
            <a:spLocks noGrp="1"/>
          </p:cNvSpPr>
          <p:nvPr>
            <p:ph type="subTitle" idx="1"/>
          </p:nvPr>
        </p:nvSpPr>
        <p:spPr>
          <a:xfrm flipH="1">
            <a:off x="3483588" y="2254178"/>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5" name="Google Shape;505;p16"/>
          <p:cNvSpPr txBox="1">
            <a:spLocks noGrp="1"/>
          </p:cNvSpPr>
          <p:nvPr>
            <p:ph type="title" idx="3"/>
          </p:nvPr>
        </p:nvSpPr>
        <p:spPr>
          <a:xfrm flipH="1">
            <a:off x="719734" y="1899775"/>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6" name="Google Shape;506;p16"/>
          <p:cNvSpPr txBox="1">
            <a:spLocks noGrp="1"/>
          </p:cNvSpPr>
          <p:nvPr>
            <p:ph type="subTitle" idx="4"/>
          </p:nvPr>
        </p:nvSpPr>
        <p:spPr>
          <a:xfrm flipH="1">
            <a:off x="719613" y="2254175"/>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7" name="Google Shape;507;p16"/>
          <p:cNvSpPr txBox="1">
            <a:spLocks noGrp="1"/>
          </p:cNvSpPr>
          <p:nvPr>
            <p:ph type="title" idx="5"/>
          </p:nvPr>
        </p:nvSpPr>
        <p:spPr>
          <a:xfrm flipH="1">
            <a:off x="3483600"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8" name="Google Shape;508;p16"/>
          <p:cNvSpPr txBox="1">
            <a:spLocks noGrp="1"/>
          </p:cNvSpPr>
          <p:nvPr>
            <p:ph type="subTitle" idx="6"/>
          </p:nvPr>
        </p:nvSpPr>
        <p:spPr>
          <a:xfrm flipH="1">
            <a:off x="3483600" y="4119747"/>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9" name="Google Shape;509;p16"/>
          <p:cNvSpPr txBox="1">
            <a:spLocks noGrp="1"/>
          </p:cNvSpPr>
          <p:nvPr>
            <p:ph type="title" idx="7"/>
          </p:nvPr>
        </p:nvSpPr>
        <p:spPr>
          <a:xfrm flipH="1">
            <a:off x="720049" y="3765747"/>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0" name="Google Shape;510;p16"/>
          <p:cNvSpPr txBox="1">
            <a:spLocks noGrp="1"/>
          </p:cNvSpPr>
          <p:nvPr>
            <p:ph type="subTitle" idx="8"/>
          </p:nvPr>
        </p:nvSpPr>
        <p:spPr>
          <a:xfrm flipH="1">
            <a:off x="720049" y="4119747"/>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1" name="Google Shape;511;p16"/>
          <p:cNvSpPr txBox="1">
            <a:spLocks noGrp="1"/>
          </p:cNvSpPr>
          <p:nvPr>
            <p:ph type="title" idx="9"/>
          </p:nvPr>
        </p:nvSpPr>
        <p:spPr>
          <a:xfrm flipH="1">
            <a:off x="6247025"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2" name="Google Shape;512;p16"/>
          <p:cNvSpPr txBox="1">
            <a:spLocks noGrp="1"/>
          </p:cNvSpPr>
          <p:nvPr>
            <p:ph type="subTitle" idx="13"/>
          </p:nvPr>
        </p:nvSpPr>
        <p:spPr>
          <a:xfrm flipH="1">
            <a:off x="6247014" y="2254182"/>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3" name="Google Shape;513;p16"/>
          <p:cNvSpPr txBox="1">
            <a:spLocks noGrp="1"/>
          </p:cNvSpPr>
          <p:nvPr>
            <p:ph type="title" idx="14"/>
          </p:nvPr>
        </p:nvSpPr>
        <p:spPr>
          <a:xfrm flipH="1">
            <a:off x="6247025"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4" name="Google Shape;514;p16"/>
          <p:cNvSpPr txBox="1">
            <a:spLocks noGrp="1"/>
          </p:cNvSpPr>
          <p:nvPr>
            <p:ph type="subTitle" idx="15"/>
          </p:nvPr>
        </p:nvSpPr>
        <p:spPr>
          <a:xfrm flipH="1">
            <a:off x="6247025" y="4119746"/>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5" name="Google Shape;515;p16"/>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 name="Google Shape;516;p16"/>
          <p:cNvGrpSpPr/>
          <p:nvPr/>
        </p:nvGrpSpPr>
        <p:grpSpPr>
          <a:xfrm>
            <a:off x="4343852" y="19319"/>
            <a:ext cx="4951992" cy="952953"/>
            <a:chOff x="4343852" y="19319"/>
            <a:chExt cx="4951992" cy="952953"/>
          </a:xfrm>
        </p:grpSpPr>
        <p:sp>
          <p:nvSpPr>
            <p:cNvPr id="517" name="Google Shape;517;p16"/>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 name="Google Shape;528;p16"/>
            <p:cNvGrpSpPr/>
            <p:nvPr/>
          </p:nvGrpSpPr>
          <p:grpSpPr>
            <a:xfrm rot="4782693" flipH="1">
              <a:off x="5193742" y="46295"/>
              <a:ext cx="169069" cy="177313"/>
              <a:chOff x="4298580" y="207227"/>
              <a:chExt cx="169073" cy="177317"/>
            </a:xfrm>
          </p:grpSpPr>
          <p:sp>
            <p:nvSpPr>
              <p:cNvPr id="529" name="Google Shape;529;p1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16"/>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 name="Google Shape;541;p16"/>
            <p:cNvGrpSpPr/>
            <p:nvPr/>
          </p:nvGrpSpPr>
          <p:grpSpPr>
            <a:xfrm rot="8100000" flipH="1">
              <a:off x="7012710" y="339484"/>
              <a:ext cx="275190" cy="229969"/>
              <a:chOff x="1192779" y="389220"/>
              <a:chExt cx="275192" cy="229971"/>
            </a:xfrm>
          </p:grpSpPr>
          <p:sp>
            <p:nvSpPr>
              <p:cNvPr id="542" name="Google Shape;542;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6"/>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6"/>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6"/>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 name="Google Shape;552;p16"/>
            <p:cNvGrpSpPr/>
            <p:nvPr/>
          </p:nvGrpSpPr>
          <p:grpSpPr>
            <a:xfrm rot="-3959737" flipH="1">
              <a:off x="8997237" y="484561"/>
              <a:ext cx="275188" cy="229968"/>
              <a:chOff x="1192779" y="389220"/>
              <a:chExt cx="275192" cy="229971"/>
            </a:xfrm>
          </p:grpSpPr>
          <p:sp>
            <p:nvSpPr>
              <p:cNvPr id="553" name="Google Shape;553;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16"/>
            <p:cNvGrpSpPr/>
            <p:nvPr/>
          </p:nvGrpSpPr>
          <p:grpSpPr>
            <a:xfrm>
              <a:off x="7437914" y="170991"/>
              <a:ext cx="743477" cy="566995"/>
              <a:chOff x="177221" y="1113333"/>
              <a:chExt cx="2791876" cy="2129160"/>
            </a:xfrm>
          </p:grpSpPr>
          <p:sp>
            <p:nvSpPr>
              <p:cNvPr id="560" name="Google Shape;560;p16"/>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6"/>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6"/>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6"/>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6"/>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6"/>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6"/>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6"/>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6"/>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6"/>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6"/>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6"/>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6"/>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6"/>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6"/>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6"/>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6"/>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6"/>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6"/>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6"/>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6"/>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6"/>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6"/>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6"/>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6"/>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6"/>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6"/>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6"/>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6"/>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6"/>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6"/>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6"/>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Design">
  <p:cSld name="CUSTOM_4">
    <p:spTree>
      <p:nvGrpSpPr>
        <p:cNvPr id="1" name="Shape 592"/>
        <p:cNvGrpSpPr/>
        <p:nvPr/>
      </p:nvGrpSpPr>
      <p:grpSpPr>
        <a:xfrm>
          <a:off x="0" y="0"/>
          <a:ext cx="0" cy="0"/>
          <a:chOff x="0" y="0"/>
          <a:chExt cx="0" cy="0"/>
        </a:xfrm>
      </p:grpSpPr>
      <p:sp>
        <p:nvSpPr>
          <p:cNvPr id="593" name="Google Shape;593;p17"/>
          <p:cNvSpPr/>
          <p:nvPr/>
        </p:nvSpPr>
        <p:spPr>
          <a:xfrm>
            <a:off x="-13725" y="0"/>
            <a:ext cx="5660444" cy="1442269"/>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7"/>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95" name="Google Shape;595;p17"/>
          <p:cNvGrpSpPr/>
          <p:nvPr/>
        </p:nvGrpSpPr>
        <p:grpSpPr>
          <a:xfrm>
            <a:off x="-13727" y="19306"/>
            <a:ext cx="4800192" cy="1174330"/>
            <a:chOff x="-13727" y="19306"/>
            <a:chExt cx="4800192" cy="1174330"/>
          </a:xfrm>
        </p:grpSpPr>
        <p:sp>
          <p:nvSpPr>
            <p:cNvPr id="596" name="Google Shape;596;p17"/>
            <p:cNvSpPr/>
            <p:nvPr/>
          </p:nvSpPr>
          <p:spPr>
            <a:xfrm>
              <a:off x="397643" y="5881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7"/>
            <p:cNvSpPr/>
            <p:nvPr/>
          </p:nvSpPr>
          <p:spPr>
            <a:xfrm>
              <a:off x="520613" y="7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7"/>
            <p:cNvSpPr/>
            <p:nvPr/>
          </p:nvSpPr>
          <p:spPr>
            <a:xfrm>
              <a:off x="699947" y="400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7"/>
            <p:cNvSpPr/>
            <p:nvPr/>
          </p:nvSpPr>
          <p:spPr>
            <a:xfrm>
              <a:off x="1376451" y="718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7"/>
            <p:cNvSpPr/>
            <p:nvPr/>
          </p:nvSpPr>
          <p:spPr>
            <a:xfrm>
              <a:off x="2027227" y="101317"/>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7"/>
            <p:cNvSpPr/>
            <p:nvPr/>
          </p:nvSpPr>
          <p:spPr>
            <a:xfrm>
              <a:off x="1206710" y="10922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7"/>
            <p:cNvSpPr/>
            <p:nvPr/>
          </p:nvSpPr>
          <p:spPr>
            <a:xfrm>
              <a:off x="2484818" y="6256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7"/>
            <p:cNvSpPr/>
            <p:nvPr/>
          </p:nvSpPr>
          <p:spPr>
            <a:xfrm>
              <a:off x="930697" y="46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7"/>
            <p:cNvSpPr/>
            <p:nvPr/>
          </p:nvSpPr>
          <p:spPr>
            <a:xfrm>
              <a:off x="187972" y="1637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7"/>
            <p:cNvSpPr/>
            <p:nvPr/>
          </p:nvSpPr>
          <p:spPr>
            <a:xfrm>
              <a:off x="242297" y="10968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7"/>
            <p:cNvSpPr/>
            <p:nvPr/>
          </p:nvSpPr>
          <p:spPr>
            <a:xfrm>
              <a:off x="2460151" y="462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17"/>
            <p:cNvGrpSpPr/>
            <p:nvPr/>
          </p:nvGrpSpPr>
          <p:grpSpPr>
            <a:xfrm rot="-4782693">
              <a:off x="3763256" y="113357"/>
              <a:ext cx="169069" cy="177313"/>
              <a:chOff x="4298580" y="207227"/>
              <a:chExt cx="169073" cy="177317"/>
            </a:xfrm>
          </p:grpSpPr>
          <p:sp>
            <p:nvSpPr>
              <p:cNvPr id="608" name="Google Shape;608;p17"/>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7"/>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7"/>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7"/>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7"/>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7"/>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17"/>
            <p:cNvSpPr/>
            <p:nvPr/>
          </p:nvSpPr>
          <p:spPr>
            <a:xfrm>
              <a:off x="4371576" y="306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7"/>
            <p:cNvSpPr/>
            <p:nvPr/>
          </p:nvSpPr>
          <p:spPr>
            <a:xfrm>
              <a:off x="3035468" y="3429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7"/>
            <p:cNvSpPr/>
            <p:nvPr/>
          </p:nvSpPr>
          <p:spPr>
            <a:xfrm>
              <a:off x="2591935" y="332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7"/>
            <p:cNvSpPr/>
            <p:nvPr/>
          </p:nvSpPr>
          <p:spPr>
            <a:xfrm>
              <a:off x="2983347" y="756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7"/>
            <p:cNvSpPr/>
            <p:nvPr/>
          </p:nvSpPr>
          <p:spPr>
            <a:xfrm>
              <a:off x="3505447" y="2604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7"/>
            <p:cNvSpPr/>
            <p:nvPr/>
          </p:nvSpPr>
          <p:spPr>
            <a:xfrm>
              <a:off x="4135810" y="966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 name="Google Shape;620;p17"/>
            <p:cNvGrpSpPr/>
            <p:nvPr/>
          </p:nvGrpSpPr>
          <p:grpSpPr>
            <a:xfrm rot="10800000">
              <a:off x="1887054" y="392578"/>
              <a:ext cx="275192" cy="229971"/>
              <a:chOff x="1192779" y="389220"/>
              <a:chExt cx="275192" cy="229971"/>
            </a:xfrm>
          </p:grpSpPr>
          <p:sp>
            <p:nvSpPr>
              <p:cNvPr id="621" name="Google Shape;621;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 name="Google Shape;627;p17"/>
            <p:cNvSpPr/>
            <p:nvPr/>
          </p:nvSpPr>
          <p:spPr>
            <a:xfrm>
              <a:off x="622501" y="10674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7"/>
            <p:cNvSpPr/>
            <p:nvPr/>
          </p:nvSpPr>
          <p:spPr>
            <a:xfrm rot="2283040">
              <a:off x="1904871" y="9758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7"/>
            <p:cNvSpPr/>
            <p:nvPr/>
          </p:nvSpPr>
          <p:spPr>
            <a:xfrm>
              <a:off x="4738947" y="193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7"/>
            <p:cNvSpPr/>
            <p:nvPr/>
          </p:nvSpPr>
          <p:spPr>
            <a:xfrm>
              <a:off x="3457984" y="554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 name="Google Shape;631;p17"/>
            <p:cNvGrpSpPr/>
            <p:nvPr/>
          </p:nvGrpSpPr>
          <p:grpSpPr>
            <a:xfrm rot="3959737">
              <a:off x="9693" y="568711"/>
              <a:ext cx="275188" cy="229968"/>
              <a:chOff x="1192779" y="389220"/>
              <a:chExt cx="275192" cy="229971"/>
            </a:xfrm>
          </p:grpSpPr>
          <p:sp>
            <p:nvSpPr>
              <p:cNvPr id="632" name="Google Shape;632;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17"/>
            <p:cNvGrpSpPr/>
            <p:nvPr/>
          </p:nvGrpSpPr>
          <p:grpSpPr>
            <a:xfrm flipH="1">
              <a:off x="948927" y="400204"/>
              <a:ext cx="743477" cy="566995"/>
              <a:chOff x="177221" y="1113333"/>
              <a:chExt cx="2791876" cy="2129160"/>
            </a:xfrm>
          </p:grpSpPr>
          <p:sp>
            <p:nvSpPr>
              <p:cNvPr id="639" name="Google Shape;639;p1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hanks">
  <p:cSld name="CUSTOM_5">
    <p:spTree>
      <p:nvGrpSpPr>
        <p:cNvPr id="1" name="Shape 671"/>
        <p:cNvGrpSpPr/>
        <p:nvPr/>
      </p:nvGrpSpPr>
      <p:grpSpPr>
        <a:xfrm>
          <a:off x="0" y="0"/>
          <a:ext cx="0" cy="0"/>
          <a:chOff x="0" y="0"/>
          <a:chExt cx="0" cy="0"/>
        </a:xfrm>
      </p:grpSpPr>
      <p:sp>
        <p:nvSpPr>
          <p:cNvPr id="672" name="Google Shape;672;p18"/>
          <p:cNvSpPr txBox="1">
            <a:spLocks noGrp="1"/>
          </p:cNvSpPr>
          <p:nvPr>
            <p:ph type="title"/>
          </p:nvPr>
        </p:nvSpPr>
        <p:spPr>
          <a:xfrm>
            <a:off x="5391725" y="364400"/>
            <a:ext cx="3032400" cy="7884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sz="6000">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3" name="Google Shape;673;p18"/>
          <p:cNvSpPr/>
          <p:nvPr/>
        </p:nvSpPr>
        <p:spPr>
          <a:xfrm flipH="1">
            <a:off x="-1164498" y="-2667000"/>
            <a:ext cx="6453398" cy="7876256"/>
          </a:xfrm>
          <a:custGeom>
            <a:avLst/>
            <a:gdLst/>
            <a:ahLst/>
            <a:cxnLst/>
            <a:rect l="l" t="t" r="r" b="b"/>
            <a:pathLst>
              <a:path w="164617" h="155896" extrusionOk="0">
                <a:moveTo>
                  <a:pt x="69000" y="1"/>
                </a:moveTo>
                <a:cubicBezTo>
                  <a:pt x="65456" y="1"/>
                  <a:pt x="61916" y="124"/>
                  <a:pt x="58387" y="455"/>
                </a:cubicBezTo>
                <a:cubicBezTo>
                  <a:pt x="46381" y="1551"/>
                  <a:pt x="34603" y="5089"/>
                  <a:pt x="24058" y="10772"/>
                </a:cubicBezTo>
                <a:cubicBezTo>
                  <a:pt x="16252" y="14972"/>
                  <a:pt x="8925" y="20541"/>
                  <a:pt x="4748" y="28142"/>
                </a:cubicBezTo>
                <a:cubicBezTo>
                  <a:pt x="936" y="34990"/>
                  <a:pt x="0" y="43230"/>
                  <a:pt x="2146" y="50716"/>
                </a:cubicBezTo>
                <a:cubicBezTo>
                  <a:pt x="4291" y="58203"/>
                  <a:pt x="9496" y="64822"/>
                  <a:pt x="16412" y="68862"/>
                </a:cubicBezTo>
                <a:cubicBezTo>
                  <a:pt x="20474" y="71236"/>
                  <a:pt x="25040" y="72697"/>
                  <a:pt x="29262" y="74797"/>
                </a:cubicBezTo>
                <a:cubicBezTo>
                  <a:pt x="32412" y="76372"/>
                  <a:pt x="35471" y="78358"/>
                  <a:pt x="37411" y="81188"/>
                </a:cubicBezTo>
                <a:cubicBezTo>
                  <a:pt x="40857" y="86232"/>
                  <a:pt x="40150" y="92829"/>
                  <a:pt x="38780" y="98718"/>
                </a:cubicBezTo>
                <a:cubicBezTo>
                  <a:pt x="37411" y="104584"/>
                  <a:pt x="35494" y="110633"/>
                  <a:pt x="36909" y="116499"/>
                </a:cubicBezTo>
                <a:cubicBezTo>
                  <a:pt x="38278" y="122159"/>
                  <a:pt x="42935" y="126998"/>
                  <a:pt x="48709" y="128779"/>
                </a:cubicBezTo>
                <a:cubicBezTo>
                  <a:pt x="52886" y="130057"/>
                  <a:pt x="57474" y="129829"/>
                  <a:pt x="61560" y="131335"/>
                </a:cubicBezTo>
                <a:cubicBezTo>
                  <a:pt x="68316" y="133800"/>
                  <a:pt x="72585" y="141264"/>
                  <a:pt x="71147" y="148043"/>
                </a:cubicBezTo>
                <a:lnTo>
                  <a:pt x="99541" y="155895"/>
                </a:lnTo>
                <a:cubicBezTo>
                  <a:pt x="98674" y="144345"/>
                  <a:pt x="108147" y="132956"/>
                  <a:pt x="120084" y="131175"/>
                </a:cubicBezTo>
                <a:cubicBezTo>
                  <a:pt x="124467" y="130536"/>
                  <a:pt x="129146" y="130993"/>
                  <a:pt x="133117" y="129144"/>
                </a:cubicBezTo>
                <a:cubicBezTo>
                  <a:pt x="138618" y="126587"/>
                  <a:pt x="141129" y="120425"/>
                  <a:pt x="142270" y="114650"/>
                </a:cubicBezTo>
                <a:cubicBezTo>
                  <a:pt x="143434" y="108898"/>
                  <a:pt x="143800" y="102781"/>
                  <a:pt x="146995" y="97782"/>
                </a:cubicBezTo>
                <a:cubicBezTo>
                  <a:pt x="149209" y="94358"/>
                  <a:pt x="152587" y="91779"/>
                  <a:pt x="155212" y="88629"/>
                </a:cubicBezTo>
                <a:cubicBezTo>
                  <a:pt x="161535" y="81142"/>
                  <a:pt x="163338" y="71099"/>
                  <a:pt x="164046" y="61490"/>
                </a:cubicBezTo>
                <a:cubicBezTo>
                  <a:pt x="164616" y="53638"/>
                  <a:pt x="164502" y="45421"/>
                  <a:pt x="160850" y="38368"/>
                </a:cubicBezTo>
                <a:cubicBezTo>
                  <a:pt x="155509" y="28096"/>
                  <a:pt x="144051" y="22641"/>
                  <a:pt x="132592" y="18624"/>
                </a:cubicBezTo>
                <a:cubicBezTo>
                  <a:pt x="121865" y="3148"/>
                  <a:pt x="102006" y="1414"/>
                  <a:pt x="84020" y="501"/>
                </a:cubicBezTo>
                <a:cubicBezTo>
                  <a:pt x="79022" y="247"/>
                  <a:pt x="74007" y="1"/>
                  <a:pt x="690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8"/>
          <p:cNvSpPr/>
          <p:nvPr/>
        </p:nvSpPr>
        <p:spPr>
          <a:xfrm flipH="1">
            <a:off x="-1129638" y="-967202"/>
            <a:ext cx="5696398" cy="4500721"/>
          </a:xfrm>
          <a:custGeom>
            <a:avLst/>
            <a:gdLst/>
            <a:ahLst/>
            <a:cxnLst/>
            <a:rect l="l" t="t" r="r" b="b"/>
            <a:pathLst>
              <a:path w="145307" h="114807" extrusionOk="0">
                <a:moveTo>
                  <a:pt x="29438" y="1"/>
                </a:moveTo>
                <a:cubicBezTo>
                  <a:pt x="29012" y="1"/>
                  <a:pt x="28572" y="26"/>
                  <a:pt x="28121" y="74"/>
                </a:cubicBezTo>
                <a:cubicBezTo>
                  <a:pt x="20155" y="942"/>
                  <a:pt x="8993" y="5507"/>
                  <a:pt x="4657" y="12605"/>
                </a:cubicBezTo>
                <a:cubicBezTo>
                  <a:pt x="0" y="20252"/>
                  <a:pt x="6642" y="27396"/>
                  <a:pt x="11162" y="33034"/>
                </a:cubicBezTo>
                <a:cubicBezTo>
                  <a:pt x="17827" y="41320"/>
                  <a:pt x="20726" y="52253"/>
                  <a:pt x="21958" y="62638"/>
                </a:cubicBezTo>
                <a:cubicBezTo>
                  <a:pt x="23556" y="76014"/>
                  <a:pt x="21136" y="92562"/>
                  <a:pt x="28714" y="104386"/>
                </a:cubicBezTo>
                <a:cubicBezTo>
                  <a:pt x="32175" y="109814"/>
                  <a:pt x="39445" y="111794"/>
                  <a:pt x="45925" y="111794"/>
                </a:cubicBezTo>
                <a:cubicBezTo>
                  <a:pt x="47266" y="111794"/>
                  <a:pt x="48573" y="111709"/>
                  <a:pt x="49805" y="111553"/>
                </a:cubicBezTo>
                <a:cubicBezTo>
                  <a:pt x="60830" y="110161"/>
                  <a:pt x="71010" y="104295"/>
                  <a:pt x="80437" y="98794"/>
                </a:cubicBezTo>
                <a:cubicBezTo>
                  <a:pt x="87113" y="94901"/>
                  <a:pt x="95864" y="87356"/>
                  <a:pt x="104411" y="87356"/>
                </a:cubicBezTo>
                <a:cubicBezTo>
                  <a:pt x="105887" y="87356"/>
                  <a:pt x="107357" y="87581"/>
                  <a:pt x="108808" y="88089"/>
                </a:cubicBezTo>
                <a:cubicBezTo>
                  <a:pt x="113510" y="89732"/>
                  <a:pt x="116364" y="94525"/>
                  <a:pt x="118053" y="99227"/>
                </a:cubicBezTo>
                <a:cubicBezTo>
                  <a:pt x="119262" y="102537"/>
                  <a:pt x="120084" y="105984"/>
                  <a:pt x="120518" y="109499"/>
                </a:cubicBezTo>
                <a:cubicBezTo>
                  <a:pt x="120632" y="110320"/>
                  <a:pt x="120723" y="111188"/>
                  <a:pt x="121111" y="111964"/>
                </a:cubicBezTo>
                <a:cubicBezTo>
                  <a:pt x="122171" y="114054"/>
                  <a:pt x="124792" y="114806"/>
                  <a:pt x="127310" y="114806"/>
                </a:cubicBezTo>
                <a:cubicBezTo>
                  <a:pt x="128752" y="114806"/>
                  <a:pt x="130160" y="114560"/>
                  <a:pt x="131223" y="114178"/>
                </a:cubicBezTo>
                <a:cubicBezTo>
                  <a:pt x="137431" y="111987"/>
                  <a:pt x="141996" y="105664"/>
                  <a:pt x="143640" y="98611"/>
                </a:cubicBezTo>
                <a:cubicBezTo>
                  <a:pt x="145306" y="91558"/>
                  <a:pt x="144325" y="83889"/>
                  <a:pt x="141974" y="76973"/>
                </a:cubicBezTo>
                <a:cubicBezTo>
                  <a:pt x="140421" y="72339"/>
                  <a:pt x="138207" y="67865"/>
                  <a:pt x="134898" y="64556"/>
                </a:cubicBezTo>
                <a:cubicBezTo>
                  <a:pt x="130004" y="59679"/>
                  <a:pt x="123901" y="57927"/>
                  <a:pt x="117401" y="57927"/>
                </a:cubicBezTo>
                <a:cubicBezTo>
                  <a:pt x="105952" y="57927"/>
                  <a:pt x="93270" y="63361"/>
                  <a:pt x="83792" y="66724"/>
                </a:cubicBezTo>
                <a:cubicBezTo>
                  <a:pt x="76428" y="69338"/>
                  <a:pt x="66010" y="72973"/>
                  <a:pt x="56581" y="72973"/>
                </a:cubicBezTo>
                <a:cubicBezTo>
                  <a:pt x="50695" y="72973"/>
                  <a:pt x="45195" y="71557"/>
                  <a:pt x="41063" y="67592"/>
                </a:cubicBezTo>
                <a:cubicBezTo>
                  <a:pt x="36863" y="63551"/>
                  <a:pt x="35060" y="57731"/>
                  <a:pt x="34192" y="51774"/>
                </a:cubicBezTo>
                <a:cubicBezTo>
                  <a:pt x="33645" y="47848"/>
                  <a:pt x="33508" y="43876"/>
                  <a:pt x="33371" y="40315"/>
                </a:cubicBezTo>
                <a:cubicBezTo>
                  <a:pt x="32960" y="29085"/>
                  <a:pt x="33987" y="17855"/>
                  <a:pt x="35311" y="6717"/>
                </a:cubicBezTo>
                <a:cubicBezTo>
                  <a:pt x="35885" y="1958"/>
                  <a:pt x="33215" y="1"/>
                  <a:pt x="29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8"/>
          <p:cNvSpPr txBox="1">
            <a:spLocks noGrp="1"/>
          </p:cNvSpPr>
          <p:nvPr>
            <p:ph type="subTitle" idx="1"/>
          </p:nvPr>
        </p:nvSpPr>
        <p:spPr>
          <a:xfrm>
            <a:off x="5627100" y="2323200"/>
            <a:ext cx="2796900" cy="7884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76" name="Google Shape;676;p18"/>
          <p:cNvSpPr txBox="1"/>
          <p:nvPr/>
        </p:nvSpPr>
        <p:spPr>
          <a:xfrm>
            <a:off x="5391650" y="3461650"/>
            <a:ext cx="3032400" cy="681300"/>
          </a:xfrm>
          <a:prstGeom prst="rect">
            <a:avLst/>
          </a:prstGeom>
          <a:noFill/>
          <a:ln>
            <a:noFill/>
          </a:ln>
        </p:spPr>
        <p:txBody>
          <a:bodyPr spcFirstLastPara="1" wrap="square" lIns="0" tIns="0" rIns="0" bIns="0" anchor="t" anchorCtr="0">
            <a:noAutofit/>
          </a:bodyPr>
          <a:lstStyle/>
          <a:p>
            <a:pPr marL="0" lvl="0" indent="0" algn="r" rtl="0">
              <a:lnSpc>
                <a:spcPct val="90000"/>
              </a:lnSpc>
              <a:spcBef>
                <a:spcPts val="0"/>
              </a:spcBef>
              <a:spcAft>
                <a:spcPts val="0"/>
              </a:spcAft>
              <a:buNone/>
            </a:pPr>
            <a:r>
              <a:rPr lang="en" sz="1200">
                <a:solidFill>
                  <a:schemeClr val="dk2"/>
                </a:solidFill>
                <a:latin typeface="Arial" panose="020B0604020202020204" pitchFamily="34" charset="0"/>
                <a:ea typeface="Verdana"/>
                <a:cs typeface="Verdana"/>
                <a:sym typeface="Verdana"/>
              </a:rPr>
              <a:t>CREDITS: This presentation template was created by </a:t>
            </a:r>
            <a:r>
              <a:rPr lang="en" sz="1200" b="1">
                <a:solidFill>
                  <a:schemeClr val="accent1"/>
                </a:solidFill>
                <a:uFill>
                  <a:noFill/>
                </a:uFill>
                <a:latin typeface="Arial" panose="020B0604020202020204" pitchFamily="34" charset="0"/>
                <a:ea typeface="Verdana"/>
                <a:cs typeface="Verdana"/>
                <a:sym typeface="Verdana"/>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2"/>
                </a:solidFill>
                <a:latin typeface="Arial" panose="020B0604020202020204" pitchFamily="34" charset="0"/>
                <a:ea typeface="Verdana"/>
                <a:cs typeface="Verdana"/>
                <a:sym typeface="Verdana"/>
              </a:rPr>
              <a:t>, including icons by </a:t>
            </a:r>
            <a:r>
              <a:rPr lang="en" sz="1200" b="1">
                <a:solidFill>
                  <a:schemeClr val="accent1"/>
                </a:solidFill>
                <a:uFill>
                  <a:noFill/>
                </a:uFill>
                <a:latin typeface="Arial" panose="020B0604020202020204" pitchFamily="34" charset="0"/>
                <a:ea typeface="Verdana"/>
                <a:cs typeface="Verdana"/>
                <a:sym typeface="Verdana"/>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a:solidFill>
                  <a:schemeClr val="dk2"/>
                </a:solidFill>
                <a:latin typeface="Arial" panose="020B0604020202020204" pitchFamily="34" charset="0"/>
                <a:ea typeface="Verdana"/>
                <a:cs typeface="Verdana"/>
                <a:sym typeface="Verdana"/>
              </a:rPr>
              <a:t>, and infographics &amp; images by </a:t>
            </a:r>
            <a:r>
              <a:rPr lang="en" sz="1200" b="1">
                <a:solidFill>
                  <a:schemeClr val="accent1"/>
                </a:solidFill>
                <a:uFill>
                  <a:noFill/>
                </a:uFill>
                <a:latin typeface="Arial" panose="020B0604020202020204" pitchFamily="34" charset="0"/>
                <a:ea typeface="Verdana"/>
                <a:cs typeface="Verdana"/>
                <a:sym typeface="Verdana"/>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200" b="1">
                <a:solidFill>
                  <a:schemeClr val="accent1"/>
                </a:solidFill>
                <a:latin typeface="Arial" panose="020B0604020202020204" pitchFamily="34" charset="0"/>
                <a:ea typeface="Verdana"/>
                <a:cs typeface="Verdana"/>
                <a:sym typeface="Verdana"/>
              </a:rPr>
              <a:t> </a:t>
            </a:r>
            <a:endParaRPr>
              <a:solidFill>
                <a:schemeClr val="dk2"/>
              </a:solidFill>
              <a:latin typeface="Arial" panose="020B0604020202020204" pitchFamily="34" charset="0"/>
              <a:ea typeface="Verdana"/>
              <a:cs typeface="Verdana"/>
              <a:sym typeface="Verdana"/>
            </a:endParaRPr>
          </a:p>
        </p:txBody>
      </p:sp>
      <p:sp>
        <p:nvSpPr>
          <p:cNvPr id="677" name="Google Shape;677;p18"/>
          <p:cNvSpPr txBox="1">
            <a:spLocks noGrp="1"/>
          </p:cNvSpPr>
          <p:nvPr>
            <p:ph type="subTitle" idx="2"/>
          </p:nvPr>
        </p:nvSpPr>
        <p:spPr>
          <a:xfrm>
            <a:off x="4777500" y="2031900"/>
            <a:ext cx="3646500" cy="2913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1_Title Slide">
  <p:cSld name="1_Title Slide">
    <p:spTree>
      <p:nvGrpSpPr>
        <p:cNvPr id="1" name="Shape 11"/>
        <p:cNvGrpSpPr/>
        <p:nvPr/>
      </p:nvGrpSpPr>
      <p:grpSpPr>
        <a:xfrm>
          <a:off x="0" y="0"/>
          <a:ext cx="0" cy="0"/>
          <a:chOff x="0" y="0"/>
          <a:chExt cx="0" cy="0"/>
        </a:xfrm>
      </p:grpSpPr>
    </p:spTree>
    <p:extLst>
      <p:ext uri="{BB962C8B-B14F-4D97-AF65-F5344CB8AC3E}">
        <p14:creationId xmlns:p14="http://schemas.microsoft.com/office/powerpoint/2010/main" val="33186630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34"/>
        <p:cNvGrpSpPr/>
        <p:nvPr/>
      </p:nvGrpSpPr>
      <p:grpSpPr>
        <a:xfrm>
          <a:off x="0" y="0"/>
          <a:ext cx="0" cy="0"/>
          <a:chOff x="0" y="0"/>
          <a:chExt cx="0" cy="0"/>
        </a:xfrm>
      </p:grpSpPr>
      <p:sp>
        <p:nvSpPr>
          <p:cNvPr id="435" name="Google Shape;435;p11"/>
          <p:cNvSpPr txBox="1">
            <a:spLocks noGrp="1"/>
          </p:cNvSpPr>
          <p:nvPr>
            <p:ph type="title" hasCustomPrompt="1"/>
          </p:nvPr>
        </p:nvSpPr>
        <p:spPr>
          <a:xfrm>
            <a:off x="3086100" y="2819400"/>
            <a:ext cx="5337900" cy="918300"/>
          </a:xfrm>
          <a:prstGeom prst="rect">
            <a:avLst/>
          </a:prstGeom>
        </p:spPr>
        <p:txBody>
          <a:bodyPr spcFirstLastPara="1" wrap="square" lIns="0" tIns="0" rIns="0" bIns="0" anchor="ctr" anchorCtr="0">
            <a:noAutofit/>
          </a:bodyPr>
          <a:lstStyle>
            <a:lvl1pPr lvl="0" algn="r">
              <a:spcBef>
                <a:spcPts val="0"/>
              </a:spcBef>
              <a:spcAft>
                <a:spcPts val="0"/>
              </a:spcAft>
              <a:buSzPts val="12000"/>
              <a:buNone/>
              <a:defRPr sz="6600">
                <a:solidFill>
                  <a:schemeClr val="accent1"/>
                </a:solidFill>
                <a:latin typeface="Arial" panose="020B0604020202020204" pitchFamily="34" charset="0"/>
                <a:cs typeface="Arial" panose="020B0604020202020204" pitchFamily="34" charset="0"/>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6" name="Google Shape;436;p11"/>
          <p:cNvSpPr txBox="1">
            <a:spLocks noGrp="1"/>
          </p:cNvSpPr>
          <p:nvPr>
            <p:ph type="subTitle" idx="1"/>
          </p:nvPr>
        </p:nvSpPr>
        <p:spPr>
          <a:xfrm>
            <a:off x="3086100" y="3894050"/>
            <a:ext cx="5337900" cy="3909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437" name="Google Shape;437;p11"/>
          <p:cNvGrpSpPr/>
          <p:nvPr/>
        </p:nvGrpSpPr>
        <p:grpSpPr>
          <a:xfrm>
            <a:off x="-795989" y="-248818"/>
            <a:ext cx="6437439" cy="5055935"/>
            <a:chOff x="-1557989" y="-248818"/>
            <a:chExt cx="6437439" cy="5055935"/>
          </a:xfrm>
        </p:grpSpPr>
        <p:sp>
          <p:nvSpPr>
            <p:cNvPr id="438" name="Google Shape;438;p11"/>
            <p:cNvSpPr/>
            <p:nvPr/>
          </p:nvSpPr>
          <p:spPr>
            <a:xfrm flipH="1">
              <a:off x="-1557989" y="-248818"/>
              <a:ext cx="6437439" cy="4802808"/>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flipH="1">
              <a:off x="-1557989" y="-248818"/>
              <a:ext cx="2561127" cy="3938602"/>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1"/>
            <p:cNvSpPr/>
            <p:nvPr/>
          </p:nvSpPr>
          <p:spPr>
            <a:xfrm flipH="1">
              <a:off x="-331220" y="-248818"/>
              <a:ext cx="5210670" cy="505593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487953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sp>
        <p:nvSpPr>
          <p:cNvPr id="15" name="Google Shape;15;p3"/>
          <p:cNvSpPr txBox="1">
            <a:spLocks noGrp="1"/>
          </p:cNvSpPr>
          <p:nvPr>
            <p:ph type="ctrTitle"/>
          </p:nvPr>
        </p:nvSpPr>
        <p:spPr>
          <a:xfrm>
            <a:off x="720000" y="1608300"/>
            <a:ext cx="3594900" cy="2052600"/>
          </a:xfrm>
          <a:prstGeom prst="rect">
            <a:avLst/>
          </a:prstGeom>
        </p:spPr>
        <p:txBody>
          <a:bodyPr spcFirstLastPara="1" wrap="square" lIns="0" tIns="0" rIns="0" bIns="0" anchor="ctr" anchorCtr="0">
            <a:noAutofit/>
          </a:bodyPr>
          <a:lstStyle>
            <a:lvl1pPr lvl="0" rtl="0">
              <a:spcBef>
                <a:spcPts val="0"/>
              </a:spcBef>
              <a:spcAft>
                <a:spcPts val="0"/>
              </a:spcAft>
              <a:buSzPts val="5200"/>
              <a:buNone/>
              <a:defRPr sz="5200">
                <a:latin typeface="Arial" panose="020B0604020202020204" pitchFamily="34" charset="0"/>
                <a:cs typeface="Arial" panose="020B0604020202020204" pitchFamily="34" charset="0"/>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 name="Google Shape;16;p3"/>
          <p:cNvSpPr txBox="1">
            <a:spLocks noGrp="1"/>
          </p:cNvSpPr>
          <p:nvPr>
            <p:ph type="subTitle" idx="1"/>
          </p:nvPr>
        </p:nvSpPr>
        <p:spPr>
          <a:xfrm>
            <a:off x="720000" y="3660900"/>
            <a:ext cx="3594900" cy="792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800"/>
              <a:buNone/>
              <a:defRPr sz="2200">
                <a:latin typeface="Arial" panose="020B0604020202020204" pitchFamily="34" charset="0"/>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 name="Google Shape;17;p3"/>
          <p:cNvSpPr txBox="1">
            <a:spLocks noGrp="1"/>
          </p:cNvSpPr>
          <p:nvPr>
            <p:ph type="title" idx="2" hasCustomPrompt="1"/>
          </p:nvPr>
        </p:nvSpPr>
        <p:spPr>
          <a:xfrm>
            <a:off x="720000" y="690000"/>
            <a:ext cx="3594900" cy="918300"/>
          </a:xfrm>
          <a:prstGeom prst="rect">
            <a:avLst/>
          </a:prstGeom>
        </p:spPr>
        <p:txBody>
          <a:bodyPr spcFirstLastPara="1" wrap="square" lIns="0" tIns="0" rIns="0" bIns="0" anchor="ctr" anchorCtr="0">
            <a:noAutofit/>
          </a:bodyPr>
          <a:lstStyle>
            <a:lvl1pPr lvl="0" rtl="0">
              <a:spcBef>
                <a:spcPts val="0"/>
              </a:spcBef>
              <a:spcAft>
                <a:spcPts val="0"/>
              </a:spcAft>
              <a:buSzPts val="12000"/>
              <a:buNone/>
              <a:defRPr sz="66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18" name="Google Shape;18;p3"/>
          <p:cNvGrpSpPr/>
          <p:nvPr/>
        </p:nvGrpSpPr>
        <p:grpSpPr>
          <a:xfrm>
            <a:off x="4014101" y="-820"/>
            <a:ext cx="5170321" cy="5143674"/>
            <a:chOff x="3604794" y="-827"/>
            <a:chExt cx="5579884" cy="5143674"/>
          </a:xfrm>
        </p:grpSpPr>
        <p:sp>
          <p:nvSpPr>
            <p:cNvPr id="19" name="Google Shape;19;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
        <p:cNvGrpSpPr/>
        <p:nvPr/>
      </p:nvGrpSpPr>
      <p:grpSpPr>
        <a:xfrm>
          <a:off x="0" y="0"/>
          <a:ext cx="0" cy="0"/>
          <a:chOff x="0" y="0"/>
          <a:chExt cx="0" cy="0"/>
        </a:xfrm>
      </p:grpSpPr>
      <p:sp>
        <p:nvSpPr>
          <p:cNvPr id="59" name="Google Shape;59;p5"/>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atin typeface="Arial" panose="020B0604020202020204" pitchFamily="34" charset="0"/>
                <a:cs typeface="Arial" panose="020B0604020202020204" pitchFamily="34"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0" name="Google Shape;60;p5"/>
          <p:cNvSpPr txBox="1">
            <a:spLocks noGrp="1"/>
          </p:cNvSpPr>
          <p:nvPr>
            <p:ph type="subTitle" idx="1"/>
          </p:nvPr>
        </p:nvSpPr>
        <p:spPr>
          <a:xfrm>
            <a:off x="720000" y="2180775"/>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1" name="Google Shape;61;p5"/>
          <p:cNvSpPr txBox="1">
            <a:spLocks noGrp="1"/>
          </p:cNvSpPr>
          <p:nvPr>
            <p:ph type="subTitle" idx="2"/>
          </p:nvPr>
        </p:nvSpPr>
        <p:spPr>
          <a:xfrm>
            <a:off x="720000" y="3671900"/>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2" name="Google Shape;62;p5"/>
          <p:cNvSpPr txBox="1">
            <a:spLocks noGrp="1"/>
          </p:cNvSpPr>
          <p:nvPr>
            <p:ph type="title" idx="3"/>
          </p:nvPr>
        </p:nvSpPr>
        <p:spPr>
          <a:xfrm>
            <a:off x="720000" y="1608075"/>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3" name="Google Shape;63;p5"/>
          <p:cNvSpPr txBox="1">
            <a:spLocks noGrp="1"/>
          </p:cNvSpPr>
          <p:nvPr>
            <p:ph type="title" idx="4"/>
          </p:nvPr>
        </p:nvSpPr>
        <p:spPr>
          <a:xfrm>
            <a:off x="720000" y="3099200"/>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4" name="Google Shape;64;p5"/>
          <p:cNvSpPr/>
          <p:nvPr/>
        </p:nvSpPr>
        <p:spPr>
          <a:xfrm>
            <a:off x="4690474" y="-288070"/>
            <a:ext cx="4546115" cy="5525251"/>
          </a:xfrm>
          <a:custGeom>
            <a:avLst/>
            <a:gdLst/>
            <a:ahLst/>
            <a:cxnLst/>
            <a:rect l="l" t="t" r="r" b="b"/>
            <a:pathLst>
              <a:path w="118373" h="143868" extrusionOk="0">
                <a:moveTo>
                  <a:pt x="2260" y="0"/>
                </a:moveTo>
                <a:cubicBezTo>
                  <a:pt x="1" y="15613"/>
                  <a:pt x="2352" y="31864"/>
                  <a:pt x="8971" y="46176"/>
                </a:cubicBezTo>
                <a:lnTo>
                  <a:pt x="8971" y="46176"/>
                </a:lnTo>
                <a:cubicBezTo>
                  <a:pt x="12349" y="53457"/>
                  <a:pt x="16754" y="60213"/>
                  <a:pt x="20635" y="67243"/>
                </a:cubicBezTo>
                <a:lnTo>
                  <a:pt x="20635" y="67243"/>
                </a:lnTo>
                <a:cubicBezTo>
                  <a:pt x="22050" y="69777"/>
                  <a:pt x="23397" y="72379"/>
                  <a:pt x="24401" y="75095"/>
                </a:cubicBezTo>
                <a:lnTo>
                  <a:pt x="24401" y="75095"/>
                </a:lnTo>
                <a:cubicBezTo>
                  <a:pt x="27939" y="84842"/>
                  <a:pt x="26775" y="95615"/>
                  <a:pt x="24971" y="105841"/>
                </a:cubicBezTo>
                <a:lnTo>
                  <a:pt x="24971" y="105841"/>
                </a:lnTo>
                <a:cubicBezTo>
                  <a:pt x="24264" y="109904"/>
                  <a:pt x="23419" y="114035"/>
                  <a:pt x="21319" y="117573"/>
                </a:cubicBezTo>
                <a:lnTo>
                  <a:pt x="21319" y="117573"/>
                </a:lnTo>
                <a:cubicBezTo>
                  <a:pt x="18284" y="122617"/>
                  <a:pt x="13011" y="125859"/>
                  <a:pt x="9313" y="130424"/>
                </a:cubicBezTo>
                <a:lnTo>
                  <a:pt x="9313" y="130424"/>
                </a:lnTo>
                <a:cubicBezTo>
                  <a:pt x="6369" y="134076"/>
                  <a:pt x="4452" y="138572"/>
                  <a:pt x="3881" y="143251"/>
                </a:cubicBezTo>
                <a:lnTo>
                  <a:pt x="3881" y="143251"/>
                </a:lnTo>
                <a:lnTo>
                  <a:pt x="3744" y="143868"/>
                </a:lnTo>
                <a:lnTo>
                  <a:pt x="118373" y="143868"/>
                </a:lnTo>
                <a:lnTo>
                  <a:pt x="118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a:spcBef>
                <a:spcPts val="0"/>
              </a:spcBef>
              <a:spcAft>
                <a:spcPts val="0"/>
              </a:spcAft>
              <a:buSzPts val="3600"/>
              <a:buNone/>
              <a:defRPr>
                <a:latin typeface="Arial" panose="020B0604020202020204" pitchFamily="34" charset="0"/>
                <a:cs typeface="Arial" panose="020B0604020202020204" pitchFamily="34"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67" name="Google Shape;67;p6"/>
          <p:cNvGrpSpPr/>
          <p:nvPr/>
        </p:nvGrpSpPr>
        <p:grpSpPr>
          <a:xfrm rot="696193" flipH="1">
            <a:off x="-1912170" y="-1048206"/>
            <a:ext cx="6437373" cy="5056008"/>
            <a:chOff x="1367400" y="1176700"/>
            <a:chExt cx="4985625" cy="2814325"/>
          </a:xfrm>
        </p:grpSpPr>
        <p:sp>
          <p:nvSpPr>
            <p:cNvPr id="68" name="Google Shape;68;p6"/>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0;p6"/>
          <p:cNvGrpSpPr/>
          <p:nvPr/>
        </p:nvGrpSpPr>
        <p:grpSpPr>
          <a:xfrm>
            <a:off x="-68993" y="-1451991"/>
            <a:ext cx="4943004" cy="3278487"/>
            <a:chOff x="-68993" y="-1451991"/>
            <a:chExt cx="4943004" cy="3278487"/>
          </a:xfrm>
        </p:grpSpPr>
        <p:grpSp>
          <p:nvGrpSpPr>
            <p:cNvPr id="71" name="Google Shape;71;p6"/>
            <p:cNvGrpSpPr/>
            <p:nvPr/>
          </p:nvGrpSpPr>
          <p:grpSpPr>
            <a:xfrm rot="1338152">
              <a:off x="445478" y="497828"/>
              <a:ext cx="763847" cy="767550"/>
              <a:chOff x="7881969" y="1962328"/>
              <a:chExt cx="763841" cy="767544"/>
            </a:xfrm>
          </p:grpSpPr>
          <p:sp>
            <p:nvSpPr>
              <p:cNvPr id="72" name="Google Shape;72;p6"/>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6"/>
              <p:cNvGrpSpPr/>
              <p:nvPr/>
            </p:nvGrpSpPr>
            <p:grpSpPr>
              <a:xfrm>
                <a:off x="7881969" y="2107317"/>
                <a:ext cx="763841" cy="546655"/>
                <a:chOff x="7881969" y="2107317"/>
                <a:chExt cx="763841" cy="546655"/>
              </a:xfrm>
            </p:grpSpPr>
            <p:sp>
              <p:nvSpPr>
                <p:cNvPr id="95" name="Google Shape;95;p6"/>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 name="Google Shape;148;p6"/>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 name="Google Shape;152;p6"/>
            <p:cNvGrpSpPr/>
            <p:nvPr/>
          </p:nvGrpSpPr>
          <p:grpSpPr>
            <a:xfrm rot="2902616" flipH="1">
              <a:off x="1638360" y="289131"/>
              <a:ext cx="169066" cy="177310"/>
              <a:chOff x="4298580" y="207227"/>
              <a:chExt cx="169073" cy="177317"/>
            </a:xfrm>
          </p:grpSpPr>
          <p:sp>
            <p:nvSpPr>
              <p:cNvPr id="153" name="Google Shape;153;p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159;p6"/>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6"/>
            <p:cNvGrpSpPr/>
            <p:nvPr/>
          </p:nvGrpSpPr>
          <p:grpSpPr>
            <a:xfrm rot="-3959737" flipH="1">
              <a:off x="3946362" y="-19477"/>
              <a:ext cx="275188" cy="229968"/>
              <a:chOff x="1192779" y="389220"/>
              <a:chExt cx="275192" cy="229971"/>
            </a:xfrm>
          </p:grpSpPr>
          <p:sp>
            <p:nvSpPr>
              <p:cNvPr id="161" name="Google Shape;161;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6"/>
            <p:cNvGrpSpPr/>
            <p:nvPr/>
          </p:nvGrpSpPr>
          <p:grpSpPr>
            <a:xfrm>
              <a:off x="-68993" y="1501394"/>
              <a:ext cx="325081" cy="325102"/>
              <a:chOff x="2252932" y="2731382"/>
              <a:chExt cx="325081" cy="325102"/>
            </a:xfrm>
          </p:grpSpPr>
          <p:sp>
            <p:nvSpPr>
              <p:cNvPr id="168" name="Google Shape;168;p6"/>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 name="Google Shape;185;p6"/>
            <p:cNvGrpSpPr/>
            <p:nvPr/>
          </p:nvGrpSpPr>
          <p:grpSpPr>
            <a:xfrm rot="-2603834">
              <a:off x="2630192" y="505795"/>
              <a:ext cx="301834" cy="319215"/>
              <a:chOff x="2669654" y="1177911"/>
              <a:chExt cx="226121" cy="239142"/>
            </a:xfrm>
          </p:grpSpPr>
          <p:sp>
            <p:nvSpPr>
              <p:cNvPr id="186" name="Google Shape;186;p6"/>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6"/>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6"/>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6"/>
            <p:cNvGrpSpPr/>
            <p:nvPr/>
          </p:nvGrpSpPr>
          <p:grpSpPr>
            <a:xfrm rot="5400000" flipH="1">
              <a:off x="898363" y="57492"/>
              <a:ext cx="275192" cy="229971"/>
              <a:chOff x="1192779" y="389220"/>
              <a:chExt cx="275192" cy="229971"/>
            </a:xfrm>
          </p:grpSpPr>
          <p:sp>
            <p:nvSpPr>
              <p:cNvPr id="198" name="Google Shape;198;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6"/>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6"/>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6"/>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5"/>
        <p:cNvGrpSpPr/>
        <p:nvPr/>
      </p:nvGrpSpPr>
      <p:grpSpPr>
        <a:xfrm>
          <a:off x="0" y="0"/>
          <a:ext cx="0" cy="0"/>
          <a:chOff x="0" y="0"/>
          <a:chExt cx="0" cy="0"/>
        </a:xfrm>
      </p:grpSpPr>
      <p:grpSp>
        <p:nvGrpSpPr>
          <p:cNvPr id="306" name="Google Shape;306;p9"/>
          <p:cNvGrpSpPr/>
          <p:nvPr/>
        </p:nvGrpSpPr>
        <p:grpSpPr>
          <a:xfrm rot="-696193">
            <a:off x="4497830" y="-984681"/>
            <a:ext cx="6437373" cy="5056008"/>
            <a:chOff x="1367400" y="1176700"/>
            <a:chExt cx="4985625" cy="2814325"/>
          </a:xfrm>
        </p:grpSpPr>
        <p:sp>
          <p:nvSpPr>
            <p:cNvPr id="307" name="Google Shape;307;p9"/>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9"/>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9"/>
          <p:cNvSpPr txBox="1">
            <a:spLocks noGrp="1"/>
          </p:cNvSpPr>
          <p:nvPr>
            <p:ph type="subTitle" idx="1"/>
          </p:nvPr>
        </p:nvSpPr>
        <p:spPr>
          <a:xfrm>
            <a:off x="5229300" y="2454500"/>
            <a:ext cx="3194700" cy="12351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2100"/>
              <a:buNone/>
              <a:defRPr>
                <a:latin typeface="Arial" panose="020B0604020202020204" pitchFamily="34" charset="0"/>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10" name="Google Shape;310;p9"/>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11" name="Google Shape;311;p9"/>
          <p:cNvGrpSpPr/>
          <p:nvPr/>
        </p:nvGrpSpPr>
        <p:grpSpPr>
          <a:xfrm>
            <a:off x="4778064" y="-13438"/>
            <a:ext cx="4503225" cy="2000604"/>
            <a:chOff x="4778064" y="-13438"/>
            <a:chExt cx="4503225" cy="2000604"/>
          </a:xfrm>
        </p:grpSpPr>
        <p:sp>
          <p:nvSpPr>
            <p:cNvPr id="312" name="Google Shape;312;p9"/>
            <p:cNvSpPr/>
            <p:nvPr/>
          </p:nvSpPr>
          <p:spPr>
            <a:xfrm>
              <a:off x="8500208" y="1405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a:off x="6660254" y="635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a:off x="5206713" y="381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a:off x="6505212" y="4931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a:off x="7290792" y="10812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9"/>
            <p:cNvGrpSpPr/>
            <p:nvPr/>
          </p:nvGrpSpPr>
          <p:grpSpPr>
            <a:xfrm rot="3959737">
              <a:off x="4801483" y="44048"/>
              <a:ext cx="275188" cy="229968"/>
              <a:chOff x="1192779" y="389220"/>
              <a:chExt cx="275192" cy="229971"/>
            </a:xfrm>
          </p:grpSpPr>
          <p:sp>
            <p:nvSpPr>
              <p:cNvPr id="318" name="Google Shape;318;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9"/>
            <p:cNvSpPr/>
            <p:nvPr/>
          </p:nvSpPr>
          <p:spPr>
            <a:xfrm>
              <a:off x="8992213" y="19106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9"/>
            <p:cNvGrpSpPr/>
            <p:nvPr/>
          </p:nvGrpSpPr>
          <p:grpSpPr>
            <a:xfrm rot="7023577">
              <a:off x="7849533" y="120997"/>
              <a:ext cx="275182" cy="229963"/>
              <a:chOff x="1192779" y="389220"/>
              <a:chExt cx="275192" cy="229971"/>
            </a:xfrm>
          </p:grpSpPr>
          <p:sp>
            <p:nvSpPr>
              <p:cNvPr id="326" name="Google Shape;326;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9"/>
            <p:cNvSpPr/>
            <p:nvPr/>
          </p:nvSpPr>
          <p:spPr>
            <a:xfrm>
              <a:off x="6908362" y="9549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9"/>
            <p:cNvSpPr/>
            <p:nvPr/>
          </p:nvSpPr>
          <p:spPr>
            <a:xfrm>
              <a:off x="7368238" y="7840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9"/>
            <p:cNvSpPr/>
            <p:nvPr/>
          </p:nvSpPr>
          <p:spPr>
            <a:xfrm>
              <a:off x="7255025" y="-31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9"/>
            <p:cNvSpPr/>
            <p:nvPr/>
          </p:nvSpPr>
          <p:spPr>
            <a:xfrm>
              <a:off x="5568904" y="3570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9"/>
            <p:cNvSpPr/>
            <p:nvPr/>
          </p:nvSpPr>
          <p:spPr>
            <a:xfrm>
              <a:off x="8899262" y="4932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9"/>
            <p:cNvSpPr/>
            <p:nvPr/>
          </p:nvSpPr>
          <p:spPr>
            <a:xfrm>
              <a:off x="5700687" y="695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9"/>
            <p:cNvGrpSpPr/>
            <p:nvPr/>
          </p:nvGrpSpPr>
          <p:grpSpPr>
            <a:xfrm>
              <a:off x="7611204" y="572340"/>
              <a:ext cx="1150805" cy="832433"/>
              <a:chOff x="7013704" y="2894590"/>
              <a:chExt cx="1150805" cy="832433"/>
            </a:xfrm>
          </p:grpSpPr>
          <p:sp>
            <p:nvSpPr>
              <p:cNvPr id="339" name="Google Shape;339;p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solidFill>
                <a:schemeClr val="lt1"/>
              </a:solid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9"/>
            <p:cNvSpPr/>
            <p:nvPr/>
          </p:nvSpPr>
          <p:spPr>
            <a:xfrm>
              <a:off x="9087808" y="8930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7376962" y="2023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8246362" y="1509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9"/>
            <p:cNvGrpSpPr/>
            <p:nvPr/>
          </p:nvGrpSpPr>
          <p:grpSpPr>
            <a:xfrm rot="3959737">
              <a:off x="8648158" y="1428361"/>
              <a:ext cx="275188" cy="229968"/>
              <a:chOff x="1192779" y="389220"/>
              <a:chExt cx="275192" cy="229971"/>
            </a:xfrm>
          </p:grpSpPr>
          <p:sp>
            <p:nvSpPr>
              <p:cNvPr id="365" name="Google Shape;36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9"/>
            <p:cNvGrpSpPr/>
            <p:nvPr/>
          </p:nvGrpSpPr>
          <p:grpSpPr>
            <a:xfrm rot="-2902616">
              <a:off x="6889320" y="491818"/>
              <a:ext cx="169066" cy="177310"/>
              <a:chOff x="4298580" y="207227"/>
              <a:chExt cx="169073" cy="177317"/>
            </a:xfrm>
          </p:grpSpPr>
          <p:sp>
            <p:nvSpPr>
              <p:cNvPr id="372" name="Google Shape;372;p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9"/>
            <p:cNvGrpSpPr/>
            <p:nvPr/>
          </p:nvGrpSpPr>
          <p:grpSpPr>
            <a:xfrm rot="10800000">
              <a:off x="6043813" y="74044"/>
              <a:ext cx="273294" cy="323868"/>
              <a:chOff x="2962001" y="2010494"/>
              <a:chExt cx="273294" cy="323868"/>
            </a:xfrm>
          </p:grpSpPr>
          <p:sp>
            <p:nvSpPr>
              <p:cNvPr id="379" name="Google Shape;379;p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9"/>
            <p:cNvGrpSpPr/>
            <p:nvPr/>
          </p:nvGrpSpPr>
          <p:grpSpPr>
            <a:xfrm rot="429121">
              <a:off x="6162196" y="707348"/>
              <a:ext cx="275187" cy="229967"/>
              <a:chOff x="1192779" y="389220"/>
              <a:chExt cx="275192" cy="229971"/>
            </a:xfrm>
          </p:grpSpPr>
          <p:sp>
            <p:nvSpPr>
              <p:cNvPr id="385" name="Google Shape;38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91"/>
        <p:cNvGrpSpPr/>
        <p:nvPr/>
      </p:nvGrpSpPr>
      <p:grpSpPr>
        <a:xfrm>
          <a:off x="0" y="0"/>
          <a:ext cx="0" cy="0"/>
          <a:chOff x="0" y="0"/>
          <a:chExt cx="0" cy="0"/>
        </a:xfrm>
      </p:grpSpPr>
      <p:sp>
        <p:nvSpPr>
          <p:cNvPr id="392" name="Google Shape;392;p10"/>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3" name="Google Shape;393;p10"/>
          <p:cNvSpPr/>
          <p:nvPr/>
        </p:nvSpPr>
        <p:spPr>
          <a:xfrm flipH="1">
            <a:off x="4571920" y="1"/>
            <a:ext cx="4571955" cy="1138182"/>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 name="Google Shape;394;p10"/>
          <p:cNvGrpSpPr/>
          <p:nvPr/>
        </p:nvGrpSpPr>
        <p:grpSpPr>
          <a:xfrm>
            <a:off x="5280004" y="2"/>
            <a:ext cx="3863869" cy="1041400"/>
            <a:chOff x="5280004" y="2"/>
            <a:chExt cx="3863869" cy="1041400"/>
          </a:xfrm>
        </p:grpSpPr>
        <p:sp>
          <p:nvSpPr>
            <p:cNvPr id="395" name="Google Shape;395;p10"/>
            <p:cNvSpPr/>
            <p:nvPr/>
          </p:nvSpPr>
          <p:spPr>
            <a:xfrm>
              <a:off x="7141543" y="409977"/>
              <a:ext cx="253608" cy="25038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0"/>
            <p:cNvSpPr/>
            <p:nvPr/>
          </p:nvSpPr>
          <p:spPr>
            <a:xfrm>
              <a:off x="7849320"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0"/>
            <p:cNvSpPr/>
            <p:nvPr/>
          </p:nvSpPr>
          <p:spPr>
            <a:xfrm>
              <a:off x="8223486" y="460093"/>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0"/>
            <p:cNvSpPr/>
            <p:nvPr/>
          </p:nvSpPr>
          <p:spPr>
            <a:xfrm>
              <a:off x="8971151" y="33594"/>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0"/>
            <p:cNvSpPr/>
            <p:nvPr/>
          </p:nvSpPr>
          <p:spPr>
            <a:xfrm>
              <a:off x="8817013" y="84794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0"/>
            <p:cNvSpPr/>
            <p:nvPr/>
          </p:nvSpPr>
          <p:spPr>
            <a:xfrm>
              <a:off x="8386858" y="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0"/>
            <p:cNvSpPr/>
            <p:nvPr/>
          </p:nvSpPr>
          <p:spPr>
            <a:xfrm>
              <a:off x="7413294" y="154070"/>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 name="Google Shape;402;p10"/>
            <p:cNvGrpSpPr/>
            <p:nvPr/>
          </p:nvGrpSpPr>
          <p:grpSpPr>
            <a:xfrm rot="-2902641">
              <a:off x="8577127" y="419044"/>
              <a:ext cx="221605" cy="232410"/>
              <a:chOff x="4298580" y="207227"/>
              <a:chExt cx="169073" cy="177317"/>
            </a:xfrm>
          </p:grpSpPr>
          <p:sp>
            <p:nvSpPr>
              <p:cNvPr id="403" name="Google Shape;403;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 name="Google Shape;409;p10"/>
            <p:cNvSpPr/>
            <p:nvPr/>
          </p:nvSpPr>
          <p:spPr>
            <a:xfrm>
              <a:off x="8333152" y="875980"/>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10"/>
            <p:cNvGrpSpPr/>
            <p:nvPr/>
          </p:nvGrpSpPr>
          <p:grpSpPr>
            <a:xfrm>
              <a:off x="7603747" y="843862"/>
              <a:ext cx="100323" cy="108465"/>
              <a:chOff x="8698868" y="1511081"/>
              <a:chExt cx="76535" cy="82747"/>
            </a:xfrm>
          </p:grpSpPr>
          <p:sp>
            <p:nvSpPr>
              <p:cNvPr id="411" name="Google Shape;411;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 name="Google Shape;413;p10"/>
            <p:cNvSpPr/>
            <p:nvPr/>
          </p:nvSpPr>
          <p:spPr>
            <a:xfrm>
              <a:off x="6774529"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0"/>
            <p:cNvSpPr/>
            <p:nvPr/>
          </p:nvSpPr>
          <p:spPr>
            <a:xfrm>
              <a:off x="5280004"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0"/>
            <p:cNvSpPr/>
            <p:nvPr/>
          </p:nvSpPr>
          <p:spPr>
            <a:xfrm rot="2700000">
              <a:off x="5776221" y="205388"/>
              <a:ext cx="71213" cy="10030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10"/>
            <p:cNvGrpSpPr/>
            <p:nvPr/>
          </p:nvGrpSpPr>
          <p:grpSpPr>
            <a:xfrm rot="-1126667">
              <a:off x="6212349" y="198416"/>
              <a:ext cx="221597" cy="232402"/>
              <a:chOff x="4298580" y="207227"/>
              <a:chExt cx="169073" cy="177317"/>
            </a:xfrm>
          </p:grpSpPr>
          <p:sp>
            <p:nvSpPr>
              <p:cNvPr id="417" name="Google Shape;417;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0"/>
            <p:cNvGrpSpPr/>
            <p:nvPr/>
          </p:nvGrpSpPr>
          <p:grpSpPr>
            <a:xfrm>
              <a:off x="6726822" y="553635"/>
              <a:ext cx="100323" cy="108465"/>
              <a:chOff x="8698868" y="1511081"/>
              <a:chExt cx="76535" cy="82747"/>
            </a:xfrm>
          </p:grpSpPr>
          <p:sp>
            <p:nvSpPr>
              <p:cNvPr id="424" name="Google Shape;424;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0"/>
            <p:cNvGrpSpPr/>
            <p:nvPr/>
          </p:nvGrpSpPr>
          <p:grpSpPr>
            <a:xfrm rot="2700000">
              <a:off x="7530984" y="363354"/>
              <a:ext cx="755670" cy="411465"/>
              <a:chOff x="8334205" y="3657627"/>
              <a:chExt cx="1101277" cy="599649"/>
            </a:xfrm>
          </p:grpSpPr>
          <p:sp>
            <p:nvSpPr>
              <p:cNvPr id="427" name="Google Shape;427;p10"/>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0"/>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0"/>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0"/>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0"/>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0"/>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0"/>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41"/>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Four Columns">
  <p:cSld name="CUSTOM">
    <p:spTree>
      <p:nvGrpSpPr>
        <p:cNvPr id="1" name="Shape 442"/>
        <p:cNvGrpSpPr/>
        <p:nvPr/>
      </p:nvGrpSpPr>
      <p:grpSpPr>
        <a:xfrm>
          <a:off x="0" y="0"/>
          <a:ext cx="0" cy="0"/>
          <a:chOff x="0" y="0"/>
          <a:chExt cx="0" cy="0"/>
        </a:xfrm>
      </p:grpSpPr>
      <p:grpSp>
        <p:nvGrpSpPr>
          <p:cNvPr id="443" name="Google Shape;443;p13"/>
          <p:cNvGrpSpPr/>
          <p:nvPr/>
        </p:nvGrpSpPr>
        <p:grpSpPr>
          <a:xfrm>
            <a:off x="4552896" y="-248818"/>
            <a:ext cx="6437439" cy="5055935"/>
            <a:chOff x="1367400" y="1176700"/>
            <a:chExt cx="4985625" cy="2814325"/>
          </a:xfrm>
        </p:grpSpPr>
        <p:sp>
          <p:nvSpPr>
            <p:cNvPr id="444" name="Google Shape;444;p13"/>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3"/>
            <p:cNvSpPr/>
            <p:nvPr/>
          </p:nvSpPr>
          <p:spPr>
            <a:xfrm>
              <a:off x="4369500" y="1176700"/>
              <a:ext cx="1983525" cy="2192375"/>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3"/>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447;p13"/>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8" name="Google Shape;448;p13"/>
          <p:cNvSpPr txBox="1">
            <a:spLocks noGrp="1"/>
          </p:cNvSpPr>
          <p:nvPr>
            <p:ph type="title" idx="2"/>
          </p:nvPr>
        </p:nvSpPr>
        <p:spPr>
          <a:xfrm>
            <a:off x="719988" y="19585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49" name="Google Shape;449;p13"/>
          <p:cNvSpPr txBox="1">
            <a:spLocks noGrp="1"/>
          </p:cNvSpPr>
          <p:nvPr>
            <p:ph type="subTitle" idx="1"/>
          </p:nvPr>
        </p:nvSpPr>
        <p:spPr>
          <a:xfrm>
            <a:off x="719988"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0" name="Google Shape;450;p13"/>
          <p:cNvSpPr txBox="1">
            <a:spLocks noGrp="1"/>
          </p:cNvSpPr>
          <p:nvPr>
            <p:ph type="title" idx="3"/>
          </p:nvPr>
        </p:nvSpPr>
        <p:spPr>
          <a:xfrm>
            <a:off x="3859013" y="1958563"/>
            <a:ext cx="26991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1" name="Google Shape;451;p13"/>
          <p:cNvSpPr txBox="1">
            <a:spLocks noGrp="1"/>
          </p:cNvSpPr>
          <p:nvPr>
            <p:ph type="subTitle" idx="4"/>
          </p:nvPr>
        </p:nvSpPr>
        <p:spPr>
          <a:xfrm>
            <a:off x="3971363"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2" name="Google Shape;452;p13"/>
          <p:cNvSpPr txBox="1">
            <a:spLocks noGrp="1"/>
          </p:cNvSpPr>
          <p:nvPr>
            <p:ph type="title" idx="5"/>
          </p:nvPr>
        </p:nvSpPr>
        <p:spPr>
          <a:xfrm>
            <a:off x="719988"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3" name="Google Shape;453;p13"/>
          <p:cNvSpPr txBox="1">
            <a:spLocks noGrp="1"/>
          </p:cNvSpPr>
          <p:nvPr>
            <p:ph type="subTitle" idx="6"/>
          </p:nvPr>
        </p:nvSpPr>
        <p:spPr>
          <a:xfrm>
            <a:off x="719988"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4" name="Google Shape;454;p13"/>
          <p:cNvSpPr txBox="1">
            <a:spLocks noGrp="1"/>
          </p:cNvSpPr>
          <p:nvPr>
            <p:ph type="title" idx="7"/>
          </p:nvPr>
        </p:nvSpPr>
        <p:spPr>
          <a:xfrm>
            <a:off x="3971363"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5" name="Google Shape;455;p13"/>
          <p:cNvSpPr txBox="1">
            <a:spLocks noGrp="1"/>
          </p:cNvSpPr>
          <p:nvPr>
            <p:ph type="subTitle" idx="8"/>
          </p:nvPr>
        </p:nvSpPr>
        <p:spPr>
          <a:xfrm>
            <a:off x="3971363"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6" name="Google Shape;456;p13"/>
          <p:cNvSpPr txBox="1">
            <a:spLocks noGrp="1"/>
          </p:cNvSpPr>
          <p:nvPr>
            <p:ph type="title" idx="9" hasCustomPrompt="1"/>
          </p:nvPr>
        </p:nvSpPr>
        <p:spPr>
          <a:xfrm>
            <a:off x="1600338"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7" name="Google Shape;457;p13"/>
          <p:cNvSpPr txBox="1">
            <a:spLocks noGrp="1"/>
          </p:cNvSpPr>
          <p:nvPr>
            <p:ph type="title" idx="13" hasCustomPrompt="1"/>
          </p:nvPr>
        </p:nvSpPr>
        <p:spPr>
          <a:xfrm>
            <a:off x="1600338"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8" name="Google Shape;458;p13"/>
          <p:cNvSpPr txBox="1">
            <a:spLocks noGrp="1"/>
          </p:cNvSpPr>
          <p:nvPr>
            <p:ph type="title" idx="14" hasCustomPrompt="1"/>
          </p:nvPr>
        </p:nvSpPr>
        <p:spPr>
          <a:xfrm>
            <a:off x="4851713"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9" name="Google Shape;459;p13"/>
          <p:cNvSpPr txBox="1">
            <a:spLocks noGrp="1"/>
          </p:cNvSpPr>
          <p:nvPr>
            <p:ph type="title" idx="15" hasCustomPrompt="1"/>
          </p:nvPr>
        </p:nvSpPr>
        <p:spPr>
          <a:xfrm>
            <a:off x="4851713"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0" name="Google Shape;460;p13"/>
          <p:cNvSpPr/>
          <p:nvPr/>
        </p:nvSpPr>
        <p:spPr>
          <a:xfrm>
            <a:off x="11296275" y="-163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461"/>
        <p:cNvGrpSpPr/>
        <p:nvPr/>
      </p:nvGrpSpPr>
      <p:grpSpPr>
        <a:xfrm>
          <a:off x="0" y="0"/>
          <a:ext cx="0" cy="0"/>
          <a:chOff x="0" y="0"/>
          <a:chExt cx="0" cy="0"/>
        </a:xfrm>
      </p:grpSpPr>
      <p:sp>
        <p:nvSpPr>
          <p:cNvPr id="462" name="Google Shape;462;p14"/>
          <p:cNvSpPr/>
          <p:nvPr/>
        </p:nvSpPr>
        <p:spPr>
          <a:xfrm rot="10800000">
            <a:off x="-1105553" y="-79"/>
            <a:ext cx="5331132"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4"/>
          <p:cNvSpPr/>
          <p:nvPr/>
        </p:nvSpPr>
        <p:spPr>
          <a:xfrm rot="10800000">
            <a:off x="-1105442" y="-79"/>
            <a:ext cx="5331021"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4"/>
          <p:cNvSpPr txBox="1">
            <a:spLocks noGrp="1"/>
          </p:cNvSpPr>
          <p:nvPr>
            <p:ph type="title"/>
          </p:nvPr>
        </p:nvSpPr>
        <p:spPr>
          <a:xfrm>
            <a:off x="2419350" y="445025"/>
            <a:ext cx="60045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5" name="Google Shape;465;p14"/>
          <p:cNvSpPr txBox="1">
            <a:spLocks noGrp="1"/>
          </p:cNvSpPr>
          <p:nvPr>
            <p:ph type="title" idx="2"/>
          </p:nvPr>
        </p:nvSpPr>
        <p:spPr>
          <a:xfrm>
            <a:off x="5943600" y="2530263"/>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6" name="Google Shape;466;p14"/>
          <p:cNvSpPr txBox="1">
            <a:spLocks noGrp="1"/>
          </p:cNvSpPr>
          <p:nvPr>
            <p:ph type="subTitle" idx="1"/>
          </p:nvPr>
        </p:nvSpPr>
        <p:spPr>
          <a:xfrm>
            <a:off x="5943600" y="2840563"/>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7" name="Google Shape;467;p14"/>
          <p:cNvSpPr txBox="1">
            <a:spLocks noGrp="1"/>
          </p:cNvSpPr>
          <p:nvPr>
            <p:ph type="title" idx="3"/>
          </p:nvPr>
        </p:nvSpPr>
        <p:spPr>
          <a:xfrm>
            <a:off x="5943600" y="36976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8" name="Google Shape;468;p14"/>
          <p:cNvSpPr txBox="1">
            <a:spLocks noGrp="1"/>
          </p:cNvSpPr>
          <p:nvPr>
            <p:ph type="subTitle" idx="4"/>
          </p:nvPr>
        </p:nvSpPr>
        <p:spPr>
          <a:xfrm>
            <a:off x="5943604" y="40079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9" name="Google Shape;469;p14"/>
          <p:cNvSpPr txBox="1">
            <a:spLocks noGrp="1"/>
          </p:cNvSpPr>
          <p:nvPr>
            <p:ph type="title" idx="5"/>
          </p:nvPr>
        </p:nvSpPr>
        <p:spPr>
          <a:xfrm>
            <a:off x="5943600" y="13629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0" name="Google Shape;470;p14"/>
          <p:cNvSpPr txBox="1">
            <a:spLocks noGrp="1"/>
          </p:cNvSpPr>
          <p:nvPr>
            <p:ph type="subTitle" idx="6"/>
          </p:nvPr>
        </p:nvSpPr>
        <p:spPr>
          <a:xfrm>
            <a:off x="5943606" y="16732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600"/>
              <a:buFont typeface="Didact Gothic"/>
              <a:buNone/>
              <a:defRPr sz="3600" b="1">
                <a:solidFill>
                  <a:schemeClr val="dk1"/>
                </a:solidFill>
                <a:latin typeface="Didact Gothic"/>
                <a:ea typeface="Didact Gothic"/>
                <a:cs typeface="Didact Gothic"/>
                <a:sym typeface="Didact Gothic"/>
              </a:defRPr>
            </a:lvl1pPr>
            <a:lvl2pPr lvl="1">
              <a:spcBef>
                <a:spcPts val="0"/>
              </a:spcBef>
              <a:spcAft>
                <a:spcPts val="0"/>
              </a:spcAft>
              <a:buClr>
                <a:schemeClr val="dk1"/>
              </a:buClr>
              <a:buSzPts val="2800"/>
              <a:buFont typeface="Mitr"/>
              <a:buNone/>
              <a:defRPr sz="2800">
                <a:solidFill>
                  <a:schemeClr val="dk1"/>
                </a:solidFill>
                <a:latin typeface="Mitr"/>
                <a:ea typeface="Mitr"/>
                <a:cs typeface="Mitr"/>
                <a:sym typeface="Mitr"/>
              </a:defRPr>
            </a:lvl2pPr>
            <a:lvl3pPr lvl="2">
              <a:spcBef>
                <a:spcPts val="0"/>
              </a:spcBef>
              <a:spcAft>
                <a:spcPts val="0"/>
              </a:spcAft>
              <a:buClr>
                <a:schemeClr val="dk1"/>
              </a:buClr>
              <a:buSzPts val="2800"/>
              <a:buFont typeface="Mitr"/>
              <a:buNone/>
              <a:defRPr sz="2800">
                <a:solidFill>
                  <a:schemeClr val="dk1"/>
                </a:solidFill>
                <a:latin typeface="Mitr"/>
                <a:ea typeface="Mitr"/>
                <a:cs typeface="Mitr"/>
                <a:sym typeface="Mitr"/>
              </a:defRPr>
            </a:lvl3pPr>
            <a:lvl4pPr lvl="3">
              <a:spcBef>
                <a:spcPts val="0"/>
              </a:spcBef>
              <a:spcAft>
                <a:spcPts val="0"/>
              </a:spcAft>
              <a:buClr>
                <a:schemeClr val="dk1"/>
              </a:buClr>
              <a:buSzPts val="2800"/>
              <a:buFont typeface="Mitr"/>
              <a:buNone/>
              <a:defRPr sz="2800">
                <a:solidFill>
                  <a:schemeClr val="dk1"/>
                </a:solidFill>
                <a:latin typeface="Mitr"/>
                <a:ea typeface="Mitr"/>
                <a:cs typeface="Mitr"/>
                <a:sym typeface="Mitr"/>
              </a:defRPr>
            </a:lvl4pPr>
            <a:lvl5pPr lvl="4">
              <a:spcBef>
                <a:spcPts val="0"/>
              </a:spcBef>
              <a:spcAft>
                <a:spcPts val="0"/>
              </a:spcAft>
              <a:buClr>
                <a:schemeClr val="dk1"/>
              </a:buClr>
              <a:buSzPts val="2800"/>
              <a:buFont typeface="Mitr"/>
              <a:buNone/>
              <a:defRPr sz="2800">
                <a:solidFill>
                  <a:schemeClr val="dk1"/>
                </a:solidFill>
                <a:latin typeface="Mitr"/>
                <a:ea typeface="Mitr"/>
                <a:cs typeface="Mitr"/>
                <a:sym typeface="Mitr"/>
              </a:defRPr>
            </a:lvl5pPr>
            <a:lvl6pPr lvl="5">
              <a:spcBef>
                <a:spcPts val="0"/>
              </a:spcBef>
              <a:spcAft>
                <a:spcPts val="0"/>
              </a:spcAft>
              <a:buClr>
                <a:schemeClr val="dk1"/>
              </a:buClr>
              <a:buSzPts val="2800"/>
              <a:buFont typeface="Mitr"/>
              <a:buNone/>
              <a:defRPr sz="2800">
                <a:solidFill>
                  <a:schemeClr val="dk1"/>
                </a:solidFill>
                <a:latin typeface="Mitr"/>
                <a:ea typeface="Mitr"/>
                <a:cs typeface="Mitr"/>
                <a:sym typeface="Mitr"/>
              </a:defRPr>
            </a:lvl6pPr>
            <a:lvl7pPr lvl="6">
              <a:spcBef>
                <a:spcPts val="0"/>
              </a:spcBef>
              <a:spcAft>
                <a:spcPts val="0"/>
              </a:spcAft>
              <a:buClr>
                <a:schemeClr val="dk1"/>
              </a:buClr>
              <a:buSzPts val="2800"/>
              <a:buFont typeface="Mitr"/>
              <a:buNone/>
              <a:defRPr sz="2800">
                <a:solidFill>
                  <a:schemeClr val="dk1"/>
                </a:solidFill>
                <a:latin typeface="Mitr"/>
                <a:ea typeface="Mitr"/>
                <a:cs typeface="Mitr"/>
                <a:sym typeface="Mitr"/>
              </a:defRPr>
            </a:lvl7pPr>
            <a:lvl8pPr lvl="7">
              <a:spcBef>
                <a:spcPts val="0"/>
              </a:spcBef>
              <a:spcAft>
                <a:spcPts val="0"/>
              </a:spcAft>
              <a:buClr>
                <a:schemeClr val="dk1"/>
              </a:buClr>
              <a:buSzPts val="2800"/>
              <a:buFont typeface="Mitr"/>
              <a:buNone/>
              <a:defRPr sz="2800">
                <a:solidFill>
                  <a:schemeClr val="dk1"/>
                </a:solidFill>
                <a:latin typeface="Mitr"/>
                <a:ea typeface="Mitr"/>
                <a:cs typeface="Mitr"/>
                <a:sym typeface="Mitr"/>
              </a:defRPr>
            </a:lvl8pPr>
            <a:lvl9pPr lvl="8">
              <a:spcBef>
                <a:spcPts val="0"/>
              </a:spcBef>
              <a:spcAft>
                <a:spcPts val="0"/>
              </a:spcAft>
              <a:buClr>
                <a:schemeClr val="dk1"/>
              </a:buClr>
              <a:buSzPts val="2800"/>
              <a:buFont typeface="Mitr"/>
              <a:buNone/>
              <a:defRPr sz="2800">
                <a:solidFill>
                  <a:schemeClr val="dk1"/>
                </a:solidFill>
                <a:latin typeface="Mitr"/>
                <a:ea typeface="Mitr"/>
                <a:cs typeface="Mitr"/>
                <a:sym typeface="Mitr"/>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dk2"/>
              </a:buClr>
              <a:buSzPts val="1600"/>
              <a:buFont typeface="Varela"/>
              <a:buChar char="●"/>
              <a:defRPr sz="1600">
                <a:solidFill>
                  <a:schemeClr val="dk2"/>
                </a:solidFill>
                <a:latin typeface="Varela"/>
                <a:ea typeface="Varela"/>
                <a:cs typeface="Varela"/>
                <a:sym typeface="Varela"/>
              </a:defRPr>
            </a:lvl1pPr>
            <a:lvl2pPr marL="914400" lvl="1"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2pPr>
            <a:lvl3pPr marL="1371600" lvl="2"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3pPr>
            <a:lvl4pPr marL="1828800" lvl="3"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4pPr>
            <a:lvl5pPr marL="2286000" lvl="4"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5pPr>
            <a:lvl6pPr marL="2743200" lvl="5"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6pPr>
            <a:lvl7pPr marL="3200400" lvl="6"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7pPr>
            <a:lvl8pPr marL="3657600" lvl="7"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8pPr>
            <a:lvl9pPr marL="4114800" lvl="8" indent="-330200">
              <a:lnSpc>
                <a:spcPct val="115000"/>
              </a:lnSpc>
              <a:spcBef>
                <a:spcPts val="1600"/>
              </a:spcBef>
              <a:spcAft>
                <a:spcPts val="1600"/>
              </a:spcAft>
              <a:buClr>
                <a:schemeClr val="dk2"/>
              </a:buClr>
              <a:buSzPts val="1600"/>
              <a:buFont typeface="Varela"/>
              <a:buChar char="■"/>
              <a:defRPr sz="1600">
                <a:solidFill>
                  <a:schemeClr val="dk2"/>
                </a:solidFill>
                <a:latin typeface="Varela"/>
                <a:ea typeface="Varela"/>
                <a:cs typeface="Varela"/>
                <a:sym typeface="Vare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5" r:id="rId5"/>
    <p:sldLayoutId id="2147483656" r:id="rId6"/>
    <p:sldLayoutId id="2147483658" r:id="rId7"/>
    <p:sldLayoutId id="2147483659" r:id="rId8"/>
    <p:sldLayoutId id="2147483660" r:id="rId9"/>
    <p:sldLayoutId id="2147483662" r:id="rId10"/>
    <p:sldLayoutId id="2147483663" r:id="rId11"/>
    <p:sldLayoutId id="2147483664" r:id="rId12"/>
    <p:sldLayoutId id="2147483668" r:id="rId13"/>
    <p:sldLayoutId id="2147483669"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gency FB" panose="020B0503020202020204" pitchFamily="34" charset="0"/>
          <a:ea typeface="Agency FB" panose="020B05030202020202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mod="1">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900">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6.xml"/><Relationship Id="rId4" Type="http://schemas.openxmlformats.org/officeDocument/2006/relationships/image" Target="../media/image20.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10.xml"/><Relationship Id="rId4" Type="http://schemas.openxmlformats.org/officeDocument/2006/relationships/image" Target="../media/image22.png"/></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0.xml"/><Relationship Id="rId4" Type="http://schemas.openxmlformats.org/officeDocument/2006/relationships/image" Target="../media/image25.png"/></Relationships>
</file>

<file path=ppt/slides/_rels/slide1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6.png"/><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6.xml"/><Relationship Id="rId5" Type="http://schemas.openxmlformats.org/officeDocument/2006/relationships/image" Target="../media/image34.png"/><Relationship Id="rId4" Type="http://schemas.openxmlformats.org/officeDocument/2006/relationships/image" Target="../media/image33.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1.xml"/><Relationship Id="rId49" Type="http://schemas.openxmlformats.org/officeDocument/2006/relationships/image" Target="../media/image192.svg"/></Relationships>
</file>

<file path=ppt/slides/_rels/slide2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38.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NULL"/><Relationship Id="rId5" Type="http://schemas.openxmlformats.org/officeDocument/2006/relationships/image" Target="../media/image37.png"/><Relationship Id="rId4" Type="http://schemas.openxmlformats.org/officeDocument/2006/relationships/image" Target="../media/image36.png"/></Relationships>
</file>

<file path=ppt/slides/_rels/slide22.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media/image42.pn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NULL"/><Relationship Id="rId4" Type="http://schemas.openxmlformats.org/officeDocument/2006/relationships/image" Target="../media/image40.png"/></Relationships>
</file>

<file path=ppt/slides/_rels/slide23.xml.rels><?xml version="1.0" encoding="UTF-8" standalone="yes"?>
<Relationships xmlns="http://schemas.openxmlformats.org/package/2006/relationships"><Relationship Id="rId8" Type="http://schemas.openxmlformats.org/officeDocument/2006/relationships/slide" Target="slide29.xml"/><Relationship Id="rId13" Type="http://schemas.openxmlformats.org/officeDocument/2006/relationships/image" Target="NULL"/><Relationship Id="rId3" Type="http://schemas.openxmlformats.org/officeDocument/2006/relationships/image" Target="../media/image43.png"/><Relationship Id="rId7" Type="http://schemas.openxmlformats.org/officeDocument/2006/relationships/slide" Target="slide24.xml"/><Relationship Id="rId12" Type="http://schemas.openxmlformats.org/officeDocument/2006/relationships/image" Target="../media/image47.png"/><Relationship Id="rId17" Type="http://schemas.openxmlformats.org/officeDocument/2006/relationships/slide" Target="slide26.xml"/><Relationship Id="rId2" Type="http://schemas.openxmlformats.org/officeDocument/2006/relationships/notesSlide" Target="../notesSlides/notesSlide13.xml"/><Relationship Id="rId16" Type="http://schemas.openxmlformats.org/officeDocument/2006/relationships/image" Target="NULL"/><Relationship Id="rId1" Type="http://schemas.openxmlformats.org/officeDocument/2006/relationships/slideLayout" Target="../slideLayouts/slideLayout7.xml"/><Relationship Id="rId6" Type="http://schemas.openxmlformats.org/officeDocument/2006/relationships/image" Target="../media/image45.png"/><Relationship Id="rId11" Type="http://schemas.openxmlformats.org/officeDocument/2006/relationships/image" Target="../media/image46.png"/><Relationship Id="rId5" Type="http://schemas.openxmlformats.org/officeDocument/2006/relationships/slide" Target="slide25.xml"/><Relationship Id="rId15" Type="http://schemas.openxmlformats.org/officeDocument/2006/relationships/image" Target="../media/image42.png"/><Relationship Id="rId10" Type="http://schemas.openxmlformats.org/officeDocument/2006/relationships/slide" Target="slide28.xml"/><Relationship Id="rId4" Type="http://schemas.openxmlformats.org/officeDocument/2006/relationships/image" Target="../media/image44.png"/><Relationship Id="rId9" Type="http://schemas.openxmlformats.org/officeDocument/2006/relationships/slide" Target="slide27.xml"/><Relationship Id="rId14" Type="http://schemas.openxmlformats.org/officeDocument/2006/relationships/slide" Target="slide30.xml"/></Relationships>
</file>

<file path=ppt/slides/_rels/slide24.xml.rels><?xml version="1.0" encoding="UTF-8" standalone="yes"?>
<Relationships xmlns="http://schemas.openxmlformats.org/package/2006/relationships"><Relationship Id="rId8" Type="http://schemas.openxmlformats.org/officeDocument/2006/relationships/slide" Target="slide23.xml"/><Relationship Id="rId3" Type="http://schemas.openxmlformats.org/officeDocument/2006/relationships/image" Target="../media/image39.png"/><Relationship Id="rId7" Type="http://schemas.openxmlformats.org/officeDocument/2006/relationships/image" Target="NULL"/><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NULL"/><Relationship Id="rId10" Type="http://schemas.openxmlformats.org/officeDocument/2006/relationships/image" Target="NULL"/><Relationship Id="rId9" Type="http://schemas.openxmlformats.org/officeDocument/2006/relationships/image" Target="../media/image42.png"/></Relationships>
</file>

<file path=ppt/slides/_rels/slide25.xml.rels><?xml version="1.0" encoding="UTF-8" standalone="yes"?>
<Relationships xmlns="http://schemas.openxmlformats.org/package/2006/relationships"><Relationship Id="rId8" Type="http://schemas.openxmlformats.org/officeDocument/2006/relationships/slide" Target="slide23.xml"/><Relationship Id="rId3" Type="http://schemas.openxmlformats.org/officeDocument/2006/relationships/image" Target="../media/image39.png"/><Relationship Id="rId7" Type="http://schemas.openxmlformats.org/officeDocument/2006/relationships/image" Target="NULL"/><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NULL"/><Relationship Id="rId10" Type="http://schemas.openxmlformats.org/officeDocument/2006/relationships/image" Target="NULL"/><Relationship Id="rId9" Type="http://schemas.openxmlformats.org/officeDocument/2006/relationships/image" Target="../media/image42.png"/></Relationships>
</file>

<file path=ppt/slides/_rels/slide26.xml.rels><?xml version="1.0" encoding="UTF-8" standalone="yes"?>
<Relationships xmlns="http://schemas.openxmlformats.org/package/2006/relationships"><Relationship Id="rId8" Type="http://schemas.openxmlformats.org/officeDocument/2006/relationships/slide" Target="slide23.xml"/><Relationship Id="rId3" Type="http://schemas.openxmlformats.org/officeDocument/2006/relationships/image" Target="../media/image39.png"/><Relationship Id="rId7" Type="http://schemas.openxmlformats.org/officeDocument/2006/relationships/image" Target="NULL"/><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NULL"/><Relationship Id="rId10" Type="http://schemas.openxmlformats.org/officeDocument/2006/relationships/image" Target="NULL"/><Relationship Id="rId9" Type="http://schemas.openxmlformats.org/officeDocument/2006/relationships/image" Target="../media/image42.png"/></Relationships>
</file>

<file path=ppt/slides/_rels/slide27.xml.rels><?xml version="1.0" encoding="UTF-8" standalone="yes"?>
<Relationships xmlns="http://schemas.openxmlformats.org/package/2006/relationships"><Relationship Id="rId8" Type="http://schemas.openxmlformats.org/officeDocument/2006/relationships/slide" Target="slide23.xml"/><Relationship Id="rId3" Type="http://schemas.openxmlformats.org/officeDocument/2006/relationships/image" Target="../media/image39.png"/><Relationship Id="rId7" Type="http://schemas.openxmlformats.org/officeDocument/2006/relationships/image" Target="NULL"/><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NULL"/><Relationship Id="rId10" Type="http://schemas.openxmlformats.org/officeDocument/2006/relationships/image" Target="NULL"/><Relationship Id="rId9" Type="http://schemas.openxmlformats.org/officeDocument/2006/relationships/image" Target="../media/image42.png"/></Relationships>
</file>

<file path=ppt/slides/_rels/slide28.xml.rels><?xml version="1.0" encoding="UTF-8" standalone="yes"?>
<Relationships xmlns="http://schemas.openxmlformats.org/package/2006/relationships"><Relationship Id="rId8" Type="http://schemas.openxmlformats.org/officeDocument/2006/relationships/slide" Target="slide23.xml"/><Relationship Id="rId3" Type="http://schemas.openxmlformats.org/officeDocument/2006/relationships/image" Target="../media/image39.png"/><Relationship Id="rId7" Type="http://schemas.openxmlformats.org/officeDocument/2006/relationships/image" Target="NULL"/><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NULL"/><Relationship Id="rId10" Type="http://schemas.openxmlformats.org/officeDocument/2006/relationships/image" Target="NULL"/><Relationship Id="rId9" Type="http://schemas.openxmlformats.org/officeDocument/2006/relationships/image" Target="../media/image42.png"/></Relationships>
</file>

<file path=ppt/slides/_rels/slide29.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39.png"/><Relationship Id="rId7" Type="http://schemas.openxmlformats.org/officeDocument/2006/relationships/image" Target="NULL"/><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40.png"/><Relationship Id="rId11" Type="http://schemas.openxmlformats.org/officeDocument/2006/relationships/image" Target="NULL"/><Relationship Id="rId5" Type="http://schemas.openxmlformats.org/officeDocument/2006/relationships/image" Target="NULL"/><Relationship Id="rId10" Type="http://schemas.openxmlformats.org/officeDocument/2006/relationships/image" Target="../media/image42.png"/><Relationship Id="rId9" Type="http://schemas.openxmlformats.org/officeDocument/2006/relationships/slide" Target="slide23.xml"/></Relationships>
</file>

<file path=ppt/slides/_rels/slide3.xml.rels><?xml version="1.0" encoding="UTF-8" standalone="yes"?>
<Relationships xmlns="http://schemas.openxmlformats.org/package/2006/relationships"><Relationship Id="rId3" Type="http://schemas.openxmlformats.org/officeDocument/2006/relationships/hyperlink" Target="https://kenhgiaovien.com/" TargetMode="External"/><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7.xml"/><Relationship Id="rId5" Type="http://schemas.openxmlformats.org/officeDocument/2006/relationships/image" Target="NULL"/></Relationships>
</file>

<file path=ppt/slides/_rels/slide3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51.png"/><Relationship Id="rId7" Type="http://schemas.openxmlformats.org/officeDocument/2006/relationships/image" Target="../media/image53.png"/><Relationship Id="rId2" Type="http://schemas.openxmlformats.org/officeDocument/2006/relationships/image" Target="../media/image50.png"/><Relationship Id="rId1" Type="http://schemas.openxmlformats.org/officeDocument/2006/relationships/slideLayout" Target="../slideLayouts/slideLayout11.xml"/><Relationship Id="rId6" Type="http://schemas.openxmlformats.org/officeDocument/2006/relationships/image" Target="../media/image52.png"/><Relationship Id="rId5" Type="http://schemas.openxmlformats.org/officeDocument/2006/relationships/image" Target="../media/image23.sv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10.xml"/><Relationship Id="rId5" Type="http://schemas.openxmlformats.org/officeDocument/2006/relationships/image" Target="../media/image8.jpeg"/><Relationship Id="rId4" Type="http://schemas.openxmlformats.org/officeDocument/2006/relationships/image" Target="../media/image7.jpe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0.xml"/><Relationship Id="rId6" Type="http://schemas.openxmlformats.org/officeDocument/2006/relationships/image" Target="../media/image13.jpeg"/><Relationship Id="rId5" Type="http://schemas.openxmlformats.org/officeDocument/2006/relationships/image" Target="../media/image12.jpeg"/><Relationship Id="rId4" Type="http://schemas.openxmlformats.org/officeDocument/2006/relationships/image" Target="../media/image11.jpeg"/></Relationships>
</file>

<file path=ppt/slides/_rels/slide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png"/><Relationship Id="rId1" Type="http://schemas.openxmlformats.org/officeDocument/2006/relationships/slideLayout" Target="../slideLayouts/slideLayout10.xml"/><Relationship Id="rId5" Type="http://schemas.openxmlformats.org/officeDocument/2006/relationships/image" Target="../media/image17.jpeg"/><Relationship Id="rId4" Type="http://schemas.openxmlformats.org/officeDocument/2006/relationships/image" Target="../media/image16.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543"/>
        <p:cNvGrpSpPr/>
        <p:nvPr/>
      </p:nvGrpSpPr>
      <p:grpSpPr>
        <a:xfrm>
          <a:off x="0" y="0"/>
          <a:ext cx="0" cy="0"/>
          <a:chOff x="0" y="0"/>
          <a:chExt cx="0" cy="0"/>
        </a:xfrm>
      </p:grpSpPr>
      <p:grpSp>
        <p:nvGrpSpPr>
          <p:cNvPr id="3794" name="Google Shape;3794;p37"/>
          <p:cNvGrpSpPr/>
          <p:nvPr/>
        </p:nvGrpSpPr>
        <p:grpSpPr>
          <a:xfrm rot="20122637">
            <a:off x="7747695" y="216836"/>
            <a:ext cx="1372672" cy="992920"/>
            <a:chOff x="1267836" y="2894590"/>
            <a:chExt cx="1150805" cy="832433"/>
          </a:xfrm>
        </p:grpSpPr>
        <p:sp>
          <p:nvSpPr>
            <p:cNvPr id="3795" name="Google Shape;3795;p37"/>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7"/>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7"/>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7"/>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7"/>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7"/>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7"/>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7"/>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7"/>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7"/>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7"/>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7"/>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7"/>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7"/>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7"/>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7"/>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7"/>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7"/>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7"/>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7"/>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7"/>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7"/>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roup 1"/>
          <p:cNvGrpSpPr/>
          <p:nvPr/>
        </p:nvGrpSpPr>
        <p:grpSpPr>
          <a:xfrm>
            <a:off x="-750438" y="-187487"/>
            <a:ext cx="5912768" cy="5542589"/>
            <a:chOff x="-750438" y="-187487"/>
            <a:chExt cx="5912768" cy="5542589"/>
          </a:xfrm>
        </p:grpSpPr>
        <p:sp>
          <p:nvSpPr>
            <p:cNvPr id="3547" name="Google Shape;3547;p37"/>
            <p:cNvSpPr/>
            <p:nvPr/>
          </p:nvSpPr>
          <p:spPr>
            <a:xfrm flipH="1">
              <a:off x="-166379" y="6717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8" name="Google Shape;3548;p37"/>
            <p:cNvGrpSpPr/>
            <p:nvPr/>
          </p:nvGrpSpPr>
          <p:grpSpPr>
            <a:xfrm rot="18516582" flipH="1">
              <a:off x="2137273" y="160600"/>
              <a:ext cx="570639" cy="175197"/>
              <a:chOff x="-3833925" y="450400"/>
              <a:chExt cx="570650" cy="175200"/>
            </a:xfrm>
          </p:grpSpPr>
          <p:sp>
            <p:nvSpPr>
              <p:cNvPr id="3549" name="Google Shape;3549;p37"/>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7"/>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7"/>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7"/>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7"/>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7"/>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7"/>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7"/>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7" name="Google Shape;3557;p37"/>
            <p:cNvGrpSpPr/>
            <p:nvPr/>
          </p:nvGrpSpPr>
          <p:grpSpPr>
            <a:xfrm rot="16806453" flipH="1">
              <a:off x="773550" y="1345690"/>
              <a:ext cx="475935" cy="804641"/>
              <a:chOff x="-2199050" y="712875"/>
              <a:chExt cx="475925" cy="804625"/>
            </a:xfrm>
          </p:grpSpPr>
          <p:sp>
            <p:nvSpPr>
              <p:cNvPr id="3558" name="Google Shape;3558;p37"/>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7"/>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7"/>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7"/>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7"/>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7"/>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7"/>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7"/>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7"/>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7"/>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7"/>
              <p:cNvSpPr/>
              <p:nvPr/>
            </p:nvSpPr>
            <p:spPr>
              <a:xfrm>
                <a:off x="-2130575" y="1187075"/>
                <a:ext cx="49675" cy="127275"/>
              </a:xfrm>
              <a:custGeom>
                <a:avLst/>
                <a:gdLst/>
                <a:ahLst/>
                <a:cxnLst/>
                <a:rect l="l" t="t" r="r" b="b"/>
                <a:pathLst>
                  <a:path w="1987" h="5091" fill="none" extrusionOk="0">
                    <a:moveTo>
                      <a:pt x="1986" y="5090"/>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7"/>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7"/>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7"/>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37"/>
            <p:cNvGrpSpPr/>
            <p:nvPr/>
          </p:nvGrpSpPr>
          <p:grpSpPr>
            <a:xfrm rot="359227" flipH="1">
              <a:off x="1935281" y="1345537"/>
              <a:ext cx="811988" cy="827987"/>
              <a:chOff x="-1445825" y="13850"/>
              <a:chExt cx="812025" cy="828025"/>
            </a:xfrm>
          </p:grpSpPr>
          <p:sp>
            <p:nvSpPr>
              <p:cNvPr id="3575" name="Google Shape;3575;p37"/>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7"/>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7"/>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7"/>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7"/>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7"/>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7"/>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7"/>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7"/>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7"/>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7"/>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7"/>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7"/>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7"/>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7"/>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7"/>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7"/>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7"/>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7"/>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7"/>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7"/>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7"/>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37"/>
            <p:cNvGrpSpPr/>
            <p:nvPr/>
          </p:nvGrpSpPr>
          <p:grpSpPr>
            <a:xfrm flipH="1">
              <a:off x="670484" y="2557163"/>
              <a:ext cx="650550" cy="641425"/>
              <a:chOff x="-2968275" y="-74025"/>
              <a:chExt cx="650550" cy="641425"/>
            </a:xfrm>
          </p:grpSpPr>
          <p:sp>
            <p:nvSpPr>
              <p:cNvPr id="3598" name="Google Shape;3598;p37"/>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7"/>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7"/>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7"/>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7"/>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7"/>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7"/>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7"/>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297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37"/>
            <p:cNvGrpSpPr/>
            <p:nvPr/>
          </p:nvGrpSpPr>
          <p:grpSpPr>
            <a:xfrm flipH="1">
              <a:off x="4161984" y="-187487"/>
              <a:ext cx="392050" cy="392050"/>
              <a:chOff x="-3728925" y="-37500"/>
              <a:chExt cx="392050" cy="392050"/>
            </a:xfrm>
          </p:grpSpPr>
          <p:sp>
            <p:nvSpPr>
              <p:cNvPr id="3607" name="Google Shape;3607;p37"/>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7"/>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7"/>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7"/>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7"/>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7"/>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7"/>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7"/>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7"/>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7"/>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37"/>
            <p:cNvGrpSpPr/>
            <p:nvPr/>
          </p:nvGrpSpPr>
          <p:grpSpPr>
            <a:xfrm rot="1314404" flipH="1">
              <a:off x="3277718" y="1118509"/>
              <a:ext cx="160951" cy="572955"/>
              <a:chOff x="-3196525" y="807600"/>
              <a:chExt cx="160950" cy="572950"/>
            </a:xfrm>
          </p:grpSpPr>
          <p:sp>
            <p:nvSpPr>
              <p:cNvPr id="3618" name="Google Shape;3618;p37"/>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7"/>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7"/>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7"/>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7"/>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9AF7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7"/>
              <p:cNvSpPr/>
              <p:nvPr/>
            </p:nvSpPr>
            <p:spPr>
              <a:xfrm>
                <a:off x="-3124050" y="962825"/>
                <a:ext cx="48525" cy="247100"/>
              </a:xfrm>
              <a:custGeom>
                <a:avLst/>
                <a:gdLst/>
                <a:ahLst/>
                <a:cxnLst/>
                <a:rect l="l" t="t" r="r" b="b"/>
                <a:pathLst>
                  <a:path w="1941" h="9884" fill="none" extrusionOk="0">
                    <a:moveTo>
                      <a:pt x="1941" y="9883"/>
                    </a:moveTo>
                    <a:lnTo>
                      <a:pt x="0" y="0"/>
                    </a:lnTo>
                  </a:path>
                </a:pathLst>
              </a:custGeom>
              <a:noFill/>
              <a:ln w="9700" cap="flat" cmpd="sng">
                <a:solidFill>
                  <a:srgbClr val="E0722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37"/>
            <p:cNvGrpSpPr/>
            <p:nvPr/>
          </p:nvGrpSpPr>
          <p:grpSpPr>
            <a:xfrm flipH="1">
              <a:off x="1650796" y="2272900"/>
              <a:ext cx="512450" cy="325275"/>
              <a:chOff x="-3512650" y="557100"/>
              <a:chExt cx="512450" cy="325275"/>
            </a:xfrm>
          </p:grpSpPr>
          <p:sp>
            <p:nvSpPr>
              <p:cNvPr id="3625" name="Google Shape;3625;p37"/>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7"/>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7"/>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7"/>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7"/>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7"/>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7"/>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2" name="Google Shape;3632;p37"/>
            <p:cNvGrpSpPr/>
            <p:nvPr/>
          </p:nvGrpSpPr>
          <p:grpSpPr>
            <a:xfrm flipH="1">
              <a:off x="340885" y="3360250"/>
              <a:ext cx="1517515" cy="1308638"/>
              <a:chOff x="-2184805" y="1229921"/>
              <a:chExt cx="1295250" cy="1116967"/>
            </a:xfrm>
          </p:grpSpPr>
          <p:sp>
            <p:nvSpPr>
              <p:cNvPr id="3633" name="Google Shape;3633;p37"/>
              <p:cNvSpPr/>
              <p:nvPr/>
            </p:nvSpPr>
            <p:spPr>
              <a:xfrm>
                <a:off x="-2184805" y="1712095"/>
                <a:ext cx="555216" cy="634793"/>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4" name="Google Shape;3634;p37"/>
              <p:cNvGrpSpPr/>
              <p:nvPr/>
            </p:nvGrpSpPr>
            <p:grpSpPr>
              <a:xfrm>
                <a:off x="-2184805" y="1229921"/>
                <a:ext cx="1295250" cy="1116943"/>
                <a:chOff x="-2184805" y="1229921"/>
                <a:chExt cx="1295250" cy="1116943"/>
              </a:xfrm>
            </p:grpSpPr>
            <p:sp>
              <p:nvSpPr>
                <p:cNvPr id="3635" name="Google Shape;3635;p37"/>
                <p:cNvSpPr/>
                <p:nvPr/>
              </p:nvSpPr>
              <p:spPr>
                <a:xfrm>
                  <a:off x="-1588982" y="1356168"/>
                  <a:ext cx="555189" cy="634106"/>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7"/>
                <p:cNvSpPr/>
                <p:nvPr/>
              </p:nvSpPr>
              <p:spPr>
                <a:xfrm>
                  <a:off x="-2055522" y="1229921"/>
                  <a:ext cx="724465" cy="827371"/>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7"/>
                <p:cNvSpPr/>
                <p:nvPr/>
              </p:nvSpPr>
              <p:spPr>
                <a:xfrm>
                  <a:off x="-2184805" y="1247765"/>
                  <a:ext cx="1295250" cy="109910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8" name="Google Shape;3638;p37"/>
            <p:cNvGrpSpPr/>
            <p:nvPr/>
          </p:nvGrpSpPr>
          <p:grpSpPr>
            <a:xfrm flipH="1">
              <a:off x="-750438" y="4044483"/>
              <a:ext cx="3406699" cy="1310619"/>
              <a:chOff x="10762125" y="2775799"/>
              <a:chExt cx="3666665" cy="1410633"/>
            </a:xfrm>
          </p:grpSpPr>
          <p:sp>
            <p:nvSpPr>
              <p:cNvPr id="3639" name="Google Shape;3639;p37"/>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7"/>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7"/>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7"/>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7"/>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7"/>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7"/>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7"/>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7"/>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7"/>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7"/>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7"/>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7"/>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7"/>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7"/>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7"/>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7"/>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7"/>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7"/>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7"/>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7"/>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7"/>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7"/>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7"/>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7"/>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7"/>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7"/>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7"/>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7"/>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7"/>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7"/>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7"/>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7"/>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7"/>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7"/>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7"/>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7"/>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7"/>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7"/>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7"/>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7"/>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7"/>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7"/>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7"/>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7"/>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7"/>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7"/>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7"/>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7"/>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7"/>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7"/>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7"/>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7"/>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7"/>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7"/>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7"/>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7"/>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7"/>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7"/>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7"/>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7"/>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7"/>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7"/>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7"/>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7"/>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7"/>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7"/>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7"/>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7"/>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7"/>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7"/>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7"/>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7"/>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7"/>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7"/>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7"/>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7"/>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7"/>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7"/>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7"/>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7"/>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7"/>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7"/>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7"/>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7"/>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7"/>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7"/>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7"/>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7"/>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7"/>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7"/>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7"/>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7"/>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7"/>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7"/>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7"/>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7"/>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7"/>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7"/>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7"/>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7"/>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7"/>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7"/>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7"/>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7"/>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7"/>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7"/>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7"/>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7"/>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7"/>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7"/>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7"/>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7"/>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7"/>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7"/>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7"/>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7"/>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7"/>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7"/>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7"/>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7"/>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7"/>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7"/>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7"/>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7"/>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7"/>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7"/>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7"/>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7"/>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7"/>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7"/>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7"/>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7"/>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7"/>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7"/>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7"/>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7"/>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7"/>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7"/>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7"/>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7"/>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7"/>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7"/>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7"/>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7"/>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7"/>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7"/>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7"/>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7"/>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7"/>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7"/>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7" name="Google Shape;3817;p37"/>
            <p:cNvSpPr/>
            <p:nvPr/>
          </p:nvSpPr>
          <p:spPr>
            <a:xfrm>
              <a:off x="1478533"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7"/>
            <p:cNvSpPr/>
            <p:nvPr/>
          </p:nvSpPr>
          <p:spPr>
            <a:xfrm>
              <a:off x="2648349"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7"/>
            <p:cNvSpPr/>
            <p:nvPr/>
          </p:nvSpPr>
          <p:spPr>
            <a:xfrm>
              <a:off x="1933602" y="826592"/>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7"/>
            <p:cNvSpPr/>
            <p:nvPr/>
          </p:nvSpPr>
          <p:spPr>
            <a:xfrm flipH="1">
              <a:off x="17805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7"/>
            <p:cNvSpPr/>
            <p:nvPr/>
          </p:nvSpPr>
          <p:spPr>
            <a:xfrm flipH="1">
              <a:off x="2836374"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7"/>
            <p:cNvSpPr/>
            <p:nvPr/>
          </p:nvSpPr>
          <p:spPr>
            <a:xfrm flipH="1">
              <a:off x="3903369"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3" name="Google Shape;3823;p37"/>
            <p:cNvGrpSpPr/>
            <p:nvPr/>
          </p:nvGrpSpPr>
          <p:grpSpPr>
            <a:xfrm flipH="1">
              <a:off x="4803831" y="24235"/>
              <a:ext cx="358499" cy="447941"/>
              <a:chOff x="4896454" y="199085"/>
              <a:chExt cx="358499" cy="447941"/>
            </a:xfrm>
          </p:grpSpPr>
          <p:sp>
            <p:nvSpPr>
              <p:cNvPr id="3824" name="Google Shape;3824;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5" name="Google Shape;3835;p37"/>
            <p:cNvSpPr/>
            <p:nvPr/>
          </p:nvSpPr>
          <p:spPr>
            <a:xfrm>
              <a:off x="1576215"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7"/>
            <p:cNvSpPr/>
            <p:nvPr/>
          </p:nvSpPr>
          <p:spPr>
            <a:xfrm>
              <a:off x="2971602" y="11601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7"/>
            <p:cNvSpPr/>
            <p:nvPr/>
          </p:nvSpPr>
          <p:spPr>
            <a:xfrm flipH="1">
              <a:off x="3748569"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7"/>
            <p:cNvSpPr/>
            <p:nvPr/>
          </p:nvSpPr>
          <p:spPr>
            <a:xfrm flipH="1">
              <a:off x="2464606"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9" name="Google Shape;3839;p37"/>
            <p:cNvGrpSpPr/>
            <p:nvPr/>
          </p:nvGrpSpPr>
          <p:grpSpPr>
            <a:xfrm rot="19334060" flipH="1">
              <a:off x="611823" y="854908"/>
              <a:ext cx="291689" cy="364463"/>
              <a:chOff x="4896454" y="199085"/>
              <a:chExt cx="358499" cy="447941"/>
            </a:xfrm>
          </p:grpSpPr>
          <p:sp>
            <p:nvSpPr>
              <p:cNvPr id="3840" name="Google Shape;3840;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1" name="Google Shape;3851;p37"/>
            <p:cNvSpPr/>
            <p:nvPr/>
          </p:nvSpPr>
          <p:spPr>
            <a:xfrm flipH="1">
              <a:off x="36223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7"/>
            <p:cNvSpPr/>
            <p:nvPr/>
          </p:nvSpPr>
          <p:spPr>
            <a:xfrm flipH="1">
              <a:off x="670474"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6" name="Google Shape;3876;p37"/>
            <p:cNvGrpSpPr/>
            <p:nvPr/>
          </p:nvGrpSpPr>
          <p:grpSpPr>
            <a:xfrm rot="18900000">
              <a:off x="3949372" y="490804"/>
              <a:ext cx="755670" cy="411465"/>
              <a:chOff x="8334205" y="3657627"/>
              <a:chExt cx="1101277" cy="599649"/>
            </a:xfrm>
          </p:grpSpPr>
          <p:sp>
            <p:nvSpPr>
              <p:cNvPr id="3877" name="Google Shape;3877;p37"/>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7"/>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7"/>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7"/>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7"/>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7"/>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7"/>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4" name="Google Shape;3884;p37"/>
            <p:cNvGrpSpPr/>
            <p:nvPr/>
          </p:nvGrpSpPr>
          <p:grpSpPr>
            <a:xfrm>
              <a:off x="2889538" y="319313"/>
              <a:ext cx="804548" cy="501001"/>
              <a:chOff x="6743588" y="1434463"/>
              <a:chExt cx="804548" cy="501001"/>
            </a:xfrm>
          </p:grpSpPr>
          <p:sp>
            <p:nvSpPr>
              <p:cNvPr id="3885" name="Google Shape;3885;p37"/>
              <p:cNvSpPr/>
              <p:nvPr/>
            </p:nvSpPr>
            <p:spPr>
              <a:xfrm>
                <a:off x="6749156" y="1629403"/>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7"/>
              <p:cNvSpPr/>
              <p:nvPr/>
            </p:nvSpPr>
            <p:spPr>
              <a:xfrm>
                <a:off x="6955206" y="1599806"/>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7"/>
              <p:cNvSpPr/>
              <p:nvPr/>
            </p:nvSpPr>
            <p:spPr>
              <a:xfrm>
                <a:off x="6909552" y="1440626"/>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7"/>
              <p:cNvSpPr/>
              <p:nvPr/>
            </p:nvSpPr>
            <p:spPr>
              <a:xfrm>
                <a:off x="7157580" y="1723819"/>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7"/>
              <p:cNvSpPr/>
              <p:nvPr/>
            </p:nvSpPr>
            <p:spPr>
              <a:xfrm>
                <a:off x="7014456" y="1551071"/>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7"/>
              <p:cNvSpPr/>
              <p:nvPr/>
            </p:nvSpPr>
            <p:spPr>
              <a:xfrm>
                <a:off x="6866980" y="1836102"/>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EE8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7"/>
              <p:cNvSpPr/>
              <p:nvPr/>
            </p:nvSpPr>
            <p:spPr>
              <a:xfrm>
                <a:off x="6749156" y="1729982"/>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7"/>
              <p:cNvSpPr/>
              <p:nvPr/>
            </p:nvSpPr>
            <p:spPr>
              <a:xfrm>
                <a:off x="6769510" y="1729360"/>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7"/>
              <p:cNvSpPr/>
              <p:nvPr/>
            </p:nvSpPr>
            <p:spPr>
              <a:xfrm>
                <a:off x="6752238" y="1740470"/>
                <a:ext cx="56168" cy="156774"/>
              </a:xfrm>
              <a:custGeom>
                <a:avLst/>
                <a:gdLst/>
                <a:ahLst/>
                <a:cxnLst/>
                <a:rect l="l" t="t" r="r" b="b"/>
                <a:pathLst>
                  <a:path w="2078" h="5800" extrusionOk="0">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7"/>
              <p:cNvSpPr/>
              <p:nvPr/>
            </p:nvSpPr>
            <p:spPr>
              <a:xfrm>
                <a:off x="6766428" y="1633107"/>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7"/>
              <p:cNvSpPr/>
              <p:nvPr/>
            </p:nvSpPr>
            <p:spPr>
              <a:xfrm>
                <a:off x="6782457" y="1732442"/>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7"/>
              <p:cNvSpPr/>
              <p:nvPr/>
            </p:nvSpPr>
            <p:spPr>
              <a:xfrm>
                <a:off x="6834895" y="1691735"/>
                <a:ext cx="93821" cy="52708"/>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7"/>
              <p:cNvSpPr/>
              <p:nvPr/>
            </p:nvSpPr>
            <p:spPr>
              <a:xfrm>
                <a:off x="6877468" y="1707142"/>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7"/>
              <p:cNvSpPr/>
              <p:nvPr/>
            </p:nvSpPr>
            <p:spPr>
              <a:xfrm>
                <a:off x="6953990" y="1739226"/>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7"/>
              <p:cNvSpPr/>
              <p:nvPr/>
            </p:nvSpPr>
            <p:spPr>
              <a:xfrm>
                <a:off x="6970018" y="1600427"/>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7"/>
              <p:cNvSpPr/>
              <p:nvPr/>
            </p:nvSpPr>
            <p:spPr>
              <a:xfrm>
                <a:off x="6982966" y="1633107"/>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7"/>
              <p:cNvSpPr/>
              <p:nvPr/>
            </p:nvSpPr>
            <p:spPr>
              <a:xfrm>
                <a:off x="6976803" y="1657785"/>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7"/>
              <p:cNvSpPr/>
              <p:nvPr/>
            </p:nvSpPr>
            <p:spPr>
              <a:xfrm>
                <a:off x="7010131" y="1662110"/>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7"/>
              <p:cNvSpPr/>
              <p:nvPr/>
            </p:nvSpPr>
            <p:spPr>
              <a:xfrm>
                <a:off x="7385848" y="1524527"/>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7"/>
              <p:cNvSpPr/>
              <p:nvPr/>
            </p:nvSpPr>
            <p:spPr>
              <a:xfrm>
                <a:off x="7361170" y="1541799"/>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7"/>
              <p:cNvSpPr/>
              <p:nvPr/>
            </p:nvSpPr>
            <p:spPr>
              <a:xfrm>
                <a:off x="7334031" y="1537501"/>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7"/>
              <p:cNvSpPr/>
              <p:nvPr/>
            </p:nvSpPr>
            <p:spPr>
              <a:xfrm>
                <a:off x="7361170" y="1520824"/>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7"/>
              <p:cNvSpPr/>
              <p:nvPr/>
            </p:nvSpPr>
            <p:spPr>
              <a:xfrm>
                <a:off x="7430907" y="1494308"/>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7"/>
              <p:cNvSpPr/>
              <p:nvPr/>
            </p:nvSpPr>
            <p:spPr>
              <a:xfrm>
                <a:off x="7440151" y="1544286"/>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7"/>
              <p:cNvSpPr/>
              <p:nvPr/>
            </p:nvSpPr>
            <p:spPr>
              <a:xfrm>
                <a:off x="7456180" y="1503552"/>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7"/>
              <p:cNvSpPr/>
              <p:nvPr/>
            </p:nvSpPr>
            <p:spPr>
              <a:xfrm>
                <a:off x="7490751" y="1491226"/>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7"/>
              <p:cNvSpPr/>
              <p:nvPr/>
            </p:nvSpPr>
            <p:spPr>
              <a:xfrm>
                <a:off x="7214343" y="1508498"/>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7"/>
              <p:cNvSpPr/>
              <p:nvPr/>
            </p:nvSpPr>
            <p:spPr>
              <a:xfrm>
                <a:off x="7192124" y="1539340"/>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7"/>
              <p:cNvSpPr/>
              <p:nvPr/>
            </p:nvSpPr>
            <p:spPr>
              <a:xfrm>
                <a:off x="7158823" y="1528852"/>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7"/>
              <p:cNvSpPr/>
              <p:nvPr/>
            </p:nvSpPr>
            <p:spPr>
              <a:xfrm>
                <a:off x="7213099" y="1488145"/>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7"/>
              <p:cNvSpPr/>
              <p:nvPr/>
            </p:nvSpPr>
            <p:spPr>
              <a:xfrm>
                <a:off x="7255671" y="1507255"/>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7"/>
              <p:cNvSpPr/>
              <p:nvPr/>
            </p:nvSpPr>
            <p:spPr>
              <a:xfrm>
                <a:off x="7293919" y="1465304"/>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7"/>
              <p:cNvSpPr/>
              <p:nvPr/>
            </p:nvSpPr>
            <p:spPr>
              <a:xfrm>
                <a:off x="6981749" y="1493686"/>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7"/>
              <p:cNvSpPr/>
              <p:nvPr/>
            </p:nvSpPr>
            <p:spPr>
              <a:xfrm>
                <a:off x="7066272" y="1502308"/>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7"/>
              <p:cNvSpPr/>
              <p:nvPr/>
            </p:nvSpPr>
            <p:spPr>
              <a:xfrm>
                <a:off x="7229155" y="1715170"/>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7"/>
              <p:cNvSpPr/>
              <p:nvPr/>
            </p:nvSpPr>
            <p:spPr>
              <a:xfrm>
                <a:off x="7288999" y="1696654"/>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7"/>
              <p:cNvSpPr/>
              <p:nvPr/>
            </p:nvSpPr>
            <p:spPr>
              <a:xfrm>
                <a:off x="7364278" y="1513418"/>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7"/>
              <p:cNvSpPr/>
              <p:nvPr/>
            </p:nvSpPr>
            <p:spPr>
              <a:xfrm>
                <a:off x="7356872" y="1581290"/>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7"/>
              <p:cNvSpPr/>
              <p:nvPr/>
            </p:nvSpPr>
            <p:spPr>
              <a:xfrm>
                <a:off x="7170527" y="1597346"/>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7"/>
              <p:cNvSpPr/>
              <p:nvPr/>
            </p:nvSpPr>
            <p:spPr>
              <a:xfrm>
                <a:off x="7185961" y="1626322"/>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7"/>
              <p:cNvSpPr/>
              <p:nvPr/>
            </p:nvSpPr>
            <p:spPr>
              <a:xfrm>
                <a:off x="7158823" y="1646703"/>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7"/>
              <p:cNvSpPr/>
              <p:nvPr/>
            </p:nvSpPr>
            <p:spPr>
              <a:xfrm>
                <a:off x="7134766" y="1634972"/>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7"/>
              <p:cNvSpPr/>
              <p:nvPr/>
            </p:nvSpPr>
            <p:spPr>
              <a:xfrm>
                <a:off x="7184718" y="1612753"/>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7"/>
              <p:cNvSpPr/>
              <p:nvPr/>
            </p:nvSpPr>
            <p:spPr>
              <a:xfrm>
                <a:off x="7221127" y="1631269"/>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7"/>
              <p:cNvSpPr/>
              <p:nvPr/>
            </p:nvSpPr>
            <p:spPr>
              <a:xfrm>
                <a:off x="7232858" y="1601049"/>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7"/>
              <p:cNvSpPr/>
              <p:nvPr/>
            </p:nvSpPr>
            <p:spPr>
              <a:xfrm>
                <a:off x="7256293" y="1584371"/>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7"/>
              <p:cNvSpPr/>
              <p:nvPr/>
            </p:nvSpPr>
            <p:spPr>
              <a:xfrm>
                <a:off x="7290837" y="1577587"/>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7"/>
              <p:cNvSpPr/>
              <p:nvPr/>
            </p:nvSpPr>
            <p:spPr>
              <a:xfrm>
                <a:off x="7180420" y="1725036"/>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7"/>
              <p:cNvSpPr/>
              <p:nvPr/>
            </p:nvSpPr>
            <p:spPr>
              <a:xfrm>
                <a:off x="7195827" y="1714548"/>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7"/>
              <p:cNvSpPr/>
              <p:nvPr/>
            </p:nvSpPr>
            <p:spPr>
              <a:xfrm>
                <a:off x="7060109" y="1570181"/>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7"/>
              <p:cNvSpPr/>
              <p:nvPr/>
            </p:nvSpPr>
            <p:spPr>
              <a:xfrm>
                <a:off x="7098357" y="1601049"/>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7"/>
              <p:cNvSpPr/>
              <p:nvPr/>
            </p:nvSpPr>
            <p:spPr>
              <a:xfrm>
                <a:off x="7029863" y="1671381"/>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7"/>
              <p:cNvSpPr/>
              <p:nvPr/>
            </p:nvSpPr>
            <p:spPr>
              <a:xfrm>
                <a:off x="7345141" y="1727522"/>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7"/>
              <p:cNvSpPr/>
              <p:nvPr/>
            </p:nvSpPr>
            <p:spPr>
              <a:xfrm>
                <a:off x="7229777" y="1814505"/>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7"/>
              <p:cNvSpPr/>
              <p:nvPr/>
            </p:nvSpPr>
            <p:spPr>
              <a:xfrm>
                <a:off x="7301325" y="1464683"/>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7"/>
              <p:cNvSpPr/>
              <p:nvPr/>
            </p:nvSpPr>
            <p:spPr>
              <a:xfrm>
                <a:off x="7138442" y="1434463"/>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7"/>
              <p:cNvSpPr/>
              <p:nvPr/>
            </p:nvSpPr>
            <p:spPr>
              <a:xfrm>
                <a:off x="6896605" y="1449870"/>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7"/>
              <p:cNvSpPr/>
              <p:nvPr/>
            </p:nvSpPr>
            <p:spPr>
              <a:xfrm>
                <a:off x="7150795" y="150230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7"/>
              <p:cNvSpPr/>
              <p:nvPr/>
            </p:nvSpPr>
            <p:spPr>
              <a:xfrm>
                <a:off x="7150795" y="1502930"/>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7"/>
              <p:cNvSpPr/>
              <p:nvPr/>
            </p:nvSpPr>
            <p:spPr>
              <a:xfrm>
                <a:off x="7031106" y="1507255"/>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7"/>
              <p:cNvSpPr/>
              <p:nvPr/>
            </p:nvSpPr>
            <p:spPr>
              <a:xfrm>
                <a:off x="6902146" y="1667678"/>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7"/>
              <p:cNvSpPr/>
              <p:nvPr/>
            </p:nvSpPr>
            <p:spPr>
              <a:xfrm>
                <a:off x="7131658" y="1687410"/>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7"/>
              <p:cNvSpPr/>
              <p:nvPr/>
            </p:nvSpPr>
            <p:spPr>
              <a:xfrm>
                <a:off x="7205098" y="1697897"/>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7"/>
              <p:cNvSpPr/>
              <p:nvPr/>
            </p:nvSpPr>
            <p:spPr>
              <a:xfrm>
                <a:off x="7205098" y="169789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7"/>
              <p:cNvSpPr/>
              <p:nvPr/>
            </p:nvSpPr>
            <p:spPr>
              <a:xfrm>
                <a:off x="7237778" y="177068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7"/>
              <p:cNvSpPr/>
              <p:nvPr/>
            </p:nvSpPr>
            <p:spPr>
              <a:xfrm>
                <a:off x="7135361" y="1556612"/>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7"/>
              <p:cNvSpPr/>
              <p:nvPr/>
            </p:nvSpPr>
            <p:spPr>
              <a:xfrm>
                <a:off x="6986669" y="1547367"/>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7"/>
              <p:cNvSpPr/>
              <p:nvPr/>
            </p:nvSpPr>
            <p:spPr>
              <a:xfrm>
                <a:off x="7105141" y="1557233"/>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7"/>
              <p:cNvSpPr/>
              <p:nvPr/>
            </p:nvSpPr>
            <p:spPr>
              <a:xfrm>
                <a:off x="6765807" y="1593643"/>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7"/>
              <p:cNvSpPr/>
              <p:nvPr/>
            </p:nvSpPr>
            <p:spPr>
              <a:xfrm>
                <a:off x="6863899" y="1728739"/>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7"/>
              <p:cNvSpPr/>
              <p:nvPr/>
            </p:nvSpPr>
            <p:spPr>
              <a:xfrm>
                <a:off x="6890442" y="1792908"/>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7"/>
              <p:cNvSpPr/>
              <p:nvPr/>
            </p:nvSpPr>
            <p:spPr>
              <a:xfrm>
                <a:off x="7027403" y="1592399"/>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7"/>
              <p:cNvSpPr/>
              <p:nvPr/>
            </p:nvSpPr>
            <p:spPr>
              <a:xfrm>
                <a:off x="7156958" y="1728739"/>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7"/>
              <p:cNvSpPr/>
              <p:nvPr/>
            </p:nvSpPr>
            <p:spPr>
              <a:xfrm>
                <a:off x="7164986" y="180401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7"/>
              <p:cNvSpPr/>
              <p:nvPr/>
            </p:nvSpPr>
            <p:spPr>
              <a:xfrm>
                <a:off x="7164986" y="1804017"/>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7"/>
              <p:cNvSpPr/>
              <p:nvPr/>
            </p:nvSpPr>
            <p:spPr>
              <a:xfrm>
                <a:off x="6743588" y="1719494"/>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7"/>
              <p:cNvSpPr/>
              <p:nvPr/>
            </p:nvSpPr>
            <p:spPr>
              <a:xfrm>
                <a:off x="6858979" y="1868808"/>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7"/>
              <p:cNvSpPr/>
              <p:nvPr/>
            </p:nvSpPr>
            <p:spPr>
              <a:xfrm>
                <a:off x="6766428" y="1721954"/>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7"/>
              <p:cNvSpPr/>
              <p:nvPr/>
            </p:nvSpPr>
            <p:spPr>
              <a:xfrm>
                <a:off x="6947205" y="1622619"/>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7"/>
              <p:cNvSpPr/>
              <p:nvPr/>
            </p:nvSpPr>
            <p:spPr>
              <a:xfrm>
                <a:off x="6947800" y="1833020"/>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7"/>
              <p:cNvSpPr/>
              <p:nvPr/>
            </p:nvSpPr>
            <p:spPr>
              <a:xfrm>
                <a:off x="6946583" y="1592399"/>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37"/>
            <p:cNvGrpSpPr/>
            <p:nvPr/>
          </p:nvGrpSpPr>
          <p:grpSpPr>
            <a:xfrm>
              <a:off x="874301" y="186030"/>
              <a:ext cx="892774" cy="615203"/>
              <a:chOff x="7601251" y="1671955"/>
              <a:chExt cx="892774" cy="615203"/>
            </a:xfrm>
          </p:grpSpPr>
          <p:sp>
            <p:nvSpPr>
              <p:cNvPr id="3969" name="Google Shape;3969;p37"/>
              <p:cNvSpPr/>
              <p:nvPr/>
            </p:nvSpPr>
            <p:spPr>
              <a:xfrm>
                <a:off x="7738212" y="1678145"/>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7"/>
              <p:cNvSpPr/>
              <p:nvPr/>
            </p:nvSpPr>
            <p:spPr>
              <a:xfrm>
                <a:off x="7846197" y="1923064"/>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7"/>
              <p:cNvSpPr/>
              <p:nvPr/>
            </p:nvSpPr>
            <p:spPr>
              <a:xfrm>
                <a:off x="7603711" y="1700958"/>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7"/>
              <p:cNvSpPr/>
              <p:nvPr/>
            </p:nvSpPr>
            <p:spPr>
              <a:xfrm>
                <a:off x="7851116" y="1953310"/>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7"/>
              <p:cNvSpPr/>
              <p:nvPr/>
            </p:nvSpPr>
            <p:spPr>
              <a:xfrm>
                <a:off x="8006593" y="1931713"/>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7"/>
              <p:cNvSpPr/>
              <p:nvPr/>
            </p:nvSpPr>
            <p:spPr>
              <a:xfrm>
                <a:off x="7876416" y="1961338"/>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7"/>
              <p:cNvSpPr/>
              <p:nvPr/>
            </p:nvSpPr>
            <p:spPr>
              <a:xfrm>
                <a:off x="8217616" y="1973042"/>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7"/>
              <p:cNvSpPr/>
              <p:nvPr/>
            </p:nvSpPr>
            <p:spPr>
              <a:xfrm>
                <a:off x="8212669" y="2013155"/>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7"/>
              <p:cNvSpPr/>
              <p:nvPr/>
            </p:nvSpPr>
            <p:spPr>
              <a:xfrm>
                <a:off x="7959101" y="1677523"/>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7"/>
              <p:cNvSpPr/>
              <p:nvPr/>
            </p:nvSpPr>
            <p:spPr>
              <a:xfrm>
                <a:off x="7741915" y="1715149"/>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7"/>
              <p:cNvSpPr/>
              <p:nvPr/>
            </p:nvSpPr>
            <p:spPr>
              <a:xfrm>
                <a:off x="7869632" y="1704040"/>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7"/>
              <p:cNvSpPr/>
              <p:nvPr/>
            </p:nvSpPr>
            <p:spPr>
              <a:xfrm>
                <a:off x="7865307" y="1707148"/>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7"/>
              <p:cNvSpPr/>
              <p:nvPr/>
            </p:nvSpPr>
            <p:spPr>
              <a:xfrm>
                <a:off x="7852360" y="1704661"/>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7"/>
              <p:cNvSpPr/>
              <p:nvPr/>
            </p:nvSpPr>
            <p:spPr>
              <a:xfrm>
                <a:off x="7761052" y="1702202"/>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7"/>
              <p:cNvSpPr/>
              <p:nvPr/>
            </p:nvSpPr>
            <p:spPr>
              <a:xfrm>
                <a:off x="7822735" y="2149494"/>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7"/>
              <p:cNvSpPr/>
              <p:nvPr/>
            </p:nvSpPr>
            <p:spPr>
              <a:xfrm>
                <a:off x="7800543" y="1871247"/>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7"/>
              <p:cNvSpPr/>
              <p:nvPr/>
            </p:nvSpPr>
            <p:spPr>
              <a:xfrm>
                <a:off x="7856063" y="2111868"/>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7"/>
              <p:cNvSpPr/>
              <p:nvPr/>
            </p:nvSpPr>
            <p:spPr>
              <a:xfrm>
                <a:off x="7604332" y="2052646"/>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7"/>
              <p:cNvSpPr/>
              <p:nvPr/>
            </p:nvSpPr>
            <p:spPr>
              <a:xfrm>
                <a:off x="7616063" y="2217367"/>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7"/>
              <p:cNvSpPr/>
              <p:nvPr/>
            </p:nvSpPr>
            <p:spPr>
              <a:xfrm>
                <a:off x="7616063" y="2222908"/>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7"/>
              <p:cNvSpPr/>
              <p:nvPr/>
            </p:nvSpPr>
            <p:spPr>
              <a:xfrm>
                <a:off x="7617901" y="2213042"/>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7"/>
              <p:cNvSpPr/>
              <p:nvPr/>
            </p:nvSpPr>
            <p:spPr>
              <a:xfrm>
                <a:off x="7615442" y="2221070"/>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7"/>
              <p:cNvSpPr/>
              <p:nvPr/>
            </p:nvSpPr>
            <p:spPr>
              <a:xfrm>
                <a:off x="7654311" y="2133465"/>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7"/>
              <p:cNvSpPr/>
              <p:nvPr/>
            </p:nvSpPr>
            <p:spPr>
              <a:xfrm>
                <a:off x="7636417" y="2222908"/>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7"/>
              <p:cNvSpPr/>
              <p:nvPr/>
            </p:nvSpPr>
            <p:spPr>
              <a:xfrm>
                <a:off x="8192316" y="1743531"/>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7"/>
              <p:cNvSpPr/>
              <p:nvPr/>
            </p:nvSpPr>
            <p:spPr>
              <a:xfrm>
                <a:off x="8390365" y="1733665"/>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7"/>
              <p:cNvSpPr/>
              <p:nvPr/>
            </p:nvSpPr>
            <p:spPr>
              <a:xfrm>
                <a:off x="8452047" y="1721934"/>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7"/>
              <p:cNvSpPr/>
              <p:nvPr/>
            </p:nvSpPr>
            <p:spPr>
              <a:xfrm>
                <a:off x="7796840" y="1788563"/>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7"/>
              <p:cNvSpPr/>
              <p:nvPr/>
            </p:nvSpPr>
            <p:spPr>
              <a:xfrm>
                <a:off x="8061518" y="2102597"/>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7"/>
              <p:cNvSpPr/>
              <p:nvPr/>
            </p:nvSpPr>
            <p:spPr>
              <a:xfrm>
                <a:off x="8050408" y="2104462"/>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7"/>
              <p:cNvSpPr/>
              <p:nvPr/>
            </p:nvSpPr>
            <p:spPr>
              <a:xfrm>
                <a:off x="7786974" y="1792887"/>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7"/>
              <p:cNvSpPr/>
              <p:nvPr/>
            </p:nvSpPr>
            <p:spPr>
              <a:xfrm>
                <a:off x="8027568" y="204275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7"/>
              <p:cNvSpPr/>
              <p:nvPr/>
            </p:nvSpPr>
            <p:spPr>
              <a:xfrm>
                <a:off x="8060896" y="216060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7"/>
              <p:cNvSpPr/>
              <p:nvPr/>
            </p:nvSpPr>
            <p:spPr>
              <a:xfrm>
                <a:off x="7957236" y="1924929"/>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7"/>
              <p:cNvSpPr/>
              <p:nvPr/>
            </p:nvSpPr>
            <p:spPr>
              <a:xfrm>
                <a:off x="7957236" y="1925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7"/>
              <p:cNvSpPr/>
              <p:nvPr/>
            </p:nvSpPr>
            <p:spPr>
              <a:xfrm>
                <a:off x="7957858" y="1926145"/>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7"/>
              <p:cNvSpPr/>
              <p:nvPr/>
            </p:nvSpPr>
            <p:spPr>
              <a:xfrm>
                <a:off x="8027568" y="2042753"/>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7"/>
              <p:cNvSpPr/>
              <p:nvPr/>
            </p:nvSpPr>
            <p:spPr>
              <a:xfrm>
                <a:off x="8060274" y="215936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7"/>
              <p:cNvSpPr/>
              <p:nvPr/>
            </p:nvSpPr>
            <p:spPr>
              <a:xfrm>
                <a:off x="8060274" y="2159360"/>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7"/>
              <p:cNvSpPr/>
              <p:nvPr/>
            </p:nvSpPr>
            <p:spPr>
              <a:xfrm>
                <a:off x="7994267" y="1675658"/>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7"/>
              <p:cNvSpPr/>
              <p:nvPr/>
            </p:nvSpPr>
            <p:spPr>
              <a:xfrm>
                <a:off x="8155906" y="204894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7"/>
              <p:cNvSpPr/>
              <p:nvPr/>
            </p:nvSpPr>
            <p:spPr>
              <a:xfrm>
                <a:off x="8148500" y="2049564"/>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7"/>
              <p:cNvSpPr/>
              <p:nvPr/>
            </p:nvSpPr>
            <p:spPr>
              <a:xfrm>
                <a:off x="8281163" y="2130384"/>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7"/>
              <p:cNvSpPr/>
              <p:nvPr/>
            </p:nvSpPr>
            <p:spPr>
              <a:xfrm>
                <a:off x="8013377" y="17682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7"/>
              <p:cNvSpPr/>
              <p:nvPr/>
            </p:nvSpPr>
            <p:spPr>
              <a:xfrm>
                <a:off x="8201560" y="208473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7"/>
              <p:cNvSpPr/>
              <p:nvPr/>
            </p:nvSpPr>
            <p:spPr>
              <a:xfrm>
                <a:off x="8202182" y="2085325"/>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7"/>
              <p:cNvSpPr/>
              <p:nvPr/>
            </p:nvSpPr>
            <p:spPr>
              <a:xfrm>
                <a:off x="8202803"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7"/>
              <p:cNvSpPr/>
              <p:nvPr/>
            </p:nvSpPr>
            <p:spPr>
              <a:xfrm>
                <a:off x="8281163" y="213038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7"/>
              <p:cNvSpPr/>
              <p:nvPr/>
            </p:nvSpPr>
            <p:spPr>
              <a:xfrm>
                <a:off x="8013377" y="1766993"/>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7"/>
              <p:cNvSpPr/>
              <p:nvPr/>
            </p:nvSpPr>
            <p:spPr>
              <a:xfrm>
                <a:off x="8013377" y="1766993"/>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7"/>
              <p:cNvSpPr/>
              <p:nvPr/>
            </p:nvSpPr>
            <p:spPr>
              <a:xfrm>
                <a:off x="8013377" y="1766993"/>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7"/>
              <p:cNvSpPr/>
              <p:nvPr/>
            </p:nvSpPr>
            <p:spPr>
              <a:xfrm>
                <a:off x="8201560" y="2084730"/>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7"/>
              <p:cNvSpPr/>
              <p:nvPr/>
            </p:nvSpPr>
            <p:spPr>
              <a:xfrm>
                <a:off x="8202182" y="20853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7"/>
              <p:cNvSpPr/>
              <p:nvPr/>
            </p:nvSpPr>
            <p:spPr>
              <a:xfrm>
                <a:off x="7735130" y="1671955"/>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7"/>
              <p:cNvSpPr/>
              <p:nvPr/>
            </p:nvSpPr>
            <p:spPr>
              <a:xfrm>
                <a:off x="8220697"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7"/>
              <p:cNvSpPr/>
              <p:nvPr/>
            </p:nvSpPr>
            <p:spPr>
              <a:xfrm>
                <a:off x="8221319"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7"/>
              <p:cNvSpPr/>
              <p:nvPr/>
            </p:nvSpPr>
            <p:spPr>
              <a:xfrm>
                <a:off x="7857306" y="1745396"/>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7"/>
              <p:cNvSpPr/>
              <p:nvPr/>
            </p:nvSpPr>
            <p:spPr>
              <a:xfrm>
                <a:off x="7838790" y="1917523"/>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7"/>
              <p:cNvSpPr/>
              <p:nvPr/>
            </p:nvSpPr>
            <p:spPr>
              <a:xfrm>
                <a:off x="8338521" y="1939120"/>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7"/>
              <p:cNvSpPr/>
              <p:nvPr/>
            </p:nvSpPr>
            <p:spPr>
              <a:xfrm>
                <a:off x="8220697" y="1739828"/>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7"/>
              <p:cNvSpPr/>
              <p:nvPr/>
            </p:nvSpPr>
            <p:spPr>
              <a:xfrm>
                <a:off x="8221319" y="173982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7"/>
              <p:cNvSpPr/>
              <p:nvPr/>
            </p:nvSpPr>
            <p:spPr>
              <a:xfrm>
                <a:off x="7857306" y="1744774"/>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7"/>
              <p:cNvSpPr/>
              <p:nvPr/>
            </p:nvSpPr>
            <p:spPr>
              <a:xfrm>
                <a:off x="7857306" y="1744774"/>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7"/>
              <p:cNvSpPr/>
              <p:nvPr/>
            </p:nvSpPr>
            <p:spPr>
              <a:xfrm>
                <a:off x="8338521" y="1939120"/>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7"/>
              <p:cNvSpPr/>
              <p:nvPr/>
            </p:nvSpPr>
            <p:spPr>
              <a:xfrm>
                <a:off x="8338521" y="1939120"/>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7"/>
              <p:cNvSpPr/>
              <p:nvPr/>
            </p:nvSpPr>
            <p:spPr>
              <a:xfrm>
                <a:off x="8338521" y="1939120"/>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7"/>
              <p:cNvSpPr/>
              <p:nvPr/>
            </p:nvSpPr>
            <p:spPr>
              <a:xfrm>
                <a:off x="7746240" y="1940958"/>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7"/>
              <p:cNvSpPr/>
              <p:nvPr/>
            </p:nvSpPr>
            <p:spPr>
              <a:xfrm>
                <a:off x="7746240" y="194157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7"/>
              <p:cNvSpPr/>
              <p:nvPr/>
            </p:nvSpPr>
            <p:spPr>
              <a:xfrm>
                <a:off x="8160231" y="2253776"/>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7"/>
              <p:cNvSpPr/>
              <p:nvPr/>
            </p:nvSpPr>
            <p:spPr>
              <a:xfrm>
                <a:off x="8084331" y="227537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7"/>
              <p:cNvSpPr/>
              <p:nvPr/>
            </p:nvSpPr>
            <p:spPr>
              <a:xfrm>
                <a:off x="8084331" y="2275373"/>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7"/>
              <p:cNvSpPr/>
              <p:nvPr/>
            </p:nvSpPr>
            <p:spPr>
              <a:xfrm>
                <a:off x="8083736" y="2275373"/>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7"/>
              <p:cNvSpPr/>
              <p:nvPr/>
            </p:nvSpPr>
            <p:spPr>
              <a:xfrm>
                <a:off x="7601251" y="1700958"/>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7"/>
              <p:cNvSpPr/>
              <p:nvPr/>
            </p:nvSpPr>
            <p:spPr>
              <a:xfrm>
                <a:off x="7633335" y="2165550"/>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7"/>
              <p:cNvSpPr/>
              <p:nvPr/>
            </p:nvSpPr>
            <p:spPr>
              <a:xfrm>
                <a:off x="7633957" y="2164928"/>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7"/>
              <p:cNvSpPr/>
              <p:nvPr/>
            </p:nvSpPr>
            <p:spPr>
              <a:xfrm>
                <a:off x="7680233" y="1758965"/>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7"/>
              <p:cNvSpPr/>
              <p:nvPr/>
            </p:nvSpPr>
            <p:spPr>
              <a:xfrm>
                <a:off x="8357658" y="1831135"/>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7"/>
              <p:cNvSpPr/>
              <p:nvPr/>
            </p:nvSpPr>
            <p:spPr>
              <a:xfrm>
                <a:off x="7947370" y="212173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7"/>
              <p:cNvSpPr/>
              <p:nvPr/>
            </p:nvSpPr>
            <p:spPr>
              <a:xfrm>
                <a:off x="7761674" y="2187742"/>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3" name="Google Shape;4063;p37"/>
            <p:cNvSpPr/>
            <p:nvPr/>
          </p:nvSpPr>
          <p:spPr>
            <a:xfrm flipH="1">
              <a:off x="-3076" y="20455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7"/>
            <p:cNvSpPr/>
            <p:nvPr/>
          </p:nvSpPr>
          <p:spPr>
            <a:xfrm>
              <a:off x="652677" y="546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7"/>
            <p:cNvSpPr/>
            <p:nvPr/>
          </p:nvSpPr>
          <p:spPr>
            <a:xfrm>
              <a:off x="244590" y="26401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6" name="Google Shape;4066;p37"/>
            <p:cNvGrpSpPr/>
            <p:nvPr/>
          </p:nvGrpSpPr>
          <p:grpSpPr>
            <a:xfrm rot="3639228" flipH="1">
              <a:off x="-116313" y="23980"/>
              <a:ext cx="358509" cy="447954"/>
              <a:chOff x="4896454" y="199085"/>
              <a:chExt cx="358499" cy="447941"/>
            </a:xfrm>
          </p:grpSpPr>
          <p:sp>
            <p:nvSpPr>
              <p:cNvPr id="4067" name="Google Shape;4067;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8" name="Google Shape;4078;p37"/>
            <p:cNvSpPr/>
            <p:nvPr/>
          </p:nvSpPr>
          <p:spPr>
            <a:xfrm>
              <a:off x="71124" y="1022457"/>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7"/>
            <p:cNvSpPr/>
            <p:nvPr/>
          </p:nvSpPr>
          <p:spPr>
            <a:xfrm flipH="1">
              <a:off x="265581" y="15388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7"/>
            <p:cNvSpPr/>
            <p:nvPr/>
          </p:nvSpPr>
          <p:spPr>
            <a:xfrm>
              <a:off x="-316435" y="14492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roup 537"/>
          <p:cNvGrpSpPr/>
          <p:nvPr/>
        </p:nvGrpSpPr>
        <p:grpSpPr>
          <a:xfrm>
            <a:off x="7569199" y="3890407"/>
            <a:ext cx="1269685" cy="1017949"/>
            <a:chOff x="7896132" y="3581427"/>
            <a:chExt cx="1274840" cy="1022082"/>
          </a:xfrm>
        </p:grpSpPr>
        <p:sp>
          <p:nvSpPr>
            <p:cNvPr id="539" name="Google Shape;3099;p28"/>
            <p:cNvSpPr/>
            <p:nvPr/>
          </p:nvSpPr>
          <p:spPr>
            <a:xfrm flipH="1">
              <a:off x="7896132" y="41995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3106;p28"/>
            <p:cNvSpPr/>
            <p:nvPr/>
          </p:nvSpPr>
          <p:spPr>
            <a:xfrm flipH="1">
              <a:off x="8892780" y="42279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3107;p28"/>
            <p:cNvSpPr/>
            <p:nvPr/>
          </p:nvSpPr>
          <p:spPr>
            <a:xfrm flipH="1">
              <a:off x="7991630" y="40768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3108;p28"/>
            <p:cNvSpPr/>
            <p:nvPr/>
          </p:nvSpPr>
          <p:spPr>
            <a:xfrm flipH="1">
              <a:off x="7991630" y="40521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3109;p28"/>
            <p:cNvSpPr/>
            <p:nvPr/>
          </p:nvSpPr>
          <p:spPr>
            <a:xfrm flipH="1">
              <a:off x="7991630" y="39657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3110;p28"/>
            <p:cNvSpPr/>
            <p:nvPr/>
          </p:nvSpPr>
          <p:spPr>
            <a:xfrm flipH="1">
              <a:off x="8951155" y="40448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3111;p28"/>
            <p:cNvSpPr/>
            <p:nvPr/>
          </p:nvSpPr>
          <p:spPr>
            <a:xfrm flipH="1">
              <a:off x="8049971" y="38936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3112;p28"/>
            <p:cNvSpPr/>
            <p:nvPr/>
          </p:nvSpPr>
          <p:spPr>
            <a:xfrm flipH="1">
              <a:off x="8049971" y="38686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3113;p28"/>
            <p:cNvSpPr/>
            <p:nvPr/>
          </p:nvSpPr>
          <p:spPr>
            <a:xfrm flipH="1">
              <a:off x="8049971" y="37824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3114;p28"/>
            <p:cNvSpPr/>
            <p:nvPr/>
          </p:nvSpPr>
          <p:spPr>
            <a:xfrm flipH="1">
              <a:off x="8219748" y="38516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3115;p28"/>
            <p:cNvSpPr/>
            <p:nvPr/>
          </p:nvSpPr>
          <p:spPr>
            <a:xfrm flipH="1">
              <a:off x="8873820" y="38437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3116;p28"/>
            <p:cNvSpPr/>
            <p:nvPr/>
          </p:nvSpPr>
          <p:spPr>
            <a:xfrm flipH="1">
              <a:off x="7972670" y="36928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3117;p28"/>
            <p:cNvSpPr/>
            <p:nvPr/>
          </p:nvSpPr>
          <p:spPr>
            <a:xfrm flipH="1">
              <a:off x="7972670" y="36678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3118;p28"/>
            <p:cNvSpPr/>
            <p:nvPr/>
          </p:nvSpPr>
          <p:spPr>
            <a:xfrm flipH="1">
              <a:off x="7972670" y="35814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3119;p28"/>
            <p:cNvSpPr/>
            <p:nvPr/>
          </p:nvSpPr>
          <p:spPr>
            <a:xfrm flipH="1">
              <a:off x="8141683" y="36500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3162;p28"/>
            <p:cNvSpPr/>
            <p:nvPr/>
          </p:nvSpPr>
          <p:spPr>
            <a:xfrm flipH="1">
              <a:off x="8602502" y="39653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3163;p28"/>
            <p:cNvSpPr/>
            <p:nvPr/>
          </p:nvSpPr>
          <p:spPr>
            <a:xfrm flipH="1">
              <a:off x="8781378" y="39365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3164;p28"/>
            <p:cNvSpPr/>
            <p:nvPr/>
          </p:nvSpPr>
          <p:spPr>
            <a:xfrm flipH="1">
              <a:off x="8674491" y="41646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3165;p28"/>
            <p:cNvSpPr/>
            <p:nvPr/>
          </p:nvSpPr>
          <p:spPr>
            <a:xfrm flipH="1">
              <a:off x="8854130" y="41358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 name="TextBox 557"/>
          <p:cNvSpPr txBox="1"/>
          <p:nvPr/>
        </p:nvSpPr>
        <p:spPr>
          <a:xfrm>
            <a:off x="3504242" y="1608391"/>
            <a:ext cx="5332192" cy="1938992"/>
          </a:xfrm>
          <a:prstGeom prst="rect">
            <a:avLst/>
          </a:prstGeom>
          <a:noFill/>
        </p:spPr>
        <p:txBody>
          <a:bodyPr wrap="square" rtlCol="0">
            <a:spAutoFit/>
          </a:bodyPr>
          <a:lstStyle/>
          <a:p>
            <a:pPr algn="ctr">
              <a:lnSpc>
                <a:spcPct val="150000"/>
              </a:lnSpc>
            </a:pPr>
            <a:r>
              <a:rPr lang="en-US" sz="4000" b="1" smtClean="0">
                <a:solidFill>
                  <a:srgbClr val="9F4C89"/>
                </a:solidFill>
              </a:rPr>
              <a:t>CHÀO ĐÓN CÁC EM </a:t>
            </a:r>
          </a:p>
          <a:p>
            <a:pPr algn="ctr">
              <a:lnSpc>
                <a:spcPct val="150000"/>
              </a:lnSpc>
            </a:pPr>
            <a:r>
              <a:rPr lang="en-US" sz="4000" b="1" smtClean="0">
                <a:solidFill>
                  <a:srgbClr val="9F4C89"/>
                </a:solidFill>
              </a:rPr>
              <a:t>ĐẾN BÀI HỌC MỚI!</a:t>
            </a:r>
            <a:endParaRPr lang="en-US" sz="4000" b="1">
              <a:solidFill>
                <a:srgbClr val="9F4C89"/>
              </a:solidFill>
            </a:endParaRPr>
          </a:p>
        </p:txBody>
      </p:sp>
    </p:spTree>
    <p:extLst>
      <p:ext uri="{BB962C8B-B14F-4D97-AF65-F5344CB8AC3E}">
        <p14:creationId xmlns:p14="http://schemas.microsoft.com/office/powerpoint/2010/main" val="575772717"/>
      </p:ext>
    </p:extLst>
  </p:cSld>
  <p:clrMapOvr>
    <a:masterClrMapping/>
  </p:clrMapOvr>
  <mc:AlternateContent xmlns:mc="http://schemas.openxmlformats.org/markup-compatibility/2006">
    <mc:Choice xmlns:p15="http://schemas.microsoft.com/office/powerpoint/2012/main" Requires="p15">
      <p:transition spd="med">
        <p15:prstTrans prst="drape"/>
      </p:transition>
    </mc:Choice>
    <mc:Fallback>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785"/>
        <p:cNvGrpSpPr/>
        <p:nvPr/>
      </p:nvGrpSpPr>
      <p:grpSpPr>
        <a:xfrm>
          <a:off x="0" y="0"/>
          <a:ext cx="0" cy="0"/>
          <a:chOff x="0" y="0"/>
          <a:chExt cx="0" cy="0"/>
        </a:xfrm>
      </p:grpSpPr>
      <p:grpSp>
        <p:nvGrpSpPr>
          <p:cNvPr id="1799" name="Google Shape;1799;p24"/>
          <p:cNvGrpSpPr/>
          <p:nvPr/>
        </p:nvGrpSpPr>
        <p:grpSpPr>
          <a:xfrm>
            <a:off x="5032016" y="-187487"/>
            <a:ext cx="5912768" cy="5542589"/>
            <a:chOff x="5032016" y="-187487"/>
            <a:chExt cx="5912768" cy="5542589"/>
          </a:xfrm>
        </p:grpSpPr>
        <p:grpSp>
          <p:nvGrpSpPr>
            <p:cNvPr id="1800" name="Google Shape;1800;p24"/>
            <p:cNvGrpSpPr/>
            <p:nvPr/>
          </p:nvGrpSpPr>
          <p:grpSpPr>
            <a:xfrm rot="3083418">
              <a:off x="7486434" y="160600"/>
              <a:ext cx="570639" cy="175197"/>
              <a:chOff x="-3833925" y="450400"/>
              <a:chExt cx="570650" cy="175200"/>
            </a:xfrm>
          </p:grpSpPr>
          <p:sp>
            <p:nvSpPr>
              <p:cNvPr id="1801" name="Google Shape;1801;p24"/>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4"/>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4"/>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4"/>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4"/>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4"/>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4"/>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4"/>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 name="Google Shape;1809;p24"/>
            <p:cNvGrpSpPr/>
            <p:nvPr/>
          </p:nvGrpSpPr>
          <p:grpSpPr>
            <a:xfrm rot="-2242651">
              <a:off x="5650891" y="446765"/>
              <a:ext cx="527306" cy="630612"/>
              <a:chOff x="-2907775" y="821875"/>
              <a:chExt cx="527275" cy="630575"/>
            </a:xfrm>
          </p:grpSpPr>
          <p:sp>
            <p:nvSpPr>
              <p:cNvPr id="1810" name="Google Shape;1810;p24"/>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4"/>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4"/>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4"/>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4"/>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4"/>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4"/>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4"/>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4"/>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4"/>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4"/>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4"/>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4"/>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4"/>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24"/>
            <p:cNvGrpSpPr/>
            <p:nvPr/>
          </p:nvGrpSpPr>
          <p:grpSpPr>
            <a:xfrm rot="3351709">
              <a:off x="8907303" y="1345700"/>
              <a:ext cx="475933" cy="804638"/>
              <a:chOff x="-2199050" y="712875"/>
              <a:chExt cx="475925" cy="804625"/>
            </a:xfrm>
          </p:grpSpPr>
          <p:sp>
            <p:nvSpPr>
              <p:cNvPr id="1825" name="Google Shape;1825;p24"/>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4"/>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4"/>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4"/>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4"/>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4"/>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4"/>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4"/>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4"/>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4"/>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4"/>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4"/>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4"/>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4"/>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24"/>
            <p:cNvGrpSpPr/>
            <p:nvPr/>
          </p:nvGrpSpPr>
          <p:grpSpPr>
            <a:xfrm rot="-359227">
              <a:off x="7447077" y="1345537"/>
              <a:ext cx="811988" cy="827987"/>
              <a:chOff x="-1445825" y="13850"/>
              <a:chExt cx="812025" cy="828025"/>
            </a:xfrm>
          </p:grpSpPr>
          <p:sp>
            <p:nvSpPr>
              <p:cNvPr id="1842" name="Google Shape;1842;p24"/>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4"/>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4"/>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4"/>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4"/>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4"/>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4"/>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4"/>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4"/>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4"/>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4"/>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4"/>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4"/>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4"/>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4"/>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4"/>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4"/>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4"/>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4"/>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4"/>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4"/>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4"/>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24"/>
            <p:cNvGrpSpPr/>
            <p:nvPr/>
          </p:nvGrpSpPr>
          <p:grpSpPr>
            <a:xfrm>
              <a:off x="8873313" y="2557163"/>
              <a:ext cx="650550" cy="641425"/>
              <a:chOff x="-2968275" y="-74025"/>
              <a:chExt cx="650550" cy="641425"/>
            </a:xfrm>
          </p:grpSpPr>
          <p:sp>
            <p:nvSpPr>
              <p:cNvPr id="1865" name="Google Shape;1865;p24"/>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4"/>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4"/>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4"/>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4"/>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4"/>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4"/>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4"/>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24"/>
            <p:cNvGrpSpPr/>
            <p:nvPr/>
          </p:nvGrpSpPr>
          <p:grpSpPr>
            <a:xfrm>
              <a:off x="5640313" y="-187487"/>
              <a:ext cx="392050" cy="392050"/>
              <a:chOff x="-3728925" y="-37500"/>
              <a:chExt cx="392050" cy="392050"/>
            </a:xfrm>
          </p:grpSpPr>
          <p:sp>
            <p:nvSpPr>
              <p:cNvPr id="1874" name="Google Shape;1874;p24"/>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4"/>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4"/>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4"/>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4"/>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4"/>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 name="Google Shape;1884;p24"/>
            <p:cNvGrpSpPr/>
            <p:nvPr/>
          </p:nvGrpSpPr>
          <p:grpSpPr>
            <a:xfrm>
              <a:off x="8537550" y="160650"/>
              <a:ext cx="672225" cy="665950"/>
              <a:chOff x="-2056400" y="-375325"/>
              <a:chExt cx="672225" cy="665950"/>
            </a:xfrm>
          </p:grpSpPr>
          <p:sp>
            <p:nvSpPr>
              <p:cNvPr id="1885" name="Google Shape;1885;p24"/>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24"/>
            <p:cNvGrpSpPr/>
            <p:nvPr/>
          </p:nvGrpSpPr>
          <p:grpSpPr>
            <a:xfrm>
              <a:off x="6445775" y="85463"/>
              <a:ext cx="894225" cy="909050"/>
              <a:chOff x="-4801725" y="-469475"/>
              <a:chExt cx="894225" cy="909050"/>
            </a:xfrm>
          </p:grpSpPr>
          <p:sp>
            <p:nvSpPr>
              <p:cNvPr id="1893" name="Google Shape;1893;p24"/>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4"/>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4"/>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4"/>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4"/>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4"/>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4"/>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4"/>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4"/>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4"/>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4"/>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4"/>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4"/>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4"/>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4"/>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4"/>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4"/>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4"/>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4"/>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4"/>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4"/>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4"/>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24"/>
            <p:cNvGrpSpPr/>
            <p:nvPr/>
          </p:nvGrpSpPr>
          <p:grpSpPr>
            <a:xfrm rot="-1314404">
              <a:off x="6755677" y="1118509"/>
              <a:ext cx="160951" cy="572955"/>
              <a:chOff x="-3196525" y="807600"/>
              <a:chExt cx="160950" cy="572950"/>
            </a:xfrm>
          </p:grpSpPr>
          <p:sp>
            <p:nvSpPr>
              <p:cNvPr id="1917" name="Google Shape;1917;p24"/>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4"/>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4"/>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4"/>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4"/>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24"/>
            <p:cNvGrpSpPr/>
            <p:nvPr/>
          </p:nvGrpSpPr>
          <p:grpSpPr>
            <a:xfrm>
              <a:off x="8031100" y="2272900"/>
              <a:ext cx="512450" cy="325275"/>
              <a:chOff x="-3512650" y="557100"/>
              <a:chExt cx="512450" cy="325275"/>
            </a:xfrm>
          </p:grpSpPr>
          <p:sp>
            <p:nvSpPr>
              <p:cNvPr id="1923" name="Google Shape;1923;p24"/>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4"/>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4"/>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4"/>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4"/>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4"/>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4"/>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24"/>
            <p:cNvGrpSpPr/>
            <p:nvPr/>
          </p:nvGrpSpPr>
          <p:grpSpPr>
            <a:xfrm>
              <a:off x="8335952" y="3459137"/>
              <a:ext cx="1386618" cy="1046971"/>
              <a:chOff x="-2184800" y="1314325"/>
              <a:chExt cx="1183525" cy="893625"/>
            </a:xfrm>
          </p:grpSpPr>
          <p:sp>
            <p:nvSpPr>
              <p:cNvPr id="1931" name="Google Shape;1931;p24"/>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2" name="Google Shape;1932;p24"/>
              <p:cNvGrpSpPr/>
              <p:nvPr/>
            </p:nvGrpSpPr>
            <p:grpSpPr>
              <a:xfrm>
                <a:off x="-2184800" y="1314325"/>
                <a:ext cx="1183525" cy="893625"/>
                <a:chOff x="-2184800" y="1314325"/>
                <a:chExt cx="1183525" cy="893625"/>
              </a:xfrm>
            </p:grpSpPr>
            <p:sp>
              <p:nvSpPr>
                <p:cNvPr id="1933" name="Google Shape;1933;p24"/>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4"/>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4"/>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6" name="Google Shape;1936;p24"/>
            <p:cNvGrpSpPr/>
            <p:nvPr/>
          </p:nvGrpSpPr>
          <p:grpSpPr>
            <a:xfrm>
              <a:off x="7538086" y="4044483"/>
              <a:ext cx="3406699" cy="1310619"/>
              <a:chOff x="10762125" y="2775799"/>
              <a:chExt cx="3666665" cy="1410633"/>
            </a:xfrm>
          </p:grpSpPr>
          <p:sp>
            <p:nvSpPr>
              <p:cNvPr id="1937" name="Google Shape;1937;p24"/>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4"/>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4"/>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4"/>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4"/>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4"/>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4"/>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4"/>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4"/>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4"/>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4"/>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4"/>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4"/>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4"/>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4"/>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4"/>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4"/>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4"/>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4"/>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4"/>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4"/>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4"/>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4"/>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4"/>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4"/>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4"/>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4"/>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4"/>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4"/>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4"/>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4"/>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4"/>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4"/>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4"/>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4"/>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4"/>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4"/>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4"/>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4"/>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4"/>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4"/>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4"/>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4"/>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4"/>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4"/>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4"/>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4"/>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4"/>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4"/>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4"/>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4"/>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4"/>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4"/>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4"/>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4"/>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4"/>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4"/>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4"/>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4"/>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4"/>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4"/>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4"/>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4"/>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4"/>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4"/>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4"/>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4"/>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4"/>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4"/>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4"/>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4"/>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4"/>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4"/>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4"/>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4"/>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4"/>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4"/>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4"/>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4"/>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4"/>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4"/>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4"/>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4"/>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4"/>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4"/>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4"/>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4"/>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4"/>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4"/>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4"/>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4"/>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4"/>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4"/>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4"/>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4"/>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4"/>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4"/>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4"/>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4"/>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4"/>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4"/>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4"/>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4"/>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4"/>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4"/>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4"/>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4"/>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4"/>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4"/>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4"/>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4"/>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4"/>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4"/>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4"/>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4"/>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4"/>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4"/>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4"/>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4"/>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4"/>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4"/>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4"/>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4"/>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4"/>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4"/>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4"/>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4"/>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24"/>
            <p:cNvGrpSpPr/>
            <p:nvPr/>
          </p:nvGrpSpPr>
          <p:grpSpPr>
            <a:xfrm>
              <a:off x="7013704" y="2894590"/>
              <a:ext cx="1150805" cy="832433"/>
              <a:chOff x="7013704" y="2894590"/>
              <a:chExt cx="1150805" cy="832433"/>
            </a:xfrm>
          </p:grpSpPr>
          <p:sp>
            <p:nvSpPr>
              <p:cNvPr id="2093" name="Google Shape;2093;p24"/>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4"/>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4"/>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4"/>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4"/>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4"/>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4"/>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4"/>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4"/>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4"/>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4"/>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4"/>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4"/>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4"/>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4"/>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4"/>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4"/>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4"/>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4"/>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4"/>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4"/>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4"/>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5" name="Google Shape;2115;p24"/>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4"/>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4"/>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4"/>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4"/>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4"/>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1" name="Google Shape;2121;p24"/>
            <p:cNvGrpSpPr/>
            <p:nvPr/>
          </p:nvGrpSpPr>
          <p:grpSpPr>
            <a:xfrm>
              <a:off x="5032016" y="24235"/>
              <a:ext cx="358499" cy="447941"/>
              <a:chOff x="4896454" y="199085"/>
              <a:chExt cx="358499" cy="447941"/>
            </a:xfrm>
          </p:grpSpPr>
          <p:sp>
            <p:nvSpPr>
              <p:cNvPr id="2122" name="Google Shape;2122;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 name="Google Shape;2133;p24"/>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4"/>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4"/>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4"/>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7" name="Google Shape;2137;p24"/>
            <p:cNvGrpSpPr/>
            <p:nvPr/>
          </p:nvGrpSpPr>
          <p:grpSpPr>
            <a:xfrm rot="2265940">
              <a:off x="9290835" y="854908"/>
              <a:ext cx="291689" cy="364463"/>
              <a:chOff x="4896454" y="199085"/>
              <a:chExt cx="358499" cy="447941"/>
            </a:xfrm>
          </p:grpSpPr>
          <p:sp>
            <p:nvSpPr>
              <p:cNvPr id="2138" name="Google Shape;2138;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9" name="Google Shape;2149;p24"/>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4"/>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 name="Pentagon 379"/>
          <p:cNvSpPr/>
          <p:nvPr/>
        </p:nvSpPr>
        <p:spPr>
          <a:xfrm>
            <a:off x="0" y="358229"/>
            <a:ext cx="2248251" cy="634041"/>
          </a:xfrm>
          <a:prstGeom prst="homePlat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smtClean="0"/>
              <a:t>GHI NHỚ</a:t>
            </a:r>
            <a:endParaRPr lang="en-US" sz="2500" b="1"/>
          </a:p>
        </p:txBody>
      </p:sp>
      <p:grpSp>
        <p:nvGrpSpPr>
          <p:cNvPr id="381" name="Group 380"/>
          <p:cNvGrpSpPr/>
          <p:nvPr/>
        </p:nvGrpSpPr>
        <p:grpSpPr>
          <a:xfrm>
            <a:off x="363544" y="1149340"/>
            <a:ext cx="6128068" cy="3468194"/>
            <a:chOff x="5127673" y="2795558"/>
            <a:chExt cx="6128068" cy="3468194"/>
          </a:xfrm>
        </p:grpSpPr>
        <p:sp>
          <p:nvSpPr>
            <p:cNvPr id="382" name="Google Shape;715;p74"/>
            <p:cNvSpPr/>
            <p:nvPr/>
          </p:nvSpPr>
          <p:spPr>
            <a:xfrm rot="10800000">
              <a:off x="5127673" y="3115995"/>
              <a:ext cx="6128068" cy="3147757"/>
            </a:xfrm>
            <a:custGeom>
              <a:avLst/>
              <a:gdLst/>
              <a:ahLst/>
              <a:cxnLst/>
              <a:rect l="l" t="t" r="r" b="b"/>
              <a:pathLst>
                <a:path w="26864" h="23659" extrusionOk="0">
                  <a:moveTo>
                    <a:pt x="6056" y="0"/>
                  </a:moveTo>
                  <a:cubicBezTo>
                    <a:pt x="5845" y="0"/>
                    <a:pt x="5616" y="35"/>
                    <a:pt x="5405" y="88"/>
                  </a:cubicBezTo>
                  <a:cubicBezTo>
                    <a:pt x="5299" y="141"/>
                    <a:pt x="5158" y="176"/>
                    <a:pt x="5053" y="229"/>
                  </a:cubicBezTo>
                  <a:cubicBezTo>
                    <a:pt x="5000" y="246"/>
                    <a:pt x="4982" y="246"/>
                    <a:pt x="4947" y="282"/>
                  </a:cubicBezTo>
                  <a:cubicBezTo>
                    <a:pt x="4806" y="317"/>
                    <a:pt x="4683" y="352"/>
                    <a:pt x="4542" y="352"/>
                  </a:cubicBezTo>
                  <a:lnTo>
                    <a:pt x="4190" y="352"/>
                  </a:lnTo>
                  <a:cubicBezTo>
                    <a:pt x="3838" y="352"/>
                    <a:pt x="3486" y="334"/>
                    <a:pt x="3116" y="317"/>
                  </a:cubicBezTo>
                  <a:lnTo>
                    <a:pt x="2888" y="317"/>
                  </a:lnTo>
                  <a:cubicBezTo>
                    <a:pt x="2764" y="317"/>
                    <a:pt x="2606" y="299"/>
                    <a:pt x="2483" y="299"/>
                  </a:cubicBezTo>
                  <a:lnTo>
                    <a:pt x="1163" y="299"/>
                  </a:lnTo>
                  <a:cubicBezTo>
                    <a:pt x="1127" y="299"/>
                    <a:pt x="1092" y="264"/>
                    <a:pt x="1074" y="264"/>
                  </a:cubicBezTo>
                  <a:lnTo>
                    <a:pt x="916" y="264"/>
                  </a:lnTo>
                  <a:cubicBezTo>
                    <a:pt x="775" y="264"/>
                    <a:pt x="652" y="264"/>
                    <a:pt x="494" y="246"/>
                  </a:cubicBezTo>
                  <a:lnTo>
                    <a:pt x="388" y="246"/>
                  </a:lnTo>
                  <a:cubicBezTo>
                    <a:pt x="335" y="246"/>
                    <a:pt x="300" y="229"/>
                    <a:pt x="230" y="229"/>
                  </a:cubicBezTo>
                  <a:cubicBezTo>
                    <a:pt x="212" y="229"/>
                    <a:pt x="212" y="229"/>
                    <a:pt x="194" y="264"/>
                  </a:cubicBezTo>
                  <a:cubicBezTo>
                    <a:pt x="159" y="352"/>
                    <a:pt x="142" y="423"/>
                    <a:pt x="159" y="511"/>
                  </a:cubicBezTo>
                  <a:lnTo>
                    <a:pt x="230" y="775"/>
                  </a:lnTo>
                  <a:cubicBezTo>
                    <a:pt x="230" y="827"/>
                    <a:pt x="247" y="845"/>
                    <a:pt x="247" y="863"/>
                  </a:cubicBezTo>
                  <a:lnTo>
                    <a:pt x="247" y="915"/>
                  </a:lnTo>
                  <a:cubicBezTo>
                    <a:pt x="247" y="968"/>
                    <a:pt x="282" y="1021"/>
                    <a:pt x="300" y="1074"/>
                  </a:cubicBezTo>
                  <a:cubicBezTo>
                    <a:pt x="300" y="1109"/>
                    <a:pt x="318" y="1127"/>
                    <a:pt x="318" y="1179"/>
                  </a:cubicBezTo>
                  <a:cubicBezTo>
                    <a:pt x="318" y="1197"/>
                    <a:pt x="335" y="1232"/>
                    <a:pt x="335" y="1267"/>
                  </a:cubicBezTo>
                  <a:cubicBezTo>
                    <a:pt x="406" y="1672"/>
                    <a:pt x="335" y="2112"/>
                    <a:pt x="282" y="2535"/>
                  </a:cubicBezTo>
                  <a:cubicBezTo>
                    <a:pt x="247" y="2693"/>
                    <a:pt x="212" y="2852"/>
                    <a:pt x="212" y="2993"/>
                  </a:cubicBezTo>
                  <a:lnTo>
                    <a:pt x="265" y="2993"/>
                  </a:lnTo>
                  <a:lnTo>
                    <a:pt x="265" y="3116"/>
                  </a:lnTo>
                  <a:cubicBezTo>
                    <a:pt x="265" y="3221"/>
                    <a:pt x="265" y="3362"/>
                    <a:pt x="282" y="3468"/>
                  </a:cubicBezTo>
                  <a:cubicBezTo>
                    <a:pt x="318" y="3714"/>
                    <a:pt x="546" y="3838"/>
                    <a:pt x="582" y="4066"/>
                  </a:cubicBezTo>
                  <a:cubicBezTo>
                    <a:pt x="634" y="4190"/>
                    <a:pt x="564" y="4295"/>
                    <a:pt x="634" y="4418"/>
                  </a:cubicBezTo>
                  <a:cubicBezTo>
                    <a:pt x="722" y="4542"/>
                    <a:pt x="881" y="4542"/>
                    <a:pt x="916" y="4771"/>
                  </a:cubicBezTo>
                  <a:lnTo>
                    <a:pt x="916" y="4911"/>
                  </a:lnTo>
                  <a:cubicBezTo>
                    <a:pt x="916" y="4964"/>
                    <a:pt x="898" y="4982"/>
                    <a:pt x="898" y="5035"/>
                  </a:cubicBezTo>
                  <a:cubicBezTo>
                    <a:pt x="846" y="5158"/>
                    <a:pt x="810" y="5299"/>
                    <a:pt x="898" y="5439"/>
                  </a:cubicBezTo>
                  <a:cubicBezTo>
                    <a:pt x="969" y="5527"/>
                    <a:pt x="1057" y="5598"/>
                    <a:pt x="1092" y="5686"/>
                  </a:cubicBezTo>
                  <a:cubicBezTo>
                    <a:pt x="1092" y="5703"/>
                    <a:pt x="1110" y="5756"/>
                    <a:pt x="1145" y="5774"/>
                  </a:cubicBezTo>
                  <a:cubicBezTo>
                    <a:pt x="1163" y="5827"/>
                    <a:pt x="1180" y="5862"/>
                    <a:pt x="1180" y="5915"/>
                  </a:cubicBezTo>
                  <a:cubicBezTo>
                    <a:pt x="1180" y="5932"/>
                    <a:pt x="1180" y="5950"/>
                    <a:pt x="1198" y="5950"/>
                  </a:cubicBezTo>
                  <a:lnTo>
                    <a:pt x="1198" y="5968"/>
                  </a:lnTo>
                  <a:cubicBezTo>
                    <a:pt x="1198" y="6020"/>
                    <a:pt x="1127" y="6091"/>
                    <a:pt x="1092" y="6126"/>
                  </a:cubicBezTo>
                  <a:cubicBezTo>
                    <a:pt x="1022" y="6196"/>
                    <a:pt x="969" y="6267"/>
                    <a:pt x="934" y="6302"/>
                  </a:cubicBezTo>
                  <a:cubicBezTo>
                    <a:pt x="846" y="6408"/>
                    <a:pt x="758" y="6496"/>
                    <a:pt x="670" y="6584"/>
                  </a:cubicBezTo>
                  <a:cubicBezTo>
                    <a:pt x="617" y="6654"/>
                    <a:pt x="546" y="6742"/>
                    <a:pt x="476" y="6813"/>
                  </a:cubicBezTo>
                  <a:lnTo>
                    <a:pt x="370" y="6918"/>
                  </a:lnTo>
                  <a:lnTo>
                    <a:pt x="300" y="6989"/>
                  </a:lnTo>
                  <a:cubicBezTo>
                    <a:pt x="177" y="7112"/>
                    <a:pt x="124" y="7165"/>
                    <a:pt x="265" y="7358"/>
                  </a:cubicBezTo>
                  <a:cubicBezTo>
                    <a:pt x="300" y="7429"/>
                    <a:pt x="388" y="7446"/>
                    <a:pt x="441" y="7517"/>
                  </a:cubicBezTo>
                  <a:cubicBezTo>
                    <a:pt x="476" y="7622"/>
                    <a:pt x="406" y="7816"/>
                    <a:pt x="388" y="7939"/>
                  </a:cubicBezTo>
                  <a:cubicBezTo>
                    <a:pt x="353" y="8203"/>
                    <a:pt x="300" y="8467"/>
                    <a:pt x="282" y="8731"/>
                  </a:cubicBezTo>
                  <a:cubicBezTo>
                    <a:pt x="282" y="8766"/>
                    <a:pt x="282" y="8784"/>
                    <a:pt x="265" y="8837"/>
                  </a:cubicBezTo>
                  <a:cubicBezTo>
                    <a:pt x="230" y="8943"/>
                    <a:pt x="212" y="9083"/>
                    <a:pt x="194" y="9189"/>
                  </a:cubicBezTo>
                  <a:cubicBezTo>
                    <a:pt x="142" y="9471"/>
                    <a:pt x="194" y="9735"/>
                    <a:pt x="177" y="10016"/>
                  </a:cubicBezTo>
                  <a:cubicBezTo>
                    <a:pt x="177" y="10140"/>
                    <a:pt x="106" y="10245"/>
                    <a:pt x="89" y="10351"/>
                  </a:cubicBezTo>
                  <a:cubicBezTo>
                    <a:pt x="89" y="10439"/>
                    <a:pt x="106" y="10544"/>
                    <a:pt x="177" y="10668"/>
                  </a:cubicBezTo>
                  <a:cubicBezTo>
                    <a:pt x="194" y="10703"/>
                    <a:pt x="212" y="10720"/>
                    <a:pt x="230" y="10773"/>
                  </a:cubicBezTo>
                  <a:cubicBezTo>
                    <a:pt x="265" y="10844"/>
                    <a:pt x="300" y="10879"/>
                    <a:pt x="318" y="10932"/>
                  </a:cubicBezTo>
                  <a:cubicBezTo>
                    <a:pt x="441" y="11073"/>
                    <a:pt x="582" y="11231"/>
                    <a:pt x="705" y="11389"/>
                  </a:cubicBezTo>
                  <a:cubicBezTo>
                    <a:pt x="881" y="11724"/>
                    <a:pt x="740" y="12182"/>
                    <a:pt x="828" y="12534"/>
                  </a:cubicBezTo>
                  <a:lnTo>
                    <a:pt x="828" y="12604"/>
                  </a:lnTo>
                  <a:cubicBezTo>
                    <a:pt x="828" y="12639"/>
                    <a:pt x="828" y="12657"/>
                    <a:pt x="846" y="12710"/>
                  </a:cubicBezTo>
                  <a:cubicBezTo>
                    <a:pt x="881" y="12903"/>
                    <a:pt x="881" y="13132"/>
                    <a:pt x="881" y="13326"/>
                  </a:cubicBezTo>
                  <a:cubicBezTo>
                    <a:pt x="881" y="13431"/>
                    <a:pt x="916" y="13537"/>
                    <a:pt x="916" y="13625"/>
                  </a:cubicBezTo>
                  <a:cubicBezTo>
                    <a:pt x="934" y="13801"/>
                    <a:pt x="810" y="13854"/>
                    <a:pt x="634" y="14012"/>
                  </a:cubicBezTo>
                  <a:cubicBezTo>
                    <a:pt x="529" y="14100"/>
                    <a:pt x="388" y="14188"/>
                    <a:pt x="318" y="14312"/>
                  </a:cubicBezTo>
                  <a:cubicBezTo>
                    <a:pt x="282" y="14400"/>
                    <a:pt x="282" y="14470"/>
                    <a:pt x="282" y="14540"/>
                  </a:cubicBezTo>
                  <a:cubicBezTo>
                    <a:pt x="282" y="14576"/>
                    <a:pt x="300" y="14593"/>
                    <a:pt x="300" y="14646"/>
                  </a:cubicBezTo>
                  <a:cubicBezTo>
                    <a:pt x="318" y="14681"/>
                    <a:pt x="318" y="14734"/>
                    <a:pt x="318" y="14769"/>
                  </a:cubicBezTo>
                  <a:cubicBezTo>
                    <a:pt x="370" y="15068"/>
                    <a:pt x="247" y="15368"/>
                    <a:pt x="247" y="15649"/>
                  </a:cubicBezTo>
                  <a:cubicBezTo>
                    <a:pt x="247" y="15878"/>
                    <a:pt x="159" y="15984"/>
                    <a:pt x="159" y="16230"/>
                  </a:cubicBezTo>
                  <a:lnTo>
                    <a:pt x="159" y="16477"/>
                  </a:lnTo>
                  <a:lnTo>
                    <a:pt x="159" y="16582"/>
                  </a:lnTo>
                  <a:cubicBezTo>
                    <a:pt x="159" y="16670"/>
                    <a:pt x="142" y="16758"/>
                    <a:pt x="124" y="16846"/>
                  </a:cubicBezTo>
                  <a:cubicBezTo>
                    <a:pt x="89" y="16970"/>
                    <a:pt x="1" y="17040"/>
                    <a:pt x="18" y="17198"/>
                  </a:cubicBezTo>
                  <a:cubicBezTo>
                    <a:pt x="54" y="17445"/>
                    <a:pt x="370" y="17533"/>
                    <a:pt x="476" y="17709"/>
                  </a:cubicBezTo>
                  <a:cubicBezTo>
                    <a:pt x="582" y="17885"/>
                    <a:pt x="546" y="18184"/>
                    <a:pt x="564" y="18413"/>
                  </a:cubicBezTo>
                  <a:lnTo>
                    <a:pt x="546" y="18413"/>
                  </a:lnTo>
                  <a:lnTo>
                    <a:pt x="546" y="18448"/>
                  </a:lnTo>
                  <a:lnTo>
                    <a:pt x="546" y="18519"/>
                  </a:lnTo>
                  <a:lnTo>
                    <a:pt x="564" y="18519"/>
                  </a:lnTo>
                  <a:cubicBezTo>
                    <a:pt x="599" y="18818"/>
                    <a:pt x="599" y="19064"/>
                    <a:pt x="687" y="19381"/>
                  </a:cubicBezTo>
                  <a:cubicBezTo>
                    <a:pt x="775" y="19610"/>
                    <a:pt x="758" y="19821"/>
                    <a:pt x="758" y="20085"/>
                  </a:cubicBezTo>
                  <a:cubicBezTo>
                    <a:pt x="758" y="20138"/>
                    <a:pt x="775" y="20261"/>
                    <a:pt x="775" y="20349"/>
                  </a:cubicBezTo>
                  <a:lnTo>
                    <a:pt x="775" y="20367"/>
                  </a:lnTo>
                  <a:lnTo>
                    <a:pt x="775" y="20455"/>
                  </a:lnTo>
                  <a:lnTo>
                    <a:pt x="775" y="20473"/>
                  </a:lnTo>
                  <a:cubicBezTo>
                    <a:pt x="740" y="20631"/>
                    <a:pt x="722" y="20543"/>
                    <a:pt x="599" y="20649"/>
                  </a:cubicBezTo>
                  <a:cubicBezTo>
                    <a:pt x="458" y="20807"/>
                    <a:pt x="370" y="21142"/>
                    <a:pt x="282" y="21335"/>
                  </a:cubicBezTo>
                  <a:cubicBezTo>
                    <a:pt x="142" y="21617"/>
                    <a:pt x="106" y="21951"/>
                    <a:pt x="71" y="22286"/>
                  </a:cubicBezTo>
                  <a:lnTo>
                    <a:pt x="71" y="22391"/>
                  </a:lnTo>
                  <a:cubicBezTo>
                    <a:pt x="71" y="22691"/>
                    <a:pt x="106" y="23008"/>
                    <a:pt x="106" y="23289"/>
                  </a:cubicBezTo>
                  <a:cubicBezTo>
                    <a:pt x="282" y="23360"/>
                    <a:pt x="494" y="23377"/>
                    <a:pt x="722" y="23377"/>
                  </a:cubicBezTo>
                  <a:lnTo>
                    <a:pt x="1215" y="23377"/>
                  </a:lnTo>
                  <a:cubicBezTo>
                    <a:pt x="1339" y="23377"/>
                    <a:pt x="1444" y="23377"/>
                    <a:pt x="1550" y="23395"/>
                  </a:cubicBezTo>
                  <a:cubicBezTo>
                    <a:pt x="1796" y="23448"/>
                    <a:pt x="1990" y="23465"/>
                    <a:pt x="2236" y="23465"/>
                  </a:cubicBezTo>
                  <a:lnTo>
                    <a:pt x="2254" y="23465"/>
                  </a:lnTo>
                  <a:cubicBezTo>
                    <a:pt x="2536" y="23465"/>
                    <a:pt x="2800" y="23430"/>
                    <a:pt x="3064" y="23395"/>
                  </a:cubicBezTo>
                  <a:lnTo>
                    <a:pt x="3187" y="23395"/>
                  </a:lnTo>
                  <a:cubicBezTo>
                    <a:pt x="3275" y="23395"/>
                    <a:pt x="3381" y="23377"/>
                    <a:pt x="3486" y="23377"/>
                  </a:cubicBezTo>
                  <a:lnTo>
                    <a:pt x="3504" y="23377"/>
                  </a:lnTo>
                  <a:cubicBezTo>
                    <a:pt x="4120" y="23377"/>
                    <a:pt x="4718" y="23307"/>
                    <a:pt x="5334" y="23289"/>
                  </a:cubicBezTo>
                  <a:cubicBezTo>
                    <a:pt x="5599" y="23289"/>
                    <a:pt x="5880" y="23272"/>
                    <a:pt x="6144" y="23254"/>
                  </a:cubicBezTo>
                  <a:cubicBezTo>
                    <a:pt x="6267" y="23219"/>
                    <a:pt x="6408" y="23201"/>
                    <a:pt x="6567" y="23201"/>
                  </a:cubicBezTo>
                  <a:lnTo>
                    <a:pt x="6672" y="23201"/>
                  </a:lnTo>
                  <a:cubicBezTo>
                    <a:pt x="6796" y="23219"/>
                    <a:pt x="6901" y="23289"/>
                    <a:pt x="7024" y="23342"/>
                  </a:cubicBezTo>
                  <a:cubicBezTo>
                    <a:pt x="7060" y="23342"/>
                    <a:pt x="7077" y="23360"/>
                    <a:pt x="7112" y="23360"/>
                  </a:cubicBezTo>
                  <a:cubicBezTo>
                    <a:pt x="7236" y="23377"/>
                    <a:pt x="7341" y="23377"/>
                    <a:pt x="7464" y="23377"/>
                  </a:cubicBezTo>
                  <a:cubicBezTo>
                    <a:pt x="7676" y="23377"/>
                    <a:pt x="7887" y="23360"/>
                    <a:pt x="8081" y="23342"/>
                  </a:cubicBezTo>
                  <a:cubicBezTo>
                    <a:pt x="8292" y="23307"/>
                    <a:pt x="8503" y="23289"/>
                    <a:pt x="8697" y="23289"/>
                  </a:cubicBezTo>
                  <a:lnTo>
                    <a:pt x="8855" y="23289"/>
                  </a:lnTo>
                  <a:cubicBezTo>
                    <a:pt x="8908" y="23289"/>
                    <a:pt x="8926" y="23307"/>
                    <a:pt x="8961" y="23307"/>
                  </a:cubicBezTo>
                  <a:cubicBezTo>
                    <a:pt x="9049" y="23342"/>
                    <a:pt x="9119" y="23377"/>
                    <a:pt x="9225" y="23377"/>
                  </a:cubicBezTo>
                  <a:lnTo>
                    <a:pt x="11566" y="23377"/>
                  </a:lnTo>
                  <a:cubicBezTo>
                    <a:pt x="11742" y="23360"/>
                    <a:pt x="11830" y="23272"/>
                    <a:pt x="11953" y="23219"/>
                  </a:cubicBezTo>
                  <a:cubicBezTo>
                    <a:pt x="12200" y="23131"/>
                    <a:pt x="12446" y="23113"/>
                    <a:pt x="12693" y="23113"/>
                  </a:cubicBezTo>
                  <a:lnTo>
                    <a:pt x="13186" y="23113"/>
                  </a:lnTo>
                  <a:cubicBezTo>
                    <a:pt x="13344" y="23254"/>
                    <a:pt x="13485" y="23272"/>
                    <a:pt x="13678" y="23307"/>
                  </a:cubicBezTo>
                  <a:cubicBezTo>
                    <a:pt x="13978" y="23360"/>
                    <a:pt x="14312" y="23377"/>
                    <a:pt x="14629" y="23448"/>
                  </a:cubicBezTo>
                  <a:lnTo>
                    <a:pt x="14629" y="23465"/>
                  </a:lnTo>
                  <a:cubicBezTo>
                    <a:pt x="14664" y="23465"/>
                    <a:pt x="14682" y="23483"/>
                    <a:pt x="14735" y="23483"/>
                  </a:cubicBezTo>
                  <a:cubicBezTo>
                    <a:pt x="14858" y="23518"/>
                    <a:pt x="14999" y="23518"/>
                    <a:pt x="15122" y="23518"/>
                  </a:cubicBezTo>
                  <a:cubicBezTo>
                    <a:pt x="15509" y="23518"/>
                    <a:pt x="15861" y="23448"/>
                    <a:pt x="16178" y="23307"/>
                  </a:cubicBezTo>
                  <a:cubicBezTo>
                    <a:pt x="16301" y="23272"/>
                    <a:pt x="16425" y="23254"/>
                    <a:pt x="16565" y="23219"/>
                  </a:cubicBezTo>
                  <a:lnTo>
                    <a:pt x="16794" y="23219"/>
                  </a:lnTo>
                  <a:cubicBezTo>
                    <a:pt x="16970" y="23219"/>
                    <a:pt x="17146" y="23254"/>
                    <a:pt x="17322" y="23254"/>
                  </a:cubicBezTo>
                  <a:lnTo>
                    <a:pt x="17358" y="23254"/>
                  </a:lnTo>
                  <a:cubicBezTo>
                    <a:pt x="17727" y="23254"/>
                    <a:pt x="18097" y="23201"/>
                    <a:pt x="18467" y="23184"/>
                  </a:cubicBezTo>
                  <a:lnTo>
                    <a:pt x="18590" y="23184"/>
                  </a:lnTo>
                  <a:cubicBezTo>
                    <a:pt x="18678" y="23184"/>
                    <a:pt x="18783" y="23166"/>
                    <a:pt x="18871" y="23166"/>
                  </a:cubicBezTo>
                  <a:cubicBezTo>
                    <a:pt x="19347" y="23113"/>
                    <a:pt x="19875" y="23078"/>
                    <a:pt x="20385" y="23078"/>
                  </a:cubicBezTo>
                  <a:lnTo>
                    <a:pt x="20561" y="23078"/>
                  </a:lnTo>
                  <a:cubicBezTo>
                    <a:pt x="20966" y="23078"/>
                    <a:pt x="21336" y="23096"/>
                    <a:pt x="21706" y="23184"/>
                  </a:cubicBezTo>
                  <a:cubicBezTo>
                    <a:pt x="21899" y="23219"/>
                    <a:pt x="22128" y="23219"/>
                    <a:pt x="22322" y="23272"/>
                  </a:cubicBezTo>
                  <a:cubicBezTo>
                    <a:pt x="22374" y="23272"/>
                    <a:pt x="22392" y="23272"/>
                    <a:pt x="22427" y="23289"/>
                  </a:cubicBezTo>
                  <a:cubicBezTo>
                    <a:pt x="22498" y="23289"/>
                    <a:pt x="22568" y="23307"/>
                    <a:pt x="22639" y="23307"/>
                  </a:cubicBezTo>
                  <a:cubicBezTo>
                    <a:pt x="22744" y="23307"/>
                    <a:pt x="22850" y="23307"/>
                    <a:pt x="22955" y="23289"/>
                  </a:cubicBezTo>
                  <a:cubicBezTo>
                    <a:pt x="23079" y="23272"/>
                    <a:pt x="23202" y="23254"/>
                    <a:pt x="23307" y="23219"/>
                  </a:cubicBezTo>
                  <a:cubicBezTo>
                    <a:pt x="23395" y="23254"/>
                    <a:pt x="23466" y="23272"/>
                    <a:pt x="23536" y="23289"/>
                  </a:cubicBezTo>
                  <a:cubicBezTo>
                    <a:pt x="23712" y="23307"/>
                    <a:pt x="23871" y="23307"/>
                    <a:pt x="24047" y="23342"/>
                  </a:cubicBezTo>
                  <a:cubicBezTo>
                    <a:pt x="24100" y="23342"/>
                    <a:pt x="24170" y="23360"/>
                    <a:pt x="24240" y="23360"/>
                  </a:cubicBezTo>
                  <a:cubicBezTo>
                    <a:pt x="24258" y="23360"/>
                    <a:pt x="24311" y="23360"/>
                    <a:pt x="24328" y="23377"/>
                  </a:cubicBezTo>
                  <a:cubicBezTo>
                    <a:pt x="24522" y="23395"/>
                    <a:pt x="24698" y="23465"/>
                    <a:pt x="24874" y="23553"/>
                  </a:cubicBezTo>
                  <a:cubicBezTo>
                    <a:pt x="25068" y="23641"/>
                    <a:pt x="25244" y="23659"/>
                    <a:pt x="25455" y="23659"/>
                  </a:cubicBezTo>
                  <a:lnTo>
                    <a:pt x="26212" y="23659"/>
                  </a:lnTo>
                  <a:cubicBezTo>
                    <a:pt x="26265" y="23659"/>
                    <a:pt x="26282" y="23659"/>
                    <a:pt x="26335" y="23641"/>
                  </a:cubicBezTo>
                  <a:lnTo>
                    <a:pt x="26458" y="23571"/>
                  </a:lnTo>
                  <a:cubicBezTo>
                    <a:pt x="26476" y="23272"/>
                    <a:pt x="26423" y="22937"/>
                    <a:pt x="26353" y="22656"/>
                  </a:cubicBezTo>
                  <a:cubicBezTo>
                    <a:pt x="26353" y="22603"/>
                    <a:pt x="26335" y="22567"/>
                    <a:pt x="26335" y="22515"/>
                  </a:cubicBezTo>
                  <a:cubicBezTo>
                    <a:pt x="26335" y="22479"/>
                    <a:pt x="26335" y="22462"/>
                    <a:pt x="26300" y="22409"/>
                  </a:cubicBezTo>
                  <a:lnTo>
                    <a:pt x="26300" y="22251"/>
                  </a:lnTo>
                  <a:cubicBezTo>
                    <a:pt x="26300" y="22163"/>
                    <a:pt x="26300" y="22075"/>
                    <a:pt x="26335" y="21987"/>
                  </a:cubicBezTo>
                  <a:cubicBezTo>
                    <a:pt x="26335" y="21934"/>
                    <a:pt x="26353" y="21863"/>
                    <a:pt x="26353" y="21775"/>
                  </a:cubicBezTo>
                  <a:cubicBezTo>
                    <a:pt x="26388" y="21423"/>
                    <a:pt x="26476" y="21089"/>
                    <a:pt x="26458" y="20737"/>
                  </a:cubicBezTo>
                  <a:cubicBezTo>
                    <a:pt x="26458" y="20702"/>
                    <a:pt x="26441" y="20649"/>
                    <a:pt x="26441" y="20614"/>
                  </a:cubicBezTo>
                  <a:cubicBezTo>
                    <a:pt x="26441" y="20561"/>
                    <a:pt x="26423" y="20543"/>
                    <a:pt x="26423" y="20490"/>
                  </a:cubicBezTo>
                  <a:cubicBezTo>
                    <a:pt x="26388" y="20437"/>
                    <a:pt x="26353" y="20367"/>
                    <a:pt x="26335" y="20297"/>
                  </a:cubicBezTo>
                  <a:cubicBezTo>
                    <a:pt x="26282" y="20226"/>
                    <a:pt x="26265" y="20173"/>
                    <a:pt x="26212" y="20085"/>
                  </a:cubicBezTo>
                  <a:cubicBezTo>
                    <a:pt x="26212" y="20050"/>
                    <a:pt x="26212" y="20050"/>
                    <a:pt x="26194" y="20033"/>
                  </a:cubicBezTo>
                  <a:cubicBezTo>
                    <a:pt x="26089" y="19821"/>
                    <a:pt x="26089" y="19593"/>
                    <a:pt x="26124" y="19346"/>
                  </a:cubicBezTo>
                  <a:cubicBezTo>
                    <a:pt x="26159" y="19293"/>
                    <a:pt x="26177" y="19205"/>
                    <a:pt x="26212" y="19135"/>
                  </a:cubicBezTo>
                  <a:cubicBezTo>
                    <a:pt x="26265" y="19047"/>
                    <a:pt x="26282" y="18959"/>
                    <a:pt x="26300" y="18871"/>
                  </a:cubicBezTo>
                  <a:lnTo>
                    <a:pt x="26300" y="18818"/>
                  </a:lnTo>
                  <a:cubicBezTo>
                    <a:pt x="26300" y="18783"/>
                    <a:pt x="26300" y="18712"/>
                    <a:pt x="26282" y="18660"/>
                  </a:cubicBezTo>
                  <a:cubicBezTo>
                    <a:pt x="26282" y="18624"/>
                    <a:pt x="26265" y="18607"/>
                    <a:pt x="26265" y="18554"/>
                  </a:cubicBezTo>
                  <a:lnTo>
                    <a:pt x="26318" y="18554"/>
                  </a:lnTo>
                  <a:cubicBezTo>
                    <a:pt x="26318" y="18536"/>
                    <a:pt x="26282" y="18484"/>
                    <a:pt x="26282" y="18466"/>
                  </a:cubicBezTo>
                  <a:cubicBezTo>
                    <a:pt x="26265" y="18378"/>
                    <a:pt x="26230" y="18290"/>
                    <a:pt x="26194" y="18202"/>
                  </a:cubicBezTo>
                  <a:cubicBezTo>
                    <a:pt x="26159" y="18026"/>
                    <a:pt x="26194" y="17850"/>
                    <a:pt x="26159" y="17674"/>
                  </a:cubicBezTo>
                  <a:cubicBezTo>
                    <a:pt x="26089" y="17375"/>
                    <a:pt x="26018" y="17040"/>
                    <a:pt x="26001" y="16723"/>
                  </a:cubicBezTo>
                  <a:lnTo>
                    <a:pt x="26001" y="16618"/>
                  </a:lnTo>
                  <a:lnTo>
                    <a:pt x="26001" y="16600"/>
                  </a:lnTo>
                  <a:cubicBezTo>
                    <a:pt x="26001" y="16318"/>
                    <a:pt x="26001" y="16054"/>
                    <a:pt x="26089" y="15755"/>
                  </a:cubicBezTo>
                  <a:cubicBezTo>
                    <a:pt x="26142" y="15614"/>
                    <a:pt x="26194" y="15456"/>
                    <a:pt x="26265" y="15315"/>
                  </a:cubicBezTo>
                  <a:lnTo>
                    <a:pt x="26265" y="15262"/>
                  </a:lnTo>
                  <a:cubicBezTo>
                    <a:pt x="26300" y="15174"/>
                    <a:pt x="26335" y="15104"/>
                    <a:pt x="26370" y="15033"/>
                  </a:cubicBezTo>
                  <a:cubicBezTo>
                    <a:pt x="26406" y="14998"/>
                    <a:pt x="26423" y="14945"/>
                    <a:pt x="26423" y="14928"/>
                  </a:cubicBezTo>
                  <a:cubicBezTo>
                    <a:pt x="26441" y="14875"/>
                    <a:pt x="26458" y="14822"/>
                    <a:pt x="26494" y="14752"/>
                  </a:cubicBezTo>
                  <a:cubicBezTo>
                    <a:pt x="26511" y="14716"/>
                    <a:pt x="26529" y="14681"/>
                    <a:pt x="26529" y="14646"/>
                  </a:cubicBezTo>
                  <a:cubicBezTo>
                    <a:pt x="26687" y="14312"/>
                    <a:pt x="26863" y="13924"/>
                    <a:pt x="26793" y="13590"/>
                  </a:cubicBezTo>
                  <a:cubicBezTo>
                    <a:pt x="26740" y="13326"/>
                    <a:pt x="26722" y="13079"/>
                    <a:pt x="26687" y="12815"/>
                  </a:cubicBezTo>
                  <a:cubicBezTo>
                    <a:pt x="26687" y="12780"/>
                    <a:pt x="26652" y="12745"/>
                    <a:pt x="26652" y="12710"/>
                  </a:cubicBezTo>
                  <a:cubicBezTo>
                    <a:pt x="26652" y="12657"/>
                    <a:pt x="26634" y="12622"/>
                    <a:pt x="26634" y="12551"/>
                  </a:cubicBezTo>
                  <a:cubicBezTo>
                    <a:pt x="26564" y="12252"/>
                    <a:pt x="26476" y="11988"/>
                    <a:pt x="26476" y="11671"/>
                  </a:cubicBezTo>
                  <a:cubicBezTo>
                    <a:pt x="26476" y="11460"/>
                    <a:pt x="26388" y="11231"/>
                    <a:pt x="26353" y="11020"/>
                  </a:cubicBezTo>
                  <a:cubicBezTo>
                    <a:pt x="26353" y="10967"/>
                    <a:pt x="26335" y="10932"/>
                    <a:pt x="26335" y="10879"/>
                  </a:cubicBezTo>
                  <a:lnTo>
                    <a:pt x="26335" y="10773"/>
                  </a:lnTo>
                  <a:lnTo>
                    <a:pt x="26265" y="10773"/>
                  </a:lnTo>
                  <a:lnTo>
                    <a:pt x="26265" y="9611"/>
                  </a:lnTo>
                  <a:cubicBezTo>
                    <a:pt x="26247" y="9523"/>
                    <a:pt x="26247" y="9435"/>
                    <a:pt x="26247" y="9347"/>
                  </a:cubicBezTo>
                  <a:lnTo>
                    <a:pt x="26247" y="8943"/>
                  </a:lnTo>
                  <a:lnTo>
                    <a:pt x="26247" y="8837"/>
                  </a:lnTo>
                  <a:lnTo>
                    <a:pt x="26247" y="8678"/>
                  </a:lnTo>
                  <a:cubicBezTo>
                    <a:pt x="26247" y="8573"/>
                    <a:pt x="26212" y="8485"/>
                    <a:pt x="26177" y="8414"/>
                  </a:cubicBezTo>
                  <a:cubicBezTo>
                    <a:pt x="26089" y="7886"/>
                    <a:pt x="26159" y="7358"/>
                    <a:pt x="26247" y="6830"/>
                  </a:cubicBezTo>
                  <a:cubicBezTo>
                    <a:pt x="26265" y="6672"/>
                    <a:pt x="26300" y="6513"/>
                    <a:pt x="26353" y="6372"/>
                  </a:cubicBezTo>
                  <a:cubicBezTo>
                    <a:pt x="26353" y="6337"/>
                    <a:pt x="26370" y="6302"/>
                    <a:pt x="26370" y="6284"/>
                  </a:cubicBezTo>
                  <a:cubicBezTo>
                    <a:pt x="26511" y="5809"/>
                    <a:pt x="26617" y="5492"/>
                    <a:pt x="26634" y="5070"/>
                  </a:cubicBezTo>
                  <a:lnTo>
                    <a:pt x="26634" y="5017"/>
                  </a:lnTo>
                  <a:lnTo>
                    <a:pt x="26634" y="4964"/>
                  </a:lnTo>
                  <a:lnTo>
                    <a:pt x="26634" y="4876"/>
                  </a:lnTo>
                  <a:lnTo>
                    <a:pt x="26634" y="3732"/>
                  </a:lnTo>
                  <a:cubicBezTo>
                    <a:pt x="26634" y="3292"/>
                    <a:pt x="26705" y="2852"/>
                    <a:pt x="26722" y="2376"/>
                  </a:cubicBezTo>
                  <a:cubicBezTo>
                    <a:pt x="26722" y="2007"/>
                    <a:pt x="26652" y="1637"/>
                    <a:pt x="26634" y="1267"/>
                  </a:cubicBezTo>
                  <a:lnTo>
                    <a:pt x="26634" y="1197"/>
                  </a:lnTo>
                  <a:lnTo>
                    <a:pt x="26634" y="1179"/>
                  </a:lnTo>
                  <a:lnTo>
                    <a:pt x="26634" y="1091"/>
                  </a:lnTo>
                  <a:cubicBezTo>
                    <a:pt x="26634" y="951"/>
                    <a:pt x="26652" y="827"/>
                    <a:pt x="26617" y="687"/>
                  </a:cubicBezTo>
                  <a:cubicBezTo>
                    <a:pt x="26564" y="493"/>
                    <a:pt x="26546" y="334"/>
                    <a:pt x="26546" y="123"/>
                  </a:cubicBezTo>
                  <a:lnTo>
                    <a:pt x="26458" y="211"/>
                  </a:lnTo>
                  <a:cubicBezTo>
                    <a:pt x="26423" y="246"/>
                    <a:pt x="26388" y="299"/>
                    <a:pt x="26370" y="299"/>
                  </a:cubicBezTo>
                  <a:cubicBezTo>
                    <a:pt x="26353" y="299"/>
                    <a:pt x="26353" y="299"/>
                    <a:pt x="26335" y="264"/>
                  </a:cubicBezTo>
                  <a:cubicBezTo>
                    <a:pt x="26282" y="246"/>
                    <a:pt x="26265" y="246"/>
                    <a:pt x="26212" y="246"/>
                  </a:cubicBezTo>
                  <a:lnTo>
                    <a:pt x="26159" y="246"/>
                  </a:lnTo>
                  <a:cubicBezTo>
                    <a:pt x="26018" y="246"/>
                    <a:pt x="25913" y="264"/>
                    <a:pt x="25807" y="264"/>
                  </a:cubicBezTo>
                  <a:lnTo>
                    <a:pt x="25754" y="264"/>
                  </a:lnTo>
                  <a:cubicBezTo>
                    <a:pt x="25473" y="264"/>
                    <a:pt x="25226" y="246"/>
                    <a:pt x="24945" y="211"/>
                  </a:cubicBezTo>
                  <a:lnTo>
                    <a:pt x="24804" y="211"/>
                  </a:lnTo>
                  <a:cubicBezTo>
                    <a:pt x="24663" y="211"/>
                    <a:pt x="24522" y="229"/>
                    <a:pt x="24399" y="246"/>
                  </a:cubicBezTo>
                  <a:cubicBezTo>
                    <a:pt x="24346" y="246"/>
                    <a:pt x="24328" y="246"/>
                    <a:pt x="24276" y="282"/>
                  </a:cubicBezTo>
                  <a:lnTo>
                    <a:pt x="22744" y="282"/>
                  </a:lnTo>
                  <a:cubicBezTo>
                    <a:pt x="22656" y="282"/>
                    <a:pt x="22550" y="282"/>
                    <a:pt x="22462" y="299"/>
                  </a:cubicBezTo>
                  <a:cubicBezTo>
                    <a:pt x="22410" y="299"/>
                    <a:pt x="22392" y="317"/>
                    <a:pt x="22339" y="317"/>
                  </a:cubicBezTo>
                  <a:cubicBezTo>
                    <a:pt x="22058" y="370"/>
                    <a:pt x="21794" y="458"/>
                    <a:pt x="21494" y="511"/>
                  </a:cubicBezTo>
                  <a:cubicBezTo>
                    <a:pt x="21371" y="546"/>
                    <a:pt x="21283" y="546"/>
                    <a:pt x="21195" y="546"/>
                  </a:cubicBezTo>
                  <a:cubicBezTo>
                    <a:pt x="20966" y="546"/>
                    <a:pt x="20737" y="493"/>
                    <a:pt x="20526" y="475"/>
                  </a:cubicBezTo>
                  <a:lnTo>
                    <a:pt x="20526" y="458"/>
                  </a:lnTo>
                  <a:cubicBezTo>
                    <a:pt x="20473" y="458"/>
                    <a:pt x="20456" y="458"/>
                    <a:pt x="20403" y="423"/>
                  </a:cubicBezTo>
                  <a:lnTo>
                    <a:pt x="20262" y="423"/>
                  </a:lnTo>
                  <a:cubicBezTo>
                    <a:pt x="20104" y="423"/>
                    <a:pt x="19945" y="405"/>
                    <a:pt x="19787" y="405"/>
                  </a:cubicBezTo>
                  <a:cubicBezTo>
                    <a:pt x="19699" y="405"/>
                    <a:pt x="19611" y="405"/>
                    <a:pt x="19523" y="423"/>
                  </a:cubicBezTo>
                  <a:cubicBezTo>
                    <a:pt x="19329" y="458"/>
                    <a:pt x="19153" y="511"/>
                    <a:pt x="18959" y="511"/>
                  </a:cubicBezTo>
                  <a:lnTo>
                    <a:pt x="18907" y="511"/>
                  </a:lnTo>
                  <a:cubicBezTo>
                    <a:pt x="18801" y="511"/>
                    <a:pt x="18713" y="511"/>
                    <a:pt x="18607" y="493"/>
                  </a:cubicBezTo>
                  <a:cubicBezTo>
                    <a:pt x="18555" y="493"/>
                    <a:pt x="18537" y="475"/>
                    <a:pt x="18502" y="475"/>
                  </a:cubicBezTo>
                  <a:cubicBezTo>
                    <a:pt x="18379" y="440"/>
                    <a:pt x="18273" y="405"/>
                    <a:pt x="18185" y="352"/>
                  </a:cubicBezTo>
                  <a:cubicBezTo>
                    <a:pt x="18097" y="317"/>
                    <a:pt x="18097" y="282"/>
                    <a:pt x="18009" y="246"/>
                  </a:cubicBezTo>
                  <a:lnTo>
                    <a:pt x="17938" y="246"/>
                  </a:lnTo>
                  <a:cubicBezTo>
                    <a:pt x="17815" y="246"/>
                    <a:pt x="17586" y="334"/>
                    <a:pt x="17481" y="352"/>
                  </a:cubicBezTo>
                  <a:cubicBezTo>
                    <a:pt x="17217" y="423"/>
                    <a:pt x="16953" y="475"/>
                    <a:pt x="16671" y="493"/>
                  </a:cubicBezTo>
                  <a:lnTo>
                    <a:pt x="16530" y="493"/>
                  </a:lnTo>
                  <a:cubicBezTo>
                    <a:pt x="16354" y="493"/>
                    <a:pt x="16213" y="511"/>
                    <a:pt x="16037" y="511"/>
                  </a:cubicBezTo>
                  <a:cubicBezTo>
                    <a:pt x="15632" y="511"/>
                    <a:pt x="15245" y="493"/>
                    <a:pt x="14893" y="405"/>
                  </a:cubicBezTo>
                  <a:cubicBezTo>
                    <a:pt x="14823" y="387"/>
                    <a:pt x="14770" y="387"/>
                    <a:pt x="14735" y="352"/>
                  </a:cubicBezTo>
                  <a:cubicBezTo>
                    <a:pt x="14682" y="352"/>
                    <a:pt x="14664" y="334"/>
                    <a:pt x="14629" y="334"/>
                  </a:cubicBezTo>
                  <a:lnTo>
                    <a:pt x="13344" y="334"/>
                  </a:lnTo>
                  <a:cubicBezTo>
                    <a:pt x="13238" y="334"/>
                    <a:pt x="13150" y="334"/>
                    <a:pt x="13062" y="317"/>
                  </a:cubicBezTo>
                  <a:cubicBezTo>
                    <a:pt x="12974" y="299"/>
                    <a:pt x="12904" y="246"/>
                    <a:pt x="12833" y="176"/>
                  </a:cubicBezTo>
                  <a:lnTo>
                    <a:pt x="12798" y="176"/>
                  </a:lnTo>
                  <a:cubicBezTo>
                    <a:pt x="12745" y="176"/>
                    <a:pt x="12728" y="158"/>
                    <a:pt x="12693" y="158"/>
                  </a:cubicBezTo>
                  <a:lnTo>
                    <a:pt x="12622" y="158"/>
                  </a:lnTo>
                  <a:cubicBezTo>
                    <a:pt x="12393" y="158"/>
                    <a:pt x="12200" y="229"/>
                    <a:pt x="12006" y="264"/>
                  </a:cubicBezTo>
                  <a:cubicBezTo>
                    <a:pt x="12006" y="299"/>
                    <a:pt x="11918" y="317"/>
                    <a:pt x="11918" y="334"/>
                  </a:cubicBezTo>
                  <a:cubicBezTo>
                    <a:pt x="11777" y="334"/>
                    <a:pt x="11320" y="352"/>
                    <a:pt x="10862" y="387"/>
                  </a:cubicBezTo>
                  <a:lnTo>
                    <a:pt x="10756" y="387"/>
                  </a:lnTo>
                  <a:cubicBezTo>
                    <a:pt x="10175" y="423"/>
                    <a:pt x="9612" y="475"/>
                    <a:pt x="9630" y="599"/>
                  </a:cubicBezTo>
                  <a:cubicBezTo>
                    <a:pt x="9577" y="616"/>
                    <a:pt x="9524" y="616"/>
                    <a:pt x="9454" y="616"/>
                  </a:cubicBezTo>
                  <a:cubicBezTo>
                    <a:pt x="9278" y="616"/>
                    <a:pt x="9084" y="563"/>
                    <a:pt x="8926" y="528"/>
                  </a:cubicBezTo>
                  <a:lnTo>
                    <a:pt x="8820" y="528"/>
                  </a:lnTo>
                  <a:cubicBezTo>
                    <a:pt x="8204" y="440"/>
                    <a:pt x="7605" y="229"/>
                    <a:pt x="6989" y="123"/>
                  </a:cubicBezTo>
                  <a:cubicBezTo>
                    <a:pt x="6936" y="123"/>
                    <a:pt x="6919" y="88"/>
                    <a:pt x="6884" y="88"/>
                  </a:cubicBezTo>
                  <a:cubicBezTo>
                    <a:pt x="6620" y="53"/>
                    <a:pt x="6320" y="0"/>
                    <a:pt x="6056" y="0"/>
                  </a:cubicBezTo>
                  <a:close/>
                </a:path>
              </a:pathLst>
            </a:custGeom>
            <a:solidFill>
              <a:srgbClr val="EEEBFB"/>
            </a:solidFill>
            <a:ln w="38100" cap="flat" cmpd="sng">
              <a:solidFill>
                <a:schemeClr val="lt2"/>
              </a:solidFill>
              <a:prstDash val="solid"/>
              <a:round/>
              <a:headEnd type="none" w="sm" len="sm"/>
              <a:tailEnd type="none" w="sm" len="sm"/>
            </a:ln>
            <a:effectLst>
              <a:outerShdw blurRad="57150" dist="19050" dir="5400000" algn="bl" rotWithShape="0">
                <a:schemeClr val="dk2">
                  <a:alpha val="3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83" name="Google Shape;722;p74"/>
            <p:cNvPicPr preferRelativeResize="0"/>
            <p:nvPr/>
          </p:nvPicPr>
          <p:blipFill>
            <a:blip r:embed="rId3">
              <a:alphaModFix/>
            </a:blip>
            <a:stretch>
              <a:fillRect/>
            </a:stretch>
          </p:blipFill>
          <p:spPr>
            <a:xfrm>
              <a:off x="7328715" y="2795558"/>
              <a:ext cx="1725982" cy="713400"/>
            </a:xfrm>
            <a:prstGeom prst="rect">
              <a:avLst/>
            </a:prstGeom>
            <a:noFill/>
            <a:ln>
              <a:noFill/>
            </a:ln>
            <a:effectLst>
              <a:outerShdw blurRad="57150" algn="bl" rotWithShape="0">
                <a:schemeClr val="dk2">
                  <a:alpha val="40000"/>
                </a:schemeClr>
              </a:outerShdw>
            </a:effectLst>
          </p:spPr>
        </p:pic>
        <p:sp>
          <p:nvSpPr>
            <p:cNvPr id="384" name="TextBox 383"/>
            <p:cNvSpPr txBox="1"/>
            <p:nvPr/>
          </p:nvSpPr>
          <p:spPr>
            <a:xfrm>
              <a:off x="5566131" y="3928204"/>
              <a:ext cx="5207902" cy="1619824"/>
            </a:xfrm>
            <a:prstGeom prst="rect">
              <a:avLst/>
            </a:prstGeom>
            <a:noFill/>
            <a:ln>
              <a:noFill/>
            </a:ln>
          </p:spPr>
          <p:txBody>
            <a:bodyPr spcFirstLastPara="1" wrap="square" lIns="91425" tIns="91425" rIns="91425" bIns="91425" rtlCol="0" anchor="ctr" anchorCtr="0">
              <a:noAutofit/>
            </a:bodyPr>
            <a:lstStyle/>
            <a:p>
              <a:pPr algn="just">
                <a:lnSpc>
                  <a:spcPct val="150000"/>
                </a:lnSpc>
              </a:pPr>
              <a:r>
                <a:rPr lang="vi-VN" sz="2000" smtClean="0">
                  <a:latin typeface="+mn-lt"/>
                </a:rPr>
                <a:t>•</a:t>
              </a:r>
              <a:r>
                <a:rPr lang="en-US" sz="2000" smtClean="0">
                  <a:latin typeface="+mn-lt"/>
                </a:rPr>
                <a:t> </a:t>
              </a:r>
              <a:r>
                <a:rPr lang="vi-VN" sz="2000" smtClean="0">
                  <a:latin typeface="+mn-lt"/>
                </a:rPr>
                <a:t>Thiệp </a:t>
              </a:r>
              <a:r>
                <a:rPr lang="vi-VN" sz="2000">
                  <a:latin typeface="+mn-lt"/>
                </a:rPr>
                <a:t>chúc mừng thường được tặng vào những dịp vui vẻ, thể hiện tình cảm của người tặng.</a:t>
              </a:r>
            </a:p>
            <a:p>
              <a:pPr algn="just">
                <a:lnSpc>
                  <a:spcPct val="150000"/>
                </a:lnSpc>
              </a:pPr>
              <a:r>
                <a:rPr lang="vi-VN" sz="2000" smtClean="0">
                  <a:latin typeface="+mn-lt"/>
                </a:rPr>
                <a:t>•</a:t>
              </a:r>
              <a:r>
                <a:rPr lang="en-US" sz="2000" smtClean="0">
                  <a:latin typeface="+mn-lt"/>
                </a:rPr>
                <a:t> </a:t>
              </a:r>
              <a:r>
                <a:rPr lang="vi-VN" sz="2000" smtClean="0">
                  <a:latin typeface="+mn-lt"/>
                </a:rPr>
                <a:t>Để </a:t>
              </a:r>
              <a:r>
                <a:rPr lang="vi-VN" sz="2000">
                  <a:latin typeface="+mn-lt"/>
                </a:rPr>
                <a:t>tạo được thiệp chúc mừng phù hợp cần xác định chủ đề và những thành phần xuất hiện trong tấm thiệp.</a:t>
              </a:r>
            </a:p>
          </p:txBody>
        </p:sp>
      </p:grpSp>
    </p:spTree>
  </p:cSld>
  <p:clrMapOvr>
    <a:masterClrMapping/>
  </p:clrMapOvr>
  <p:transition spd="med">
    <p:pull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barn(outVertical)">
                                      <p:cBhvr>
                                        <p:cTn id="7" dur="500"/>
                                        <p:tgtEl>
                                          <p:spTgt spid="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371"/>
        <p:cNvGrpSpPr/>
        <p:nvPr/>
      </p:nvGrpSpPr>
      <p:grpSpPr>
        <a:xfrm>
          <a:off x="0" y="0"/>
          <a:ext cx="0" cy="0"/>
          <a:chOff x="0" y="0"/>
          <a:chExt cx="0" cy="0"/>
        </a:xfrm>
      </p:grpSpPr>
      <p:sp>
        <p:nvSpPr>
          <p:cNvPr id="159" name="Pentagon 158"/>
          <p:cNvSpPr/>
          <p:nvPr/>
        </p:nvSpPr>
        <p:spPr>
          <a:xfrm>
            <a:off x="0" y="384267"/>
            <a:ext cx="4572000" cy="634041"/>
          </a:xfrm>
          <a:prstGeom prst="homePlat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C</a:t>
            </a:r>
            <a:r>
              <a:rPr lang="en-US" sz="2500" b="1" smtClean="0"/>
              <a:t>âu </a:t>
            </a:r>
            <a:r>
              <a:rPr lang="en-US" sz="2500" b="1"/>
              <a:t>hỏi củng </a:t>
            </a:r>
            <a:r>
              <a:rPr lang="en-US" sz="2500" b="1"/>
              <a:t>cố </a:t>
            </a:r>
            <a:r>
              <a:rPr lang="en-US" sz="2500" b="1" smtClean="0"/>
              <a:t>SGK tr.44</a:t>
            </a:r>
            <a:endParaRPr lang="en-US" sz="2500" b="1"/>
          </a:p>
        </p:txBody>
      </p:sp>
      <p:grpSp>
        <p:nvGrpSpPr>
          <p:cNvPr id="160" name="Group 159"/>
          <p:cNvGrpSpPr/>
          <p:nvPr/>
        </p:nvGrpSpPr>
        <p:grpSpPr>
          <a:xfrm>
            <a:off x="660908" y="1274894"/>
            <a:ext cx="7822184" cy="600164"/>
            <a:chOff x="702345" y="1030005"/>
            <a:chExt cx="7822184" cy="600164"/>
          </a:xfrm>
        </p:grpSpPr>
        <p:sp>
          <p:nvSpPr>
            <p:cNvPr id="161" name="TextBox 160">
              <a:extLst>
                <a:ext uri="{FF2B5EF4-FFF2-40B4-BE49-F238E27FC236}">
                  <a16:creationId xmlns:a16="http://schemas.microsoft.com/office/drawing/2014/main" id="{0BE89C69-1BA8-2F2F-01BF-6D0FE11A63EB}"/>
                </a:ext>
              </a:extLst>
            </p:cNvPr>
            <p:cNvSpPr txBox="1"/>
            <p:nvPr/>
          </p:nvSpPr>
          <p:spPr>
            <a:xfrm>
              <a:off x="1095242" y="1030005"/>
              <a:ext cx="7429287" cy="600164"/>
            </a:xfrm>
            <a:prstGeom prst="rect">
              <a:avLst/>
            </a:prstGeom>
            <a:noFill/>
          </p:spPr>
          <p:txBody>
            <a:bodyPr wrap="square" rtlCol="0">
              <a:spAutoFit/>
            </a:bodyPr>
            <a:lstStyle/>
            <a:p>
              <a:pPr>
                <a:lnSpc>
                  <a:spcPct val="150000"/>
                </a:lnSpc>
              </a:pPr>
              <a:r>
                <a:rPr lang="en-US" sz="2200" b="1" smtClean="0">
                  <a:solidFill>
                    <a:srgbClr val="C00000"/>
                  </a:solidFill>
                  <a:latin typeface="Arial" panose="020B0604020202020204" pitchFamily="34" charset="0"/>
                  <a:cs typeface="Arial" panose="020B0604020202020204" pitchFamily="34" charset="0"/>
                </a:rPr>
                <a:t>Ghép tên </a:t>
              </a:r>
              <a:r>
                <a:rPr lang="en-US" sz="2200" b="1">
                  <a:solidFill>
                    <a:srgbClr val="C00000"/>
                  </a:solidFill>
                  <a:latin typeface="Arial" panose="020B0604020202020204" pitchFamily="34" charset="0"/>
                  <a:cs typeface="Arial" panose="020B0604020202020204" pitchFamily="34" charset="0"/>
                </a:rPr>
                <a:t>chủ đề với tấm thiệp phù hợp trong Hình 56:</a:t>
              </a:r>
              <a:endParaRPr lang="en-US" sz="2200" b="1" smtClean="0">
                <a:solidFill>
                  <a:srgbClr val="C00000"/>
                </a:solidFill>
                <a:latin typeface="Arial" panose="020B0604020202020204" pitchFamily="34" charset="0"/>
                <a:cs typeface="Arial" panose="020B0604020202020204" pitchFamily="34" charset="0"/>
              </a:endParaRPr>
            </a:p>
          </p:txBody>
        </p:sp>
        <p:pic>
          <p:nvPicPr>
            <p:cNvPr id="162" name="Picture 2" descr="https://cdn-icons-png.flaticon.com/128/3233/3233497.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2345" y="1131102"/>
              <a:ext cx="392898" cy="392898"/>
            </a:xfrm>
            <a:prstGeom prst="rect">
              <a:avLst/>
            </a:prstGeom>
            <a:noFill/>
            <a:extLst>
              <a:ext uri="{909E8E84-426E-40DD-AFC4-6F175D3DCCD1}">
                <a14:hiddenFill xmlns:a14="http://schemas.microsoft.com/office/drawing/2010/main">
                  <a:solidFill>
                    <a:srgbClr val="FFFFFF"/>
                  </a:solidFill>
                </a14:hiddenFill>
              </a:ext>
            </a:extLst>
          </p:spPr>
        </p:pic>
      </p:grpSp>
      <p:sp>
        <p:nvSpPr>
          <p:cNvPr id="163" name="Rounded Rectangle 162"/>
          <p:cNvSpPr/>
          <p:nvPr/>
        </p:nvSpPr>
        <p:spPr>
          <a:xfrm>
            <a:off x="406400" y="2076001"/>
            <a:ext cx="2245812" cy="1037179"/>
          </a:xfrm>
          <a:prstGeom prst="roundRect">
            <a:avLst>
              <a:gd name="adj" fmla="val 16172"/>
            </a:avLst>
          </a:prstGeom>
          <a:solidFill>
            <a:schemeClr val="accent4">
              <a:lumMod val="20000"/>
              <a:lumOff val="80000"/>
            </a:schemeClr>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rPr>
              <a:t>1) Thiệp chúc mừng sinh nhật.</a:t>
            </a:r>
            <a:endParaRPr lang="vi-VN" sz="2000">
              <a:solidFill>
                <a:srgbClr val="000000"/>
              </a:solidFill>
            </a:endParaRPr>
          </a:p>
        </p:txBody>
      </p:sp>
      <p:sp>
        <p:nvSpPr>
          <p:cNvPr id="164" name="Rounded Rectangle 163"/>
          <p:cNvSpPr/>
          <p:nvPr/>
        </p:nvSpPr>
        <p:spPr>
          <a:xfrm>
            <a:off x="3043939" y="2076001"/>
            <a:ext cx="3177110" cy="1037179"/>
          </a:xfrm>
          <a:prstGeom prst="roundRect">
            <a:avLst>
              <a:gd name="adj" fmla="val 16172"/>
            </a:avLst>
          </a:prstGeom>
          <a:solidFill>
            <a:schemeClr val="accent4">
              <a:lumMod val="20000"/>
              <a:lumOff val="80000"/>
            </a:schemeClr>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rPr>
              <a:t>2) Thiệp chúc mừng ngày Nhà giáo Việt Nam.</a:t>
            </a:r>
            <a:endParaRPr lang="vi-VN" sz="2000">
              <a:solidFill>
                <a:srgbClr val="000000"/>
              </a:solidFill>
            </a:endParaRPr>
          </a:p>
        </p:txBody>
      </p:sp>
      <p:sp>
        <p:nvSpPr>
          <p:cNvPr id="165" name="Rounded Rectangle 164"/>
          <p:cNvSpPr/>
          <p:nvPr/>
        </p:nvSpPr>
        <p:spPr>
          <a:xfrm>
            <a:off x="6612776" y="2076001"/>
            <a:ext cx="2110310" cy="1037179"/>
          </a:xfrm>
          <a:prstGeom prst="roundRect">
            <a:avLst>
              <a:gd name="adj" fmla="val 16172"/>
            </a:avLst>
          </a:prstGeom>
          <a:solidFill>
            <a:schemeClr val="accent4">
              <a:lumMod val="20000"/>
              <a:lumOff val="80000"/>
            </a:schemeClr>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rPr>
              <a:t>3) Thiệp chúc mừng năm mới.</a:t>
            </a:r>
            <a:endParaRPr lang="vi-VN" sz="2000">
              <a:solidFill>
                <a:srgbClr val="000000"/>
              </a:solidFill>
            </a:endParaRPr>
          </a:p>
        </p:txBody>
      </p:sp>
      <p:pic>
        <p:nvPicPr>
          <p:cNvPr id="2" name="Picture 1"/>
          <p:cNvPicPr>
            <a:picLocks noChangeAspect="1"/>
          </p:cNvPicPr>
          <p:nvPr/>
        </p:nvPicPr>
        <p:blipFill rotWithShape="1">
          <a:blip r:embed="rId4"/>
          <a:srcRect l="65611" t="20127" r="1232" b="25001"/>
          <a:stretch/>
        </p:blipFill>
        <p:spPr>
          <a:xfrm>
            <a:off x="5947739" y="3825429"/>
            <a:ext cx="1941409" cy="1124400"/>
          </a:xfrm>
          <a:prstGeom prst="rect">
            <a:avLst/>
          </a:prstGeom>
        </p:spPr>
      </p:pic>
      <p:pic>
        <p:nvPicPr>
          <p:cNvPr id="167" name="Picture 166"/>
          <p:cNvPicPr>
            <a:picLocks noChangeAspect="1"/>
          </p:cNvPicPr>
          <p:nvPr/>
        </p:nvPicPr>
        <p:blipFill rotWithShape="1">
          <a:blip r:embed="rId4"/>
          <a:srcRect l="1854" t="5441" r="67891" b="27448"/>
          <a:stretch/>
        </p:blipFill>
        <p:spPr>
          <a:xfrm>
            <a:off x="1918138" y="3825429"/>
            <a:ext cx="1399110" cy="1124400"/>
          </a:xfrm>
          <a:prstGeom prst="rect">
            <a:avLst/>
          </a:prstGeom>
        </p:spPr>
      </p:pic>
      <p:pic>
        <p:nvPicPr>
          <p:cNvPr id="168" name="Picture 167"/>
          <p:cNvPicPr>
            <a:picLocks noChangeAspect="1"/>
          </p:cNvPicPr>
          <p:nvPr/>
        </p:nvPicPr>
        <p:blipFill rotWithShape="1">
          <a:blip r:embed="rId4"/>
          <a:srcRect l="36387" t="3985" r="39298" b="26536"/>
          <a:stretch/>
        </p:blipFill>
        <p:spPr>
          <a:xfrm>
            <a:off x="4070294" y="3825429"/>
            <a:ext cx="1124399" cy="1124400"/>
          </a:xfrm>
          <a:prstGeom prst="rect">
            <a:avLst/>
          </a:prstGeom>
        </p:spPr>
      </p:pic>
      <p:cxnSp>
        <p:nvCxnSpPr>
          <p:cNvPr id="4" name="Straight Arrow Connector 3"/>
          <p:cNvCxnSpPr>
            <a:stCxn id="163" idx="2"/>
            <a:endCxn id="168" idx="0"/>
          </p:cNvCxnSpPr>
          <p:nvPr/>
        </p:nvCxnSpPr>
        <p:spPr>
          <a:xfrm>
            <a:off x="1529306" y="3113180"/>
            <a:ext cx="3103188" cy="712249"/>
          </a:xfrm>
          <a:prstGeom prst="straightConnector1">
            <a:avLst/>
          </a:prstGeom>
          <a:ln>
            <a:solidFill>
              <a:srgbClr val="503156"/>
            </a:solidFill>
            <a:tailEnd type="triangle"/>
          </a:ln>
        </p:spPr>
        <p:style>
          <a:lnRef idx="1">
            <a:schemeClr val="accent1"/>
          </a:lnRef>
          <a:fillRef idx="0">
            <a:schemeClr val="accent1"/>
          </a:fillRef>
          <a:effectRef idx="0">
            <a:schemeClr val="accent1"/>
          </a:effectRef>
          <a:fontRef idx="minor">
            <a:schemeClr val="tx1"/>
          </a:fontRef>
        </p:style>
      </p:cxnSp>
      <p:cxnSp>
        <p:nvCxnSpPr>
          <p:cNvPr id="171" name="Straight Arrow Connector 170"/>
          <p:cNvCxnSpPr>
            <a:stCxn id="164" idx="2"/>
            <a:endCxn id="167" idx="0"/>
          </p:cNvCxnSpPr>
          <p:nvPr/>
        </p:nvCxnSpPr>
        <p:spPr>
          <a:xfrm flipH="1">
            <a:off x="2617693" y="3113180"/>
            <a:ext cx="2014801" cy="712249"/>
          </a:xfrm>
          <a:prstGeom prst="straightConnector1">
            <a:avLst/>
          </a:prstGeom>
          <a:ln>
            <a:solidFill>
              <a:srgbClr val="503156"/>
            </a:solidFill>
            <a:tailEnd type="triangle"/>
          </a:ln>
        </p:spPr>
        <p:style>
          <a:lnRef idx="1">
            <a:schemeClr val="accent1"/>
          </a:lnRef>
          <a:fillRef idx="0">
            <a:schemeClr val="accent1"/>
          </a:fillRef>
          <a:effectRef idx="0">
            <a:schemeClr val="accent1"/>
          </a:effectRef>
          <a:fontRef idx="minor">
            <a:schemeClr val="tx1"/>
          </a:fontRef>
        </p:style>
      </p:cxnSp>
      <p:cxnSp>
        <p:nvCxnSpPr>
          <p:cNvPr id="174" name="Straight Arrow Connector 173"/>
          <p:cNvCxnSpPr>
            <a:stCxn id="165" idx="2"/>
            <a:endCxn id="2" idx="0"/>
          </p:cNvCxnSpPr>
          <p:nvPr/>
        </p:nvCxnSpPr>
        <p:spPr>
          <a:xfrm flipH="1">
            <a:off x="6918444" y="3113180"/>
            <a:ext cx="749487" cy="712249"/>
          </a:xfrm>
          <a:prstGeom prst="straightConnector1">
            <a:avLst/>
          </a:prstGeom>
          <a:ln>
            <a:solidFill>
              <a:srgbClr val="503156"/>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8255818"/>
      </p:ext>
    </p:extLst>
  </p:cSld>
  <p:clrMapOvr>
    <a:masterClrMapping/>
  </p:clrMapOvr>
  <mc:AlternateContent xmlns:mc="http://schemas.openxmlformats.org/markup-compatibility/2006">
    <mc:Choice xmlns:p15="http://schemas.microsoft.com/office/powerpoint/2012/main" Requires="p15">
      <p:transition spd="med">
        <p15:prstTrans prst="pageCurlDoubl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additive="base">
                                        <p:cTn id="7" dur="500" fill="hold"/>
                                        <p:tgtEl>
                                          <p:spTgt spid="160"/>
                                        </p:tgtEl>
                                        <p:attrNameLst>
                                          <p:attrName>ppt_x</p:attrName>
                                        </p:attrNameLst>
                                      </p:cBhvr>
                                      <p:tavLst>
                                        <p:tav tm="0">
                                          <p:val>
                                            <p:strVal val="#ppt_x"/>
                                          </p:val>
                                        </p:tav>
                                        <p:tav tm="100000">
                                          <p:val>
                                            <p:strVal val="#ppt_x"/>
                                          </p:val>
                                        </p:tav>
                                      </p:tavLst>
                                    </p:anim>
                                    <p:anim calcmode="lin" valueType="num">
                                      <p:cBhvr additive="base">
                                        <p:cTn id="8" dur="500" fill="hold"/>
                                        <p:tgtEl>
                                          <p:spTgt spid="16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3"/>
                                        </p:tgtEl>
                                        <p:attrNameLst>
                                          <p:attrName>style.visibility</p:attrName>
                                        </p:attrNameLst>
                                      </p:cBhvr>
                                      <p:to>
                                        <p:strVal val="visible"/>
                                      </p:to>
                                    </p:set>
                                    <p:anim calcmode="lin" valueType="num">
                                      <p:cBhvr>
                                        <p:cTn id="13" dur="500" fill="hold"/>
                                        <p:tgtEl>
                                          <p:spTgt spid="163"/>
                                        </p:tgtEl>
                                        <p:attrNameLst>
                                          <p:attrName>ppt_w</p:attrName>
                                        </p:attrNameLst>
                                      </p:cBhvr>
                                      <p:tavLst>
                                        <p:tav tm="0">
                                          <p:val>
                                            <p:fltVal val="0"/>
                                          </p:val>
                                        </p:tav>
                                        <p:tav tm="100000">
                                          <p:val>
                                            <p:strVal val="#ppt_w"/>
                                          </p:val>
                                        </p:tav>
                                      </p:tavLst>
                                    </p:anim>
                                    <p:anim calcmode="lin" valueType="num">
                                      <p:cBhvr>
                                        <p:cTn id="14" dur="500" fill="hold"/>
                                        <p:tgtEl>
                                          <p:spTgt spid="163"/>
                                        </p:tgtEl>
                                        <p:attrNameLst>
                                          <p:attrName>ppt_h</p:attrName>
                                        </p:attrNameLst>
                                      </p:cBhvr>
                                      <p:tavLst>
                                        <p:tav tm="0">
                                          <p:val>
                                            <p:fltVal val="0"/>
                                          </p:val>
                                        </p:tav>
                                        <p:tav tm="100000">
                                          <p:val>
                                            <p:strVal val="#ppt_h"/>
                                          </p:val>
                                        </p:tav>
                                      </p:tavLst>
                                    </p:anim>
                                    <p:animEffect transition="in" filter="fade">
                                      <p:cBhvr>
                                        <p:cTn id="15" dur="500"/>
                                        <p:tgtEl>
                                          <p:spTgt spid="16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64"/>
                                        </p:tgtEl>
                                        <p:attrNameLst>
                                          <p:attrName>style.visibility</p:attrName>
                                        </p:attrNameLst>
                                      </p:cBhvr>
                                      <p:to>
                                        <p:strVal val="visible"/>
                                      </p:to>
                                    </p:set>
                                    <p:anim calcmode="lin" valueType="num">
                                      <p:cBhvr>
                                        <p:cTn id="18" dur="500" fill="hold"/>
                                        <p:tgtEl>
                                          <p:spTgt spid="164"/>
                                        </p:tgtEl>
                                        <p:attrNameLst>
                                          <p:attrName>ppt_w</p:attrName>
                                        </p:attrNameLst>
                                      </p:cBhvr>
                                      <p:tavLst>
                                        <p:tav tm="0">
                                          <p:val>
                                            <p:fltVal val="0"/>
                                          </p:val>
                                        </p:tav>
                                        <p:tav tm="100000">
                                          <p:val>
                                            <p:strVal val="#ppt_w"/>
                                          </p:val>
                                        </p:tav>
                                      </p:tavLst>
                                    </p:anim>
                                    <p:anim calcmode="lin" valueType="num">
                                      <p:cBhvr>
                                        <p:cTn id="19" dur="500" fill="hold"/>
                                        <p:tgtEl>
                                          <p:spTgt spid="164"/>
                                        </p:tgtEl>
                                        <p:attrNameLst>
                                          <p:attrName>ppt_h</p:attrName>
                                        </p:attrNameLst>
                                      </p:cBhvr>
                                      <p:tavLst>
                                        <p:tav tm="0">
                                          <p:val>
                                            <p:fltVal val="0"/>
                                          </p:val>
                                        </p:tav>
                                        <p:tav tm="100000">
                                          <p:val>
                                            <p:strVal val="#ppt_h"/>
                                          </p:val>
                                        </p:tav>
                                      </p:tavLst>
                                    </p:anim>
                                    <p:animEffect transition="in" filter="fade">
                                      <p:cBhvr>
                                        <p:cTn id="20" dur="500"/>
                                        <p:tgtEl>
                                          <p:spTgt spid="164"/>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65"/>
                                        </p:tgtEl>
                                        <p:attrNameLst>
                                          <p:attrName>style.visibility</p:attrName>
                                        </p:attrNameLst>
                                      </p:cBhvr>
                                      <p:to>
                                        <p:strVal val="visible"/>
                                      </p:to>
                                    </p:set>
                                    <p:anim calcmode="lin" valueType="num">
                                      <p:cBhvr>
                                        <p:cTn id="23" dur="500" fill="hold"/>
                                        <p:tgtEl>
                                          <p:spTgt spid="165"/>
                                        </p:tgtEl>
                                        <p:attrNameLst>
                                          <p:attrName>ppt_w</p:attrName>
                                        </p:attrNameLst>
                                      </p:cBhvr>
                                      <p:tavLst>
                                        <p:tav tm="0">
                                          <p:val>
                                            <p:fltVal val="0"/>
                                          </p:val>
                                        </p:tav>
                                        <p:tav tm="100000">
                                          <p:val>
                                            <p:strVal val="#ppt_w"/>
                                          </p:val>
                                        </p:tav>
                                      </p:tavLst>
                                    </p:anim>
                                    <p:anim calcmode="lin" valueType="num">
                                      <p:cBhvr>
                                        <p:cTn id="24" dur="500" fill="hold"/>
                                        <p:tgtEl>
                                          <p:spTgt spid="165"/>
                                        </p:tgtEl>
                                        <p:attrNameLst>
                                          <p:attrName>ppt_h</p:attrName>
                                        </p:attrNameLst>
                                      </p:cBhvr>
                                      <p:tavLst>
                                        <p:tav tm="0">
                                          <p:val>
                                            <p:fltVal val="0"/>
                                          </p:val>
                                        </p:tav>
                                        <p:tav tm="100000">
                                          <p:val>
                                            <p:strVal val="#ppt_h"/>
                                          </p:val>
                                        </p:tav>
                                      </p:tavLst>
                                    </p:anim>
                                    <p:animEffect transition="in" filter="fade">
                                      <p:cBhvr>
                                        <p:cTn id="25" dur="500"/>
                                        <p:tgtEl>
                                          <p:spTgt spid="165"/>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67"/>
                                        </p:tgtEl>
                                        <p:attrNameLst>
                                          <p:attrName>style.visibility</p:attrName>
                                        </p:attrNameLst>
                                      </p:cBhvr>
                                      <p:to>
                                        <p:strVal val="visible"/>
                                      </p:to>
                                    </p:set>
                                    <p:anim calcmode="lin" valueType="num">
                                      <p:cBhvr additive="base">
                                        <p:cTn id="30" dur="500" fill="hold"/>
                                        <p:tgtEl>
                                          <p:spTgt spid="167"/>
                                        </p:tgtEl>
                                        <p:attrNameLst>
                                          <p:attrName>ppt_x</p:attrName>
                                        </p:attrNameLst>
                                      </p:cBhvr>
                                      <p:tavLst>
                                        <p:tav tm="0">
                                          <p:val>
                                            <p:strVal val="#ppt_x"/>
                                          </p:val>
                                        </p:tav>
                                        <p:tav tm="100000">
                                          <p:val>
                                            <p:strVal val="#ppt_x"/>
                                          </p:val>
                                        </p:tav>
                                      </p:tavLst>
                                    </p:anim>
                                    <p:anim calcmode="lin" valueType="num">
                                      <p:cBhvr additive="base">
                                        <p:cTn id="31" dur="500" fill="hold"/>
                                        <p:tgtEl>
                                          <p:spTgt spid="167"/>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168"/>
                                        </p:tgtEl>
                                        <p:attrNameLst>
                                          <p:attrName>style.visibility</p:attrName>
                                        </p:attrNameLst>
                                      </p:cBhvr>
                                      <p:to>
                                        <p:strVal val="visible"/>
                                      </p:to>
                                    </p:set>
                                    <p:anim calcmode="lin" valueType="num">
                                      <p:cBhvr additive="base">
                                        <p:cTn id="34" dur="500" fill="hold"/>
                                        <p:tgtEl>
                                          <p:spTgt spid="168"/>
                                        </p:tgtEl>
                                        <p:attrNameLst>
                                          <p:attrName>ppt_x</p:attrName>
                                        </p:attrNameLst>
                                      </p:cBhvr>
                                      <p:tavLst>
                                        <p:tav tm="0">
                                          <p:val>
                                            <p:strVal val="#ppt_x"/>
                                          </p:val>
                                        </p:tav>
                                        <p:tav tm="100000">
                                          <p:val>
                                            <p:strVal val="#ppt_x"/>
                                          </p:val>
                                        </p:tav>
                                      </p:tavLst>
                                    </p:anim>
                                    <p:anim calcmode="lin" valueType="num">
                                      <p:cBhvr additive="base">
                                        <p:cTn id="35" dur="500" fill="hold"/>
                                        <p:tgtEl>
                                          <p:spTgt spid="168"/>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2"/>
                                        </p:tgtEl>
                                        <p:attrNameLst>
                                          <p:attrName>style.visibility</p:attrName>
                                        </p:attrNameLst>
                                      </p:cBhvr>
                                      <p:to>
                                        <p:strVal val="visible"/>
                                      </p:to>
                                    </p:set>
                                    <p:anim calcmode="lin" valueType="num">
                                      <p:cBhvr additive="base">
                                        <p:cTn id="38" dur="500" fill="hold"/>
                                        <p:tgtEl>
                                          <p:spTgt spid="2"/>
                                        </p:tgtEl>
                                        <p:attrNameLst>
                                          <p:attrName>ppt_x</p:attrName>
                                        </p:attrNameLst>
                                      </p:cBhvr>
                                      <p:tavLst>
                                        <p:tav tm="0">
                                          <p:val>
                                            <p:strVal val="#ppt_x"/>
                                          </p:val>
                                        </p:tav>
                                        <p:tav tm="100000">
                                          <p:val>
                                            <p:strVal val="#ppt_x"/>
                                          </p:val>
                                        </p:tav>
                                      </p:tavLst>
                                    </p:anim>
                                    <p:anim calcmode="lin" valueType="num">
                                      <p:cBhvr additive="base">
                                        <p:cTn id="39"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wipe(up)">
                                      <p:cBhvr>
                                        <p:cTn id="44" dur="500"/>
                                        <p:tgtEl>
                                          <p:spTgt spid="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171"/>
                                        </p:tgtEl>
                                        <p:attrNameLst>
                                          <p:attrName>style.visibility</p:attrName>
                                        </p:attrNameLst>
                                      </p:cBhvr>
                                      <p:to>
                                        <p:strVal val="visible"/>
                                      </p:to>
                                    </p:set>
                                    <p:animEffect transition="in" filter="wipe(up)">
                                      <p:cBhvr>
                                        <p:cTn id="49" dur="500"/>
                                        <p:tgtEl>
                                          <p:spTgt spid="171"/>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174"/>
                                        </p:tgtEl>
                                        <p:attrNameLst>
                                          <p:attrName>style.visibility</p:attrName>
                                        </p:attrNameLst>
                                      </p:cBhvr>
                                      <p:to>
                                        <p:strVal val="visible"/>
                                      </p:to>
                                    </p:set>
                                    <p:animEffect transition="in" filter="wipe(up)">
                                      <p:cBhvr>
                                        <p:cTn id="5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animBg="1"/>
      <p:bldP spid="164" grpId="0" animBg="1"/>
      <p:bldP spid="1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645"/>
        <p:cNvGrpSpPr/>
        <p:nvPr/>
      </p:nvGrpSpPr>
      <p:grpSpPr>
        <a:xfrm>
          <a:off x="0" y="0"/>
          <a:ext cx="0" cy="0"/>
          <a:chOff x="0" y="0"/>
          <a:chExt cx="0" cy="0"/>
        </a:xfrm>
      </p:grpSpPr>
      <p:grpSp>
        <p:nvGrpSpPr>
          <p:cNvPr id="5647" name="Google Shape;5647;p42"/>
          <p:cNvGrpSpPr/>
          <p:nvPr/>
        </p:nvGrpSpPr>
        <p:grpSpPr>
          <a:xfrm>
            <a:off x="388734" y="1456419"/>
            <a:ext cx="3386032" cy="3277719"/>
            <a:chOff x="2787246" y="1234591"/>
            <a:chExt cx="3386032" cy="3277719"/>
          </a:xfrm>
        </p:grpSpPr>
        <p:sp>
          <p:nvSpPr>
            <p:cNvPr id="5648" name="Google Shape;5648;p42"/>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42"/>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2"/>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2"/>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2"/>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2"/>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42"/>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42"/>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42"/>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2"/>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2"/>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2"/>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42"/>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42"/>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2"/>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2"/>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2"/>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2"/>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2"/>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2"/>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2"/>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42"/>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42"/>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42"/>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42"/>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2"/>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2"/>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2"/>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2"/>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2"/>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2"/>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2"/>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2"/>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2"/>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2"/>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2"/>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2"/>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2"/>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42"/>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2"/>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2"/>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2"/>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2"/>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2"/>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2"/>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2"/>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2"/>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2"/>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42"/>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2"/>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2"/>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2"/>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2"/>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2"/>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2"/>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42"/>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42"/>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2"/>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2"/>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2"/>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42"/>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2"/>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2"/>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2"/>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2"/>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2"/>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2"/>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2"/>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2"/>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42"/>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2"/>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2"/>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2"/>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2"/>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2"/>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2"/>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2"/>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42"/>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42"/>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42"/>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2"/>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42"/>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42"/>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2"/>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2"/>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2"/>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42"/>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42"/>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2"/>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2"/>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2"/>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2"/>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2"/>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2"/>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2"/>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2"/>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2"/>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2"/>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2"/>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2"/>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42"/>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2"/>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2"/>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2"/>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2"/>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2"/>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42"/>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2"/>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2"/>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2"/>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42"/>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42"/>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2"/>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2"/>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2"/>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2"/>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2"/>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42"/>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2"/>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2"/>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2"/>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2"/>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2"/>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2"/>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2"/>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2"/>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42"/>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2"/>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2"/>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2"/>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2"/>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2"/>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2"/>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2"/>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42"/>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42"/>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2"/>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42"/>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42"/>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2"/>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2"/>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2"/>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2"/>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2"/>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2"/>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42"/>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2"/>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42"/>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42"/>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42"/>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42"/>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2"/>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2"/>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42"/>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42"/>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2"/>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2"/>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2"/>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2"/>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42"/>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42"/>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2"/>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2"/>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42"/>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2"/>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42"/>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42"/>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42"/>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2"/>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2"/>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2"/>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42"/>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42"/>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42"/>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42"/>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42"/>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42"/>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2"/>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2"/>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42"/>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42"/>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 name="Oval 417"/>
          <p:cNvSpPr/>
          <p:nvPr/>
        </p:nvSpPr>
        <p:spPr>
          <a:xfrm>
            <a:off x="5944114" y="1119771"/>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2</a:t>
            </a:r>
          </a:p>
        </p:txBody>
      </p:sp>
      <p:sp>
        <p:nvSpPr>
          <p:cNvPr id="419" name="TextBox 418"/>
          <p:cNvSpPr txBox="1"/>
          <p:nvPr/>
        </p:nvSpPr>
        <p:spPr>
          <a:xfrm>
            <a:off x="4370522" y="2110278"/>
            <a:ext cx="3943690" cy="2169825"/>
          </a:xfrm>
          <a:prstGeom prst="rect">
            <a:avLst/>
          </a:prstGeom>
          <a:noFill/>
        </p:spPr>
        <p:txBody>
          <a:bodyPr wrap="square" rtlCol="0">
            <a:spAutoFit/>
          </a:bodyPr>
          <a:lstStyle/>
          <a:p>
            <a:pPr algn="ctr">
              <a:lnSpc>
                <a:spcPct val="150000"/>
              </a:lnSpc>
            </a:pPr>
            <a:r>
              <a:rPr lang="vi-VN" sz="3000" b="1" smtClean="0">
                <a:solidFill>
                  <a:srgbClr val="1B6480"/>
                </a:solidFill>
              </a:rPr>
              <a:t>THỰC HÀNH TẠO THIỆP CHÚC MỪNG SINH NHẬT</a:t>
            </a:r>
            <a:endParaRPr lang="vi-VN" sz="3000" b="1">
              <a:solidFill>
                <a:srgbClr val="1B6480"/>
              </a:solidFill>
            </a:endParaRPr>
          </a:p>
        </p:txBody>
      </p:sp>
    </p:spTree>
    <p:extLst>
      <p:ext uri="{BB962C8B-B14F-4D97-AF65-F5344CB8AC3E}">
        <p14:creationId xmlns:p14="http://schemas.microsoft.com/office/powerpoint/2010/main" val="3699090854"/>
      </p:ext>
    </p:extLst>
  </p:cSld>
  <p:clrMapOvr>
    <a:masterClrMapping/>
  </p:clrMapOvr>
  <p:transition spd="med">
    <p:blinds dir="vert"/>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5728" y="1209459"/>
            <a:ext cx="3249450" cy="2822693"/>
          </a:xfrm>
          <a:prstGeom prst="rect">
            <a:avLst/>
          </a:prstGeom>
        </p:spPr>
      </p:pic>
      <p:grpSp>
        <p:nvGrpSpPr>
          <p:cNvPr id="9" name="Group 8"/>
          <p:cNvGrpSpPr/>
          <p:nvPr/>
        </p:nvGrpSpPr>
        <p:grpSpPr>
          <a:xfrm>
            <a:off x="162600" y="299154"/>
            <a:ext cx="4905829" cy="3732998"/>
            <a:chOff x="778179" y="-27214"/>
            <a:chExt cx="4905829" cy="3732998"/>
          </a:xfrm>
        </p:grpSpPr>
        <p:sp>
          <p:nvSpPr>
            <p:cNvPr id="10" name="Oval Callout 9"/>
            <p:cNvSpPr/>
            <p:nvPr/>
          </p:nvSpPr>
          <p:spPr>
            <a:xfrm>
              <a:off x="1547436" y="-27214"/>
              <a:ext cx="4136572" cy="3071845"/>
            </a:xfrm>
            <a:prstGeom prst="wedgeEllipseCallout">
              <a:avLst>
                <a:gd name="adj1" fmla="val 64523"/>
                <a:gd name="adj2" fmla="val 3628"/>
              </a:avLst>
            </a:prstGeom>
            <a:solidFill>
              <a:schemeClr val="accent4">
                <a:lumMod val="20000"/>
                <a:lumOff val="8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500" b="1">
                  <a:solidFill>
                    <a:srgbClr val="C00000"/>
                  </a:solidFill>
                </a:rPr>
                <a:t>Nhiệm vụ</a:t>
              </a:r>
              <a:r>
                <a:rPr lang="en-US" sz="2500" b="1">
                  <a:solidFill>
                    <a:srgbClr val="C00000"/>
                  </a:solidFill>
                </a:rPr>
                <a:t>: </a:t>
              </a:r>
              <a:endParaRPr lang="en-US" sz="2500" b="1" smtClean="0">
                <a:solidFill>
                  <a:srgbClr val="C00000"/>
                </a:solidFill>
              </a:endParaRPr>
            </a:p>
            <a:p>
              <a:pPr algn="ctr">
                <a:lnSpc>
                  <a:spcPct val="150000"/>
                </a:lnSpc>
              </a:pPr>
              <a:r>
                <a:rPr lang="en-US" sz="2500" b="1" smtClean="0">
                  <a:solidFill>
                    <a:srgbClr val="000000"/>
                  </a:solidFill>
                </a:rPr>
                <a:t>Tạo </a:t>
              </a:r>
              <a:r>
                <a:rPr lang="en-US" sz="2500" b="1">
                  <a:solidFill>
                    <a:srgbClr val="000000"/>
                  </a:solidFill>
                </a:rPr>
                <a:t>một </a:t>
              </a:r>
              <a:r>
                <a:rPr lang="en-US" sz="2500" b="1">
                  <a:solidFill>
                    <a:srgbClr val="000000"/>
                  </a:solidFill>
                </a:rPr>
                <a:t>tấm </a:t>
              </a:r>
              <a:r>
                <a:rPr lang="en-US" sz="2500" b="1" smtClean="0">
                  <a:solidFill>
                    <a:srgbClr val="000000"/>
                  </a:solidFill>
                </a:rPr>
                <a:t>thiệp</a:t>
              </a:r>
            </a:p>
            <a:p>
              <a:pPr algn="ctr">
                <a:lnSpc>
                  <a:spcPct val="150000"/>
                </a:lnSpc>
              </a:pPr>
              <a:r>
                <a:rPr lang="en-US" sz="2500" b="1" smtClean="0">
                  <a:solidFill>
                    <a:srgbClr val="000000"/>
                  </a:solidFill>
                </a:rPr>
                <a:t>chúc </a:t>
              </a:r>
              <a:r>
                <a:rPr lang="en-US" sz="2500" b="1">
                  <a:solidFill>
                    <a:srgbClr val="000000"/>
                  </a:solidFill>
                </a:rPr>
                <a:t>mừng </a:t>
              </a:r>
              <a:endParaRPr lang="en-US" sz="2500" b="1" smtClean="0">
                <a:solidFill>
                  <a:srgbClr val="000000"/>
                </a:solidFill>
              </a:endParaRPr>
            </a:p>
            <a:p>
              <a:pPr algn="ctr">
                <a:lnSpc>
                  <a:spcPct val="150000"/>
                </a:lnSpc>
              </a:pPr>
              <a:r>
                <a:rPr lang="en-US" sz="2500" b="1" smtClean="0">
                  <a:solidFill>
                    <a:srgbClr val="000000"/>
                  </a:solidFill>
                </a:rPr>
                <a:t>sinh </a:t>
              </a:r>
              <a:r>
                <a:rPr lang="en-US" sz="2500" b="1">
                  <a:solidFill>
                    <a:srgbClr val="000000"/>
                  </a:solidFill>
                </a:rPr>
                <a:t>nhật.</a:t>
              </a:r>
              <a:endParaRPr lang="en-US" sz="2500" b="1">
                <a:solidFill>
                  <a:srgbClr val="000000"/>
                </a:solidFill>
              </a:endParaRPr>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8179" y="1508708"/>
              <a:ext cx="2348230" cy="2197076"/>
            </a:xfrm>
            <a:prstGeom prst="rect">
              <a:avLst/>
            </a:prstGeom>
          </p:spPr>
        </p:pic>
      </p:grpSp>
      <p:grpSp>
        <p:nvGrpSpPr>
          <p:cNvPr id="12" name="Google Shape;3345;p35"/>
          <p:cNvGrpSpPr/>
          <p:nvPr/>
        </p:nvGrpSpPr>
        <p:grpSpPr>
          <a:xfrm rot="21153380" flipH="1">
            <a:off x="393239" y="3818703"/>
            <a:ext cx="6543791" cy="1612171"/>
            <a:chOff x="1380127" y="1968838"/>
            <a:chExt cx="6618534" cy="1832268"/>
          </a:xfrm>
        </p:grpSpPr>
        <p:grpSp>
          <p:nvGrpSpPr>
            <p:cNvPr id="13" name="Google Shape;3346;p35"/>
            <p:cNvGrpSpPr/>
            <p:nvPr/>
          </p:nvGrpSpPr>
          <p:grpSpPr>
            <a:xfrm>
              <a:off x="1525093" y="1968838"/>
              <a:ext cx="5825515" cy="1832268"/>
              <a:chOff x="1450025" y="1700525"/>
              <a:chExt cx="4500900" cy="1415425"/>
            </a:xfrm>
          </p:grpSpPr>
          <p:sp>
            <p:nvSpPr>
              <p:cNvPr id="20" name="Google Shape;3347;p35"/>
              <p:cNvSpPr/>
              <p:nvPr/>
            </p:nvSpPr>
            <p:spPr>
              <a:xfrm>
                <a:off x="5929350" y="1837275"/>
                <a:ext cx="21575" cy="23950"/>
              </a:xfrm>
              <a:custGeom>
                <a:avLst/>
                <a:gdLst/>
                <a:ahLst/>
                <a:cxnLst/>
                <a:rect l="l" t="t" r="r" b="b"/>
                <a:pathLst>
                  <a:path w="863" h="958" extrusionOk="0">
                    <a:moveTo>
                      <a:pt x="251" y="1"/>
                    </a:moveTo>
                    <a:lnTo>
                      <a:pt x="1" y="753"/>
                    </a:lnTo>
                    <a:cubicBezTo>
                      <a:pt x="408" y="879"/>
                      <a:pt x="612" y="957"/>
                      <a:pt x="612" y="957"/>
                    </a:cubicBezTo>
                    <a:lnTo>
                      <a:pt x="863" y="205"/>
                    </a:lnTo>
                    <a:cubicBezTo>
                      <a:pt x="863" y="205"/>
                      <a:pt x="659" y="142"/>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348;p35"/>
              <p:cNvSpPr/>
              <p:nvPr/>
            </p:nvSpPr>
            <p:spPr>
              <a:xfrm>
                <a:off x="1499000" y="1700525"/>
                <a:ext cx="4405300" cy="1077757"/>
              </a:xfrm>
              <a:custGeom>
                <a:avLst/>
                <a:gdLst/>
                <a:ahLst/>
                <a:cxnLst/>
                <a:rect l="l" t="t" r="r" b="b"/>
                <a:pathLst>
                  <a:path w="176212" h="56711" extrusionOk="0">
                    <a:moveTo>
                      <a:pt x="149236" y="1"/>
                    </a:moveTo>
                    <a:lnTo>
                      <a:pt x="149220" y="784"/>
                    </a:lnTo>
                    <a:cubicBezTo>
                      <a:pt x="149643" y="800"/>
                      <a:pt x="150082" y="800"/>
                      <a:pt x="150521" y="816"/>
                    </a:cubicBezTo>
                    <a:lnTo>
                      <a:pt x="150553" y="32"/>
                    </a:lnTo>
                    <a:cubicBezTo>
                      <a:pt x="150098" y="16"/>
                      <a:pt x="149659" y="16"/>
                      <a:pt x="149236" y="1"/>
                    </a:cubicBezTo>
                    <a:close/>
                    <a:moveTo>
                      <a:pt x="147904" y="16"/>
                    </a:moveTo>
                    <a:cubicBezTo>
                      <a:pt x="147465" y="16"/>
                      <a:pt x="147026" y="32"/>
                      <a:pt x="146587" y="63"/>
                    </a:cubicBezTo>
                    <a:lnTo>
                      <a:pt x="146634" y="847"/>
                    </a:lnTo>
                    <a:cubicBezTo>
                      <a:pt x="147057" y="816"/>
                      <a:pt x="147480" y="800"/>
                      <a:pt x="147935" y="800"/>
                    </a:cubicBezTo>
                    <a:lnTo>
                      <a:pt x="147904" y="16"/>
                    </a:lnTo>
                    <a:close/>
                    <a:moveTo>
                      <a:pt x="151854" y="110"/>
                    </a:moveTo>
                    <a:lnTo>
                      <a:pt x="151806" y="894"/>
                    </a:lnTo>
                    <a:cubicBezTo>
                      <a:pt x="152245" y="910"/>
                      <a:pt x="152669" y="941"/>
                      <a:pt x="153107" y="988"/>
                    </a:cubicBezTo>
                    <a:lnTo>
                      <a:pt x="153170" y="204"/>
                    </a:lnTo>
                    <a:cubicBezTo>
                      <a:pt x="152731" y="173"/>
                      <a:pt x="152292" y="142"/>
                      <a:pt x="151854" y="110"/>
                    </a:cubicBezTo>
                    <a:close/>
                    <a:moveTo>
                      <a:pt x="145270" y="173"/>
                    </a:moveTo>
                    <a:cubicBezTo>
                      <a:pt x="144831" y="204"/>
                      <a:pt x="144377" y="267"/>
                      <a:pt x="143969" y="330"/>
                    </a:cubicBezTo>
                    <a:lnTo>
                      <a:pt x="144079" y="1098"/>
                    </a:lnTo>
                    <a:cubicBezTo>
                      <a:pt x="144487" y="1035"/>
                      <a:pt x="144910" y="988"/>
                      <a:pt x="145349" y="941"/>
                    </a:cubicBezTo>
                    <a:lnTo>
                      <a:pt x="145270" y="173"/>
                    </a:lnTo>
                    <a:close/>
                    <a:moveTo>
                      <a:pt x="154471" y="330"/>
                    </a:moveTo>
                    <a:lnTo>
                      <a:pt x="154393" y="1113"/>
                    </a:lnTo>
                    <a:cubicBezTo>
                      <a:pt x="154832" y="1160"/>
                      <a:pt x="155255" y="1207"/>
                      <a:pt x="155694" y="1255"/>
                    </a:cubicBezTo>
                    <a:lnTo>
                      <a:pt x="155788" y="471"/>
                    </a:lnTo>
                    <a:cubicBezTo>
                      <a:pt x="155349" y="424"/>
                      <a:pt x="154910" y="377"/>
                      <a:pt x="154471" y="330"/>
                    </a:cubicBezTo>
                    <a:close/>
                    <a:moveTo>
                      <a:pt x="157089" y="643"/>
                    </a:moveTo>
                    <a:lnTo>
                      <a:pt x="156979" y="1427"/>
                    </a:lnTo>
                    <a:cubicBezTo>
                      <a:pt x="157402" y="1490"/>
                      <a:pt x="157841" y="1552"/>
                      <a:pt x="158264" y="1615"/>
                    </a:cubicBezTo>
                    <a:lnTo>
                      <a:pt x="158390" y="847"/>
                    </a:lnTo>
                    <a:cubicBezTo>
                      <a:pt x="157951" y="769"/>
                      <a:pt x="157512" y="706"/>
                      <a:pt x="157089" y="643"/>
                    </a:cubicBezTo>
                    <a:close/>
                    <a:moveTo>
                      <a:pt x="142653" y="565"/>
                    </a:moveTo>
                    <a:cubicBezTo>
                      <a:pt x="142214" y="659"/>
                      <a:pt x="141775" y="769"/>
                      <a:pt x="141367" y="878"/>
                    </a:cubicBezTo>
                    <a:lnTo>
                      <a:pt x="141571" y="1646"/>
                    </a:lnTo>
                    <a:cubicBezTo>
                      <a:pt x="141979" y="1521"/>
                      <a:pt x="142386" y="1427"/>
                      <a:pt x="142809" y="1333"/>
                    </a:cubicBezTo>
                    <a:lnTo>
                      <a:pt x="142653" y="565"/>
                    </a:lnTo>
                    <a:close/>
                    <a:moveTo>
                      <a:pt x="159675" y="1051"/>
                    </a:moveTo>
                    <a:lnTo>
                      <a:pt x="159550" y="1819"/>
                    </a:lnTo>
                    <a:cubicBezTo>
                      <a:pt x="159973" y="1897"/>
                      <a:pt x="160396" y="1976"/>
                      <a:pt x="160819" y="2054"/>
                    </a:cubicBezTo>
                    <a:lnTo>
                      <a:pt x="160960" y="1286"/>
                    </a:lnTo>
                    <a:cubicBezTo>
                      <a:pt x="160537" y="1207"/>
                      <a:pt x="160114" y="1129"/>
                      <a:pt x="159675" y="1051"/>
                    </a:cubicBezTo>
                    <a:close/>
                    <a:moveTo>
                      <a:pt x="140098" y="1317"/>
                    </a:moveTo>
                    <a:cubicBezTo>
                      <a:pt x="139690" y="1474"/>
                      <a:pt x="139314" y="1631"/>
                      <a:pt x="138954" y="1819"/>
                    </a:cubicBezTo>
                    <a:lnTo>
                      <a:pt x="138860" y="1866"/>
                    </a:lnTo>
                    <a:lnTo>
                      <a:pt x="139220" y="2555"/>
                    </a:lnTo>
                    <a:lnTo>
                      <a:pt x="139314" y="2508"/>
                    </a:lnTo>
                    <a:cubicBezTo>
                      <a:pt x="139643" y="2352"/>
                      <a:pt x="140004" y="2195"/>
                      <a:pt x="140380" y="2038"/>
                    </a:cubicBezTo>
                    <a:lnTo>
                      <a:pt x="140098" y="1317"/>
                    </a:lnTo>
                    <a:close/>
                    <a:moveTo>
                      <a:pt x="162261" y="1521"/>
                    </a:moveTo>
                    <a:lnTo>
                      <a:pt x="162105" y="2289"/>
                    </a:lnTo>
                    <a:cubicBezTo>
                      <a:pt x="162528" y="2383"/>
                      <a:pt x="162951" y="2461"/>
                      <a:pt x="163374" y="2555"/>
                    </a:cubicBezTo>
                    <a:lnTo>
                      <a:pt x="163531" y="1787"/>
                    </a:lnTo>
                    <a:cubicBezTo>
                      <a:pt x="163108" y="1693"/>
                      <a:pt x="162684" y="1615"/>
                      <a:pt x="162261" y="1521"/>
                    </a:cubicBezTo>
                    <a:close/>
                    <a:moveTo>
                      <a:pt x="164816" y="2054"/>
                    </a:moveTo>
                    <a:lnTo>
                      <a:pt x="164659" y="2822"/>
                    </a:lnTo>
                    <a:cubicBezTo>
                      <a:pt x="165083" y="2916"/>
                      <a:pt x="165506" y="3010"/>
                      <a:pt x="165929" y="3104"/>
                    </a:cubicBezTo>
                    <a:lnTo>
                      <a:pt x="166101" y="2352"/>
                    </a:lnTo>
                    <a:cubicBezTo>
                      <a:pt x="165678" y="2242"/>
                      <a:pt x="165255" y="2148"/>
                      <a:pt x="164816" y="2054"/>
                    </a:cubicBezTo>
                    <a:close/>
                    <a:moveTo>
                      <a:pt x="167371" y="2650"/>
                    </a:moveTo>
                    <a:lnTo>
                      <a:pt x="167183" y="3402"/>
                    </a:lnTo>
                    <a:cubicBezTo>
                      <a:pt x="167622" y="3512"/>
                      <a:pt x="168045" y="3621"/>
                      <a:pt x="168453" y="3715"/>
                    </a:cubicBezTo>
                    <a:lnTo>
                      <a:pt x="168641" y="2963"/>
                    </a:lnTo>
                    <a:cubicBezTo>
                      <a:pt x="168233" y="2853"/>
                      <a:pt x="167810" y="2744"/>
                      <a:pt x="167371" y="2650"/>
                    </a:cubicBezTo>
                    <a:close/>
                    <a:moveTo>
                      <a:pt x="137715" y="2571"/>
                    </a:moveTo>
                    <a:cubicBezTo>
                      <a:pt x="137355" y="2806"/>
                      <a:pt x="136994" y="3073"/>
                      <a:pt x="136649" y="3371"/>
                    </a:cubicBezTo>
                    <a:lnTo>
                      <a:pt x="137135" y="3982"/>
                    </a:lnTo>
                    <a:cubicBezTo>
                      <a:pt x="137480" y="3700"/>
                      <a:pt x="137825" y="3433"/>
                      <a:pt x="138154" y="3214"/>
                    </a:cubicBezTo>
                    <a:lnTo>
                      <a:pt x="137715" y="2571"/>
                    </a:lnTo>
                    <a:close/>
                    <a:moveTo>
                      <a:pt x="169910" y="3277"/>
                    </a:moveTo>
                    <a:lnTo>
                      <a:pt x="169722" y="4045"/>
                    </a:lnTo>
                    <a:cubicBezTo>
                      <a:pt x="170145" y="4154"/>
                      <a:pt x="170569" y="4264"/>
                      <a:pt x="170976" y="4374"/>
                    </a:cubicBezTo>
                    <a:lnTo>
                      <a:pt x="171180" y="3621"/>
                    </a:lnTo>
                    <a:cubicBezTo>
                      <a:pt x="170772" y="3512"/>
                      <a:pt x="170349" y="3402"/>
                      <a:pt x="169910" y="3277"/>
                    </a:cubicBezTo>
                    <a:close/>
                    <a:moveTo>
                      <a:pt x="172450" y="3966"/>
                    </a:moveTo>
                    <a:lnTo>
                      <a:pt x="172230" y="4719"/>
                    </a:lnTo>
                    <a:cubicBezTo>
                      <a:pt x="172669" y="4844"/>
                      <a:pt x="173092" y="4969"/>
                      <a:pt x="173484" y="5079"/>
                    </a:cubicBezTo>
                    <a:lnTo>
                      <a:pt x="173704" y="4327"/>
                    </a:lnTo>
                    <a:cubicBezTo>
                      <a:pt x="173312" y="4217"/>
                      <a:pt x="172888" y="4092"/>
                      <a:pt x="172450" y="3966"/>
                    </a:cubicBezTo>
                    <a:close/>
                    <a:moveTo>
                      <a:pt x="135646" y="4264"/>
                    </a:moveTo>
                    <a:cubicBezTo>
                      <a:pt x="135348" y="4546"/>
                      <a:pt x="135035" y="4860"/>
                      <a:pt x="134706" y="5204"/>
                    </a:cubicBezTo>
                    <a:lnTo>
                      <a:pt x="135286" y="5737"/>
                    </a:lnTo>
                    <a:cubicBezTo>
                      <a:pt x="135584" y="5408"/>
                      <a:pt x="135897" y="5110"/>
                      <a:pt x="136195" y="4828"/>
                    </a:cubicBezTo>
                    <a:lnTo>
                      <a:pt x="135646" y="4264"/>
                    </a:lnTo>
                    <a:close/>
                    <a:moveTo>
                      <a:pt x="174957" y="4703"/>
                    </a:moveTo>
                    <a:lnTo>
                      <a:pt x="174738" y="5440"/>
                    </a:lnTo>
                    <a:cubicBezTo>
                      <a:pt x="175193" y="5581"/>
                      <a:pt x="175616" y="5706"/>
                      <a:pt x="175976" y="5831"/>
                    </a:cubicBezTo>
                    <a:lnTo>
                      <a:pt x="176211" y="5079"/>
                    </a:lnTo>
                    <a:cubicBezTo>
                      <a:pt x="175835" y="4969"/>
                      <a:pt x="175428" y="4828"/>
                      <a:pt x="174957" y="4703"/>
                    </a:cubicBezTo>
                    <a:close/>
                    <a:moveTo>
                      <a:pt x="133828" y="6176"/>
                    </a:moveTo>
                    <a:cubicBezTo>
                      <a:pt x="133546" y="6505"/>
                      <a:pt x="133264" y="6850"/>
                      <a:pt x="132982" y="7195"/>
                    </a:cubicBezTo>
                    <a:lnTo>
                      <a:pt x="133593" y="7681"/>
                    </a:lnTo>
                    <a:cubicBezTo>
                      <a:pt x="133875" y="7336"/>
                      <a:pt x="134157" y="7007"/>
                      <a:pt x="134424" y="6694"/>
                    </a:cubicBezTo>
                    <a:lnTo>
                      <a:pt x="133828" y="6176"/>
                    </a:lnTo>
                    <a:close/>
                    <a:moveTo>
                      <a:pt x="132167" y="8230"/>
                    </a:moveTo>
                    <a:cubicBezTo>
                      <a:pt x="131916" y="8574"/>
                      <a:pt x="131649" y="8935"/>
                      <a:pt x="131383" y="9295"/>
                    </a:cubicBezTo>
                    <a:lnTo>
                      <a:pt x="132026" y="9750"/>
                    </a:lnTo>
                    <a:cubicBezTo>
                      <a:pt x="132276" y="9389"/>
                      <a:pt x="132543" y="9045"/>
                      <a:pt x="132794" y="8715"/>
                    </a:cubicBezTo>
                    <a:lnTo>
                      <a:pt x="132167" y="8230"/>
                    </a:lnTo>
                    <a:close/>
                    <a:moveTo>
                      <a:pt x="130630" y="10361"/>
                    </a:moveTo>
                    <a:cubicBezTo>
                      <a:pt x="130380" y="10722"/>
                      <a:pt x="130129" y="11082"/>
                      <a:pt x="129894" y="11443"/>
                    </a:cubicBezTo>
                    <a:lnTo>
                      <a:pt x="130536" y="11882"/>
                    </a:lnTo>
                    <a:cubicBezTo>
                      <a:pt x="130787" y="11521"/>
                      <a:pt x="131022" y="11161"/>
                      <a:pt x="131273" y="10816"/>
                    </a:cubicBezTo>
                    <a:lnTo>
                      <a:pt x="130630" y="10361"/>
                    </a:lnTo>
                    <a:close/>
                    <a:moveTo>
                      <a:pt x="129157" y="12540"/>
                    </a:moveTo>
                    <a:cubicBezTo>
                      <a:pt x="128922" y="12901"/>
                      <a:pt x="128687" y="13261"/>
                      <a:pt x="128452" y="13637"/>
                    </a:cubicBezTo>
                    <a:lnTo>
                      <a:pt x="129110" y="14060"/>
                    </a:lnTo>
                    <a:cubicBezTo>
                      <a:pt x="129345" y="13700"/>
                      <a:pt x="129580" y="13324"/>
                      <a:pt x="129815" y="12963"/>
                    </a:cubicBezTo>
                    <a:lnTo>
                      <a:pt x="129157" y="12540"/>
                    </a:lnTo>
                    <a:close/>
                    <a:moveTo>
                      <a:pt x="127746" y="14734"/>
                    </a:moveTo>
                    <a:cubicBezTo>
                      <a:pt x="127511" y="15111"/>
                      <a:pt x="127276" y="15471"/>
                      <a:pt x="127041" y="15847"/>
                    </a:cubicBezTo>
                    <a:lnTo>
                      <a:pt x="127715" y="16271"/>
                    </a:lnTo>
                    <a:cubicBezTo>
                      <a:pt x="127935" y="15894"/>
                      <a:pt x="128170" y="15518"/>
                      <a:pt x="128405" y="15158"/>
                    </a:cubicBezTo>
                    <a:lnTo>
                      <a:pt x="127746" y="14734"/>
                    </a:lnTo>
                    <a:close/>
                    <a:moveTo>
                      <a:pt x="126351" y="16960"/>
                    </a:moveTo>
                    <a:cubicBezTo>
                      <a:pt x="126116" y="17321"/>
                      <a:pt x="125897" y="17697"/>
                      <a:pt x="125662" y="18073"/>
                    </a:cubicBezTo>
                    <a:lnTo>
                      <a:pt x="126336" y="18481"/>
                    </a:lnTo>
                    <a:cubicBezTo>
                      <a:pt x="126555" y="18104"/>
                      <a:pt x="126790" y="17744"/>
                      <a:pt x="127025" y="17368"/>
                    </a:cubicBezTo>
                    <a:lnTo>
                      <a:pt x="126351" y="16960"/>
                    </a:lnTo>
                    <a:close/>
                    <a:moveTo>
                      <a:pt x="124972" y="19170"/>
                    </a:moveTo>
                    <a:lnTo>
                      <a:pt x="124282" y="20283"/>
                    </a:lnTo>
                    <a:lnTo>
                      <a:pt x="124956" y="20691"/>
                    </a:lnTo>
                    <a:lnTo>
                      <a:pt x="125646" y="19593"/>
                    </a:lnTo>
                    <a:lnTo>
                      <a:pt x="124972" y="19170"/>
                    </a:lnTo>
                    <a:close/>
                    <a:moveTo>
                      <a:pt x="123593" y="21396"/>
                    </a:moveTo>
                    <a:cubicBezTo>
                      <a:pt x="123358" y="21757"/>
                      <a:pt x="123122" y="22133"/>
                      <a:pt x="122903" y="22493"/>
                    </a:cubicBezTo>
                    <a:lnTo>
                      <a:pt x="123561" y="22916"/>
                    </a:lnTo>
                    <a:cubicBezTo>
                      <a:pt x="123796" y="22540"/>
                      <a:pt x="124032" y="22180"/>
                      <a:pt x="124251" y="21804"/>
                    </a:cubicBezTo>
                    <a:lnTo>
                      <a:pt x="123593" y="21396"/>
                    </a:lnTo>
                    <a:close/>
                    <a:moveTo>
                      <a:pt x="122198" y="23590"/>
                    </a:moveTo>
                    <a:cubicBezTo>
                      <a:pt x="121963" y="23967"/>
                      <a:pt x="121727" y="24327"/>
                      <a:pt x="121477" y="24688"/>
                    </a:cubicBezTo>
                    <a:lnTo>
                      <a:pt x="122135" y="25111"/>
                    </a:lnTo>
                    <a:cubicBezTo>
                      <a:pt x="122386" y="24750"/>
                      <a:pt x="122621" y="24390"/>
                      <a:pt x="122856" y="24014"/>
                    </a:cubicBezTo>
                    <a:lnTo>
                      <a:pt x="122198" y="23590"/>
                    </a:lnTo>
                    <a:close/>
                    <a:moveTo>
                      <a:pt x="120771" y="25769"/>
                    </a:moveTo>
                    <a:cubicBezTo>
                      <a:pt x="120521" y="26130"/>
                      <a:pt x="120270" y="26490"/>
                      <a:pt x="120035" y="26851"/>
                    </a:cubicBezTo>
                    <a:lnTo>
                      <a:pt x="120677" y="27290"/>
                    </a:lnTo>
                    <a:cubicBezTo>
                      <a:pt x="120928" y="26929"/>
                      <a:pt x="121163" y="26569"/>
                      <a:pt x="121414" y="26208"/>
                    </a:cubicBezTo>
                    <a:lnTo>
                      <a:pt x="120771" y="25769"/>
                    </a:lnTo>
                    <a:close/>
                    <a:moveTo>
                      <a:pt x="119282" y="27917"/>
                    </a:moveTo>
                    <a:cubicBezTo>
                      <a:pt x="119031" y="28277"/>
                      <a:pt x="118781" y="28622"/>
                      <a:pt x="118530" y="28967"/>
                    </a:cubicBezTo>
                    <a:lnTo>
                      <a:pt x="119157" y="29437"/>
                    </a:lnTo>
                    <a:cubicBezTo>
                      <a:pt x="119408" y="29076"/>
                      <a:pt x="119674" y="28732"/>
                      <a:pt x="119925" y="28371"/>
                    </a:cubicBezTo>
                    <a:lnTo>
                      <a:pt x="119282" y="27917"/>
                    </a:lnTo>
                    <a:close/>
                    <a:moveTo>
                      <a:pt x="62337" y="30487"/>
                    </a:moveTo>
                    <a:cubicBezTo>
                      <a:pt x="61961" y="30487"/>
                      <a:pt x="61585" y="30487"/>
                      <a:pt x="61225" y="30503"/>
                    </a:cubicBezTo>
                    <a:lnTo>
                      <a:pt x="61240" y="31287"/>
                    </a:lnTo>
                    <a:cubicBezTo>
                      <a:pt x="61601" y="31271"/>
                      <a:pt x="61961" y="31271"/>
                      <a:pt x="62337" y="31271"/>
                    </a:cubicBezTo>
                    <a:lnTo>
                      <a:pt x="62541" y="31271"/>
                    </a:lnTo>
                    <a:lnTo>
                      <a:pt x="62541" y="30487"/>
                    </a:lnTo>
                    <a:close/>
                    <a:moveTo>
                      <a:pt x="63858" y="30518"/>
                    </a:moveTo>
                    <a:lnTo>
                      <a:pt x="63827" y="31302"/>
                    </a:lnTo>
                    <a:cubicBezTo>
                      <a:pt x="64250" y="31318"/>
                      <a:pt x="64689" y="31334"/>
                      <a:pt x="65127" y="31365"/>
                    </a:cubicBezTo>
                    <a:lnTo>
                      <a:pt x="65175" y="30581"/>
                    </a:lnTo>
                    <a:cubicBezTo>
                      <a:pt x="64736" y="30550"/>
                      <a:pt x="64281" y="30534"/>
                      <a:pt x="63858" y="30518"/>
                    </a:cubicBezTo>
                    <a:close/>
                    <a:moveTo>
                      <a:pt x="59908" y="30565"/>
                    </a:moveTo>
                    <a:cubicBezTo>
                      <a:pt x="59469" y="30597"/>
                      <a:pt x="59015" y="30628"/>
                      <a:pt x="58591" y="30675"/>
                    </a:cubicBezTo>
                    <a:lnTo>
                      <a:pt x="58670" y="31459"/>
                    </a:lnTo>
                    <a:cubicBezTo>
                      <a:pt x="59093" y="31412"/>
                      <a:pt x="59532" y="31365"/>
                      <a:pt x="59955" y="31349"/>
                    </a:cubicBezTo>
                    <a:lnTo>
                      <a:pt x="59908" y="30565"/>
                    </a:lnTo>
                    <a:close/>
                    <a:moveTo>
                      <a:pt x="117746" y="30001"/>
                    </a:moveTo>
                    <a:cubicBezTo>
                      <a:pt x="117480" y="30346"/>
                      <a:pt x="117213" y="30691"/>
                      <a:pt x="116947" y="31020"/>
                    </a:cubicBezTo>
                    <a:lnTo>
                      <a:pt x="117558" y="31522"/>
                    </a:lnTo>
                    <a:cubicBezTo>
                      <a:pt x="117825" y="31177"/>
                      <a:pt x="118107" y="30832"/>
                      <a:pt x="118373" y="30487"/>
                    </a:cubicBezTo>
                    <a:lnTo>
                      <a:pt x="117746" y="30001"/>
                    </a:lnTo>
                    <a:close/>
                    <a:moveTo>
                      <a:pt x="66491" y="30691"/>
                    </a:moveTo>
                    <a:lnTo>
                      <a:pt x="66413" y="31459"/>
                    </a:lnTo>
                    <a:cubicBezTo>
                      <a:pt x="66836" y="31506"/>
                      <a:pt x="67275" y="31553"/>
                      <a:pt x="67698" y="31600"/>
                    </a:cubicBezTo>
                    <a:lnTo>
                      <a:pt x="67792" y="30816"/>
                    </a:lnTo>
                    <a:cubicBezTo>
                      <a:pt x="67353" y="30769"/>
                      <a:pt x="66914" y="30722"/>
                      <a:pt x="66491" y="30691"/>
                    </a:cubicBezTo>
                    <a:close/>
                    <a:moveTo>
                      <a:pt x="57275" y="30848"/>
                    </a:moveTo>
                    <a:cubicBezTo>
                      <a:pt x="56836" y="30910"/>
                      <a:pt x="56397" y="30989"/>
                      <a:pt x="55974" y="31067"/>
                    </a:cubicBezTo>
                    <a:lnTo>
                      <a:pt x="56130" y="31835"/>
                    </a:lnTo>
                    <a:cubicBezTo>
                      <a:pt x="56538" y="31757"/>
                      <a:pt x="56961" y="31678"/>
                      <a:pt x="57400" y="31616"/>
                    </a:cubicBezTo>
                    <a:lnTo>
                      <a:pt x="57275" y="30848"/>
                    </a:lnTo>
                    <a:close/>
                    <a:moveTo>
                      <a:pt x="69093" y="30989"/>
                    </a:moveTo>
                    <a:lnTo>
                      <a:pt x="68983" y="31772"/>
                    </a:lnTo>
                    <a:cubicBezTo>
                      <a:pt x="69407" y="31835"/>
                      <a:pt x="69845" y="31898"/>
                      <a:pt x="70269" y="31961"/>
                    </a:cubicBezTo>
                    <a:lnTo>
                      <a:pt x="70394" y="31192"/>
                    </a:lnTo>
                    <a:cubicBezTo>
                      <a:pt x="69955" y="31114"/>
                      <a:pt x="69532" y="31051"/>
                      <a:pt x="69093" y="30989"/>
                    </a:cubicBezTo>
                    <a:close/>
                    <a:moveTo>
                      <a:pt x="71679" y="31412"/>
                    </a:moveTo>
                    <a:lnTo>
                      <a:pt x="71554" y="32180"/>
                    </a:lnTo>
                    <a:cubicBezTo>
                      <a:pt x="71977" y="32258"/>
                      <a:pt x="72400" y="32337"/>
                      <a:pt x="72824" y="32431"/>
                    </a:cubicBezTo>
                    <a:lnTo>
                      <a:pt x="72980" y="31663"/>
                    </a:lnTo>
                    <a:cubicBezTo>
                      <a:pt x="72541" y="31569"/>
                      <a:pt x="72118" y="31490"/>
                      <a:pt x="71679" y="31412"/>
                    </a:cubicBezTo>
                    <a:close/>
                    <a:moveTo>
                      <a:pt x="54688" y="31365"/>
                    </a:moveTo>
                    <a:cubicBezTo>
                      <a:pt x="54250" y="31459"/>
                      <a:pt x="53826" y="31584"/>
                      <a:pt x="53403" y="31710"/>
                    </a:cubicBezTo>
                    <a:lnTo>
                      <a:pt x="53638" y="32462"/>
                    </a:lnTo>
                    <a:cubicBezTo>
                      <a:pt x="54030" y="32337"/>
                      <a:pt x="54453" y="32227"/>
                      <a:pt x="54876" y="32117"/>
                    </a:cubicBezTo>
                    <a:lnTo>
                      <a:pt x="54688" y="31365"/>
                    </a:lnTo>
                    <a:close/>
                    <a:moveTo>
                      <a:pt x="74266" y="31929"/>
                    </a:moveTo>
                    <a:lnTo>
                      <a:pt x="74093" y="32697"/>
                    </a:lnTo>
                    <a:cubicBezTo>
                      <a:pt x="74516" y="32791"/>
                      <a:pt x="74940" y="32885"/>
                      <a:pt x="75363" y="32979"/>
                    </a:cubicBezTo>
                    <a:lnTo>
                      <a:pt x="75551" y="32211"/>
                    </a:lnTo>
                    <a:cubicBezTo>
                      <a:pt x="75112" y="32117"/>
                      <a:pt x="74689" y="32023"/>
                      <a:pt x="74266" y="31929"/>
                    </a:cubicBezTo>
                    <a:close/>
                    <a:moveTo>
                      <a:pt x="52149" y="32133"/>
                    </a:moveTo>
                    <a:cubicBezTo>
                      <a:pt x="51726" y="32290"/>
                      <a:pt x="51318" y="32446"/>
                      <a:pt x="50911" y="32619"/>
                    </a:cubicBezTo>
                    <a:lnTo>
                      <a:pt x="51224" y="33340"/>
                    </a:lnTo>
                    <a:cubicBezTo>
                      <a:pt x="51616" y="33167"/>
                      <a:pt x="52008" y="33011"/>
                      <a:pt x="52416" y="32870"/>
                    </a:cubicBezTo>
                    <a:lnTo>
                      <a:pt x="52149" y="32133"/>
                    </a:lnTo>
                    <a:close/>
                    <a:moveTo>
                      <a:pt x="116116" y="32023"/>
                    </a:moveTo>
                    <a:cubicBezTo>
                      <a:pt x="115834" y="32368"/>
                      <a:pt x="115552" y="32682"/>
                      <a:pt x="115270" y="32995"/>
                    </a:cubicBezTo>
                    <a:lnTo>
                      <a:pt x="115850" y="33528"/>
                    </a:lnTo>
                    <a:cubicBezTo>
                      <a:pt x="116132" y="33214"/>
                      <a:pt x="116430" y="32870"/>
                      <a:pt x="116712" y="32525"/>
                    </a:cubicBezTo>
                    <a:lnTo>
                      <a:pt x="116116" y="32023"/>
                    </a:lnTo>
                    <a:close/>
                    <a:moveTo>
                      <a:pt x="76821" y="32509"/>
                    </a:moveTo>
                    <a:lnTo>
                      <a:pt x="76632" y="33277"/>
                    </a:lnTo>
                    <a:cubicBezTo>
                      <a:pt x="77056" y="33387"/>
                      <a:pt x="77479" y="33481"/>
                      <a:pt x="77902" y="33591"/>
                    </a:cubicBezTo>
                    <a:lnTo>
                      <a:pt x="78090" y="32838"/>
                    </a:lnTo>
                    <a:cubicBezTo>
                      <a:pt x="77667" y="32729"/>
                      <a:pt x="77244" y="32619"/>
                      <a:pt x="76821" y="32509"/>
                    </a:cubicBezTo>
                    <a:close/>
                    <a:moveTo>
                      <a:pt x="79360" y="33167"/>
                    </a:moveTo>
                    <a:lnTo>
                      <a:pt x="79156" y="33920"/>
                    </a:lnTo>
                    <a:cubicBezTo>
                      <a:pt x="79579" y="34030"/>
                      <a:pt x="80002" y="34139"/>
                      <a:pt x="80410" y="34265"/>
                    </a:cubicBezTo>
                    <a:lnTo>
                      <a:pt x="80614" y="33512"/>
                    </a:lnTo>
                    <a:cubicBezTo>
                      <a:pt x="80206" y="33387"/>
                      <a:pt x="79783" y="33277"/>
                      <a:pt x="79360" y="33167"/>
                    </a:cubicBezTo>
                    <a:close/>
                    <a:moveTo>
                      <a:pt x="49704" y="33183"/>
                    </a:moveTo>
                    <a:cubicBezTo>
                      <a:pt x="49312" y="33371"/>
                      <a:pt x="48920" y="33591"/>
                      <a:pt x="48544" y="33810"/>
                    </a:cubicBezTo>
                    <a:lnTo>
                      <a:pt x="48936" y="34484"/>
                    </a:lnTo>
                    <a:cubicBezTo>
                      <a:pt x="49296" y="34265"/>
                      <a:pt x="49688" y="34077"/>
                      <a:pt x="50064" y="33873"/>
                    </a:cubicBezTo>
                    <a:lnTo>
                      <a:pt x="49704" y="33183"/>
                    </a:lnTo>
                    <a:close/>
                    <a:moveTo>
                      <a:pt x="81883" y="33857"/>
                    </a:moveTo>
                    <a:lnTo>
                      <a:pt x="81664" y="34609"/>
                    </a:lnTo>
                    <a:cubicBezTo>
                      <a:pt x="82087" y="34735"/>
                      <a:pt x="82495" y="34845"/>
                      <a:pt x="82918" y="34970"/>
                    </a:cubicBezTo>
                    <a:lnTo>
                      <a:pt x="83137" y="34218"/>
                    </a:lnTo>
                    <a:cubicBezTo>
                      <a:pt x="82714" y="34092"/>
                      <a:pt x="82291" y="33967"/>
                      <a:pt x="81883" y="33857"/>
                    </a:cubicBezTo>
                    <a:close/>
                    <a:moveTo>
                      <a:pt x="114376" y="33935"/>
                    </a:moveTo>
                    <a:cubicBezTo>
                      <a:pt x="114078" y="34249"/>
                      <a:pt x="113765" y="34547"/>
                      <a:pt x="113467" y="34845"/>
                    </a:cubicBezTo>
                    <a:lnTo>
                      <a:pt x="114000" y="35409"/>
                    </a:lnTo>
                    <a:cubicBezTo>
                      <a:pt x="114314" y="35111"/>
                      <a:pt x="114627" y="34813"/>
                      <a:pt x="114940" y="34484"/>
                    </a:cubicBezTo>
                    <a:lnTo>
                      <a:pt x="114376" y="33935"/>
                    </a:lnTo>
                    <a:close/>
                    <a:moveTo>
                      <a:pt x="84391" y="34578"/>
                    </a:moveTo>
                    <a:lnTo>
                      <a:pt x="84172" y="35330"/>
                    </a:lnTo>
                    <a:cubicBezTo>
                      <a:pt x="84595" y="35456"/>
                      <a:pt x="85003" y="35581"/>
                      <a:pt x="85426" y="35707"/>
                    </a:cubicBezTo>
                    <a:lnTo>
                      <a:pt x="85645" y="34954"/>
                    </a:lnTo>
                    <a:cubicBezTo>
                      <a:pt x="85222" y="34829"/>
                      <a:pt x="84814" y="34704"/>
                      <a:pt x="84391" y="34578"/>
                    </a:cubicBezTo>
                    <a:close/>
                    <a:moveTo>
                      <a:pt x="47416" y="34500"/>
                    </a:moveTo>
                    <a:cubicBezTo>
                      <a:pt x="47227" y="34609"/>
                      <a:pt x="47055" y="34735"/>
                      <a:pt x="46867" y="34860"/>
                    </a:cubicBezTo>
                    <a:lnTo>
                      <a:pt x="46318" y="35236"/>
                    </a:lnTo>
                    <a:lnTo>
                      <a:pt x="46773" y="35879"/>
                    </a:lnTo>
                    <a:lnTo>
                      <a:pt x="47321" y="35503"/>
                    </a:lnTo>
                    <a:cubicBezTo>
                      <a:pt x="47494" y="35378"/>
                      <a:pt x="47666" y="35268"/>
                      <a:pt x="47839" y="35158"/>
                    </a:cubicBezTo>
                    <a:lnTo>
                      <a:pt x="47416" y="34500"/>
                    </a:lnTo>
                    <a:close/>
                    <a:moveTo>
                      <a:pt x="86899" y="35315"/>
                    </a:moveTo>
                    <a:lnTo>
                      <a:pt x="86680" y="36067"/>
                    </a:lnTo>
                    <a:lnTo>
                      <a:pt x="87918" y="36443"/>
                    </a:lnTo>
                    <a:lnTo>
                      <a:pt x="88153" y="35691"/>
                    </a:lnTo>
                    <a:lnTo>
                      <a:pt x="86899" y="35315"/>
                    </a:lnTo>
                    <a:close/>
                    <a:moveTo>
                      <a:pt x="112511" y="35691"/>
                    </a:moveTo>
                    <a:cubicBezTo>
                      <a:pt x="112166" y="35973"/>
                      <a:pt x="111837" y="36240"/>
                      <a:pt x="111508" y="36490"/>
                    </a:cubicBezTo>
                    <a:lnTo>
                      <a:pt x="111978" y="37117"/>
                    </a:lnTo>
                    <a:cubicBezTo>
                      <a:pt x="112323" y="36867"/>
                      <a:pt x="112668" y="36584"/>
                      <a:pt x="113013" y="36287"/>
                    </a:cubicBezTo>
                    <a:lnTo>
                      <a:pt x="112511" y="35691"/>
                    </a:lnTo>
                    <a:close/>
                    <a:moveTo>
                      <a:pt x="89391" y="36067"/>
                    </a:moveTo>
                    <a:lnTo>
                      <a:pt x="89172" y="36820"/>
                    </a:lnTo>
                    <a:cubicBezTo>
                      <a:pt x="89595" y="36945"/>
                      <a:pt x="90018" y="37070"/>
                      <a:pt x="90426" y="37180"/>
                    </a:cubicBezTo>
                    <a:lnTo>
                      <a:pt x="90645" y="36428"/>
                    </a:lnTo>
                    <a:cubicBezTo>
                      <a:pt x="90238" y="36318"/>
                      <a:pt x="89815" y="36193"/>
                      <a:pt x="89391" y="36067"/>
                    </a:cubicBezTo>
                    <a:close/>
                    <a:moveTo>
                      <a:pt x="45252" y="35989"/>
                    </a:moveTo>
                    <a:cubicBezTo>
                      <a:pt x="44892" y="36240"/>
                      <a:pt x="44547" y="36506"/>
                      <a:pt x="44187" y="36757"/>
                    </a:cubicBezTo>
                    <a:lnTo>
                      <a:pt x="44641" y="37384"/>
                    </a:lnTo>
                    <a:cubicBezTo>
                      <a:pt x="45002" y="37133"/>
                      <a:pt x="45347" y="36882"/>
                      <a:pt x="45707" y="36631"/>
                    </a:cubicBezTo>
                    <a:lnTo>
                      <a:pt x="45252" y="35989"/>
                    </a:lnTo>
                    <a:close/>
                    <a:moveTo>
                      <a:pt x="91899" y="36788"/>
                    </a:moveTo>
                    <a:lnTo>
                      <a:pt x="91680" y="37556"/>
                    </a:lnTo>
                    <a:cubicBezTo>
                      <a:pt x="92103" y="37666"/>
                      <a:pt x="92526" y="37791"/>
                      <a:pt x="92949" y="37901"/>
                    </a:cubicBezTo>
                    <a:lnTo>
                      <a:pt x="93153" y="37149"/>
                    </a:lnTo>
                    <a:cubicBezTo>
                      <a:pt x="92746" y="37039"/>
                      <a:pt x="92322" y="36914"/>
                      <a:pt x="91899" y="36788"/>
                    </a:cubicBezTo>
                    <a:close/>
                    <a:moveTo>
                      <a:pt x="110458" y="37211"/>
                    </a:moveTo>
                    <a:cubicBezTo>
                      <a:pt x="110097" y="37447"/>
                      <a:pt x="109721" y="37666"/>
                      <a:pt x="109360" y="37854"/>
                    </a:cubicBezTo>
                    <a:lnTo>
                      <a:pt x="109721" y="38559"/>
                    </a:lnTo>
                    <a:cubicBezTo>
                      <a:pt x="110113" y="38356"/>
                      <a:pt x="110505" y="38121"/>
                      <a:pt x="110881" y="37885"/>
                    </a:cubicBezTo>
                    <a:lnTo>
                      <a:pt x="110458" y="37211"/>
                    </a:lnTo>
                    <a:close/>
                    <a:moveTo>
                      <a:pt x="94407" y="37494"/>
                    </a:moveTo>
                    <a:lnTo>
                      <a:pt x="94203" y="38246"/>
                    </a:lnTo>
                    <a:cubicBezTo>
                      <a:pt x="94642" y="38371"/>
                      <a:pt x="95065" y="38481"/>
                      <a:pt x="95473" y="38575"/>
                    </a:cubicBezTo>
                    <a:lnTo>
                      <a:pt x="95677" y="37823"/>
                    </a:lnTo>
                    <a:cubicBezTo>
                      <a:pt x="95254" y="37713"/>
                      <a:pt x="94830" y="37603"/>
                      <a:pt x="94407" y="37494"/>
                    </a:cubicBezTo>
                    <a:close/>
                    <a:moveTo>
                      <a:pt x="43121" y="37509"/>
                    </a:moveTo>
                    <a:cubicBezTo>
                      <a:pt x="42776" y="37776"/>
                      <a:pt x="42415" y="38026"/>
                      <a:pt x="42071" y="38277"/>
                    </a:cubicBezTo>
                    <a:lnTo>
                      <a:pt x="42525" y="38904"/>
                    </a:lnTo>
                    <a:cubicBezTo>
                      <a:pt x="42886" y="38653"/>
                      <a:pt x="43230" y="38403"/>
                      <a:pt x="43591" y="38152"/>
                    </a:cubicBezTo>
                    <a:lnTo>
                      <a:pt x="43121" y="37509"/>
                    </a:lnTo>
                    <a:close/>
                    <a:moveTo>
                      <a:pt x="96931" y="38136"/>
                    </a:moveTo>
                    <a:lnTo>
                      <a:pt x="96758" y="38889"/>
                    </a:lnTo>
                    <a:cubicBezTo>
                      <a:pt x="97181" y="38998"/>
                      <a:pt x="97605" y="39092"/>
                      <a:pt x="98028" y="39186"/>
                    </a:cubicBezTo>
                    <a:lnTo>
                      <a:pt x="98200" y="38418"/>
                    </a:lnTo>
                    <a:cubicBezTo>
                      <a:pt x="97777" y="38324"/>
                      <a:pt x="97354" y="38230"/>
                      <a:pt x="96931" y="38136"/>
                    </a:cubicBezTo>
                    <a:close/>
                    <a:moveTo>
                      <a:pt x="108216" y="38403"/>
                    </a:moveTo>
                    <a:cubicBezTo>
                      <a:pt x="107824" y="38559"/>
                      <a:pt x="107432" y="38700"/>
                      <a:pt x="107041" y="38810"/>
                    </a:cubicBezTo>
                    <a:lnTo>
                      <a:pt x="107244" y="39563"/>
                    </a:lnTo>
                    <a:cubicBezTo>
                      <a:pt x="107668" y="39437"/>
                      <a:pt x="108091" y="39296"/>
                      <a:pt x="108514" y="39124"/>
                    </a:cubicBezTo>
                    <a:lnTo>
                      <a:pt x="108216" y="38403"/>
                    </a:lnTo>
                    <a:close/>
                    <a:moveTo>
                      <a:pt x="99470" y="38669"/>
                    </a:moveTo>
                    <a:lnTo>
                      <a:pt x="99329" y="39437"/>
                    </a:lnTo>
                    <a:cubicBezTo>
                      <a:pt x="99768" y="39531"/>
                      <a:pt x="100207" y="39594"/>
                      <a:pt x="100630" y="39657"/>
                    </a:cubicBezTo>
                    <a:lnTo>
                      <a:pt x="100740" y="38889"/>
                    </a:lnTo>
                    <a:cubicBezTo>
                      <a:pt x="100332" y="38826"/>
                      <a:pt x="99909" y="38747"/>
                      <a:pt x="99470" y="38669"/>
                    </a:cubicBezTo>
                    <a:close/>
                    <a:moveTo>
                      <a:pt x="102025" y="39061"/>
                    </a:moveTo>
                    <a:lnTo>
                      <a:pt x="101931" y="39829"/>
                    </a:lnTo>
                    <a:cubicBezTo>
                      <a:pt x="102385" y="39892"/>
                      <a:pt x="102840" y="39923"/>
                      <a:pt x="103247" y="39939"/>
                    </a:cubicBezTo>
                    <a:lnTo>
                      <a:pt x="103294" y="39171"/>
                    </a:lnTo>
                    <a:cubicBezTo>
                      <a:pt x="102887" y="39139"/>
                      <a:pt x="102464" y="39108"/>
                      <a:pt x="102025" y="39061"/>
                    </a:cubicBezTo>
                    <a:close/>
                    <a:moveTo>
                      <a:pt x="105818" y="39077"/>
                    </a:moveTo>
                    <a:cubicBezTo>
                      <a:pt x="105395" y="39139"/>
                      <a:pt x="104987" y="39186"/>
                      <a:pt x="104564" y="39186"/>
                    </a:cubicBezTo>
                    <a:lnTo>
                      <a:pt x="104595" y="39970"/>
                    </a:lnTo>
                    <a:cubicBezTo>
                      <a:pt x="105034" y="39954"/>
                      <a:pt x="105489" y="39923"/>
                      <a:pt x="105943" y="39845"/>
                    </a:cubicBezTo>
                    <a:lnTo>
                      <a:pt x="105818" y="39077"/>
                    </a:lnTo>
                    <a:close/>
                    <a:moveTo>
                      <a:pt x="41020" y="39045"/>
                    </a:moveTo>
                    <a:lnTo>
                      <a:pt x="39955" y="39813"/>
                    </a:lnTo>
                    <a:lnTo>
                      <a:pt x="40425" y="40456"/>
                    </a:lnTo>
                    <a:lnTo>
                      <a:pt x="41475" y="39672"/>
                    </a:lnTo>
                    <a:lnTo>
                      <a:pt x="41020" y="39045"/>
                    </a:lnTo>
                    <a:close/>
                    <a:moveTo>
                      <a:pt x="38904" y="40581"/>
                    </a:moveTo>
                    <a:lnTo>
                      <a:pt x="37854" y="41365"/>
                    </a:lnTo>
                    <a:lnTo>
                      <a:pt x="38324" y="41992"/>
                    </a:lnTo>
                    <a:lnTo>
                      <a:pt x="39375" y="41224"/>
                    </a:lnTo>
                    <a:lnTo>
                      <a:pt x="38904" y="40581"/>
                    </a:lnTo>
                    <a:close/>
                    <a:moveTo>
                      <a:pt x="36804" y="42133"/>
                    </a:moveTo>
                    <a:cubicBezTo>
                      <a:pt x="36443" y="42384"/>
                      <a:pt x="36099" y="42635"/>
                      <a:pt x="35754" y="42901"/>
                    </a:cubicBezTo>
                    <a:lnTo>
                      <a:pt x="36208" y="43528"/>
                    </a:lnTo>
                    <a:cubicBezTo>
                      <a:pt x="36553" y="43277"/>
                      <a:pt x="36914" y="43027"/>
                      <a:pt x="37259" y="42760"/>
                    </a:cubicBezTo>
                    <a:lnTo>
                      <a:pt x="36804" y="42133"/>
                    </a:lnTo>
                    <a:close/>
                    <a:moveTo>
                      <a:pt x="34688" y="43654"/>
                    </a:moveTo>
                    <a:cubicBezTo>
                      <a:pt x="34343" y="43904"/>
                      <a:pt x="33983" y="44155"/>
                      <a:pt x="33638" y="44406"/>
                    </a:cubicBezTo>
                    <a:lnTo>
                      <a:pt x="34077" y="45049"/>
                    </a:lnTo>
                    <a:cubicBezTo>
                      <a:pt x="34437" y="44798"/>
                      <a:pt x="34798" y="44547"/>
                      <a:pt x="35143" y="44296"/>
                    </a:cubicBezTo>
                    <a:lnTo>
                      <a:pt x="34688" y="43654"/>
                    </a:lnTo>
                    <a:close/>
                    <a:moveTo>
                      <a:pt x="32572" y="45158"/>
                    </a:moveTo>
                    <a:cubicBezTo>
                      <a:pt x="32211" y="45409"/>
                      <a:pt x="31851" y="45644"/>
                      <a:pt x="31490" y="45895"/>
                    </a:cubicBezTo>
                    <a:lnTo>
                      <a:pt x="31929" y="46538"/>
                    </a:lnTo>
                    <a:cubicBezTo>
                      <a:pt x="32290" y="46303"/>
                      <a:pt x="32650" y="46052"/>
                      <a:pt x="33011" y="45801"/>
                    </a:cubicBezTo>
                    <a:lnTo>
                      <a:pt x="32572" y="45158"/>
                    </a:lnTo>
                    <a:close/>
                    <a:moveTo>
                      <a:pt x="30409" y="46616"/>
                    </a:moveTo>
                    <a:cubicBezTo>
                      <a:pt x="30048" y="46867"/>
                      <a:pt x="29688" y="47102"/>
                      <a:pt x="29327" y="47337"/>
                    </a:cubicBezTo>
                    <a:lnTo>
                      <a:pt x="29751" y="47995"/>
                    </a:lnTo>
                    <a:cubicBezTo>
                      <a:pt x="30127" y="47760"/>
                      <a:pt x="30487" y="47509"/>
                      <a:pt x="30848" y="47274"/>
                    </a:cubicBezTo>
                    <a:lnTo>
                      <a:pt x="30409" y="46616"/>
                    </a:lnTo>
                    <a:close/>
                    <a:moveTo>
                      <a:pt x="28230" y="48027"/>
                    </a:moveTo>
                    <a:cubicBezTo>
                      <a:pt x="27870" y="48262"/>
                      <a:pt x="27493" y="48481"/>
                      <a:pt x="27133" y="48701"/>
                    </a:cubicBezTo>
                    <a:lnTo>
                      <a:pt x="27525" y="49375"/>
                    </a:lnTo>
                    <a:cubicBezTo>
                      <a:pt x="27901" y="49155"/>
                      <a:pt x="28277" y="48920"/>
                      <a:pt x="28653" y="48701"/>
                    </a:cubicBezTo>
                    <a:lnTo>
                      <a:pt x="28230" y="48027"/>
                    </a:lnTo>
                    <a:close/>
                    <a:moveTo>
                      <a:pt x="26004" y="49375"/>
                    </a:moveTo>
                    <a:cubicBezTo>
                      <a:pt x="25628" y="49578"/>
                      <a:pt x="25252" y="49798"/>
                      <a:pt x="24876" y="50002"/>
                    </a:cubicBezTo>
                    <a:lnTo>
                      <a:pt x="25252" y="50691"/>
                    </a:lnTo>
                    <a:cubicBezTo>
                      <a:pt x="25644" y="50488"/>
                      <a:pt x="26020" y="50268"/>
                      <a:pt x="26396" y="50049"/>
                    </a:cubicBezTo>
                    <a:lnTo>
                      <a:pt x="26004" y="49375"/>
                    </a:lnTo>
                    <a:close/>
                    <a:moveTo>
                      <a:pt x="23732" y="50613"/>
                    </a:moveTo>
                    <a:cubicBezTo>
                      <a:pt x="23355" y="50817"/>
                      <a:pt x="22964" y="51020"/>
                      <a:pt x="22572" y="51209"/>
                    </a:cubicBezTo>
                    <a:lnTo>
                      <a:pt x="22932" y="51914"/>
                    </a:lnTo>
                    <a:cubicBezTo>
                      <a:pt x="23324" y="51710"/>
                      <a:pt x="23700" y="51522"/>
                      <a:pt x="24092" y="51318"/>
                    </a:cubicBezTo>
                    <a:lnTo>
                      <a:pt x="23732" y="50613"/>
                    </a:lnTo>
                    <a:close/>
                    <a:moveTo>
                      <a:pt x="21412" y="51757"/>
                    </a:moveTo>
                    <a:cubicBezTo>
                      <a:pt x="21020" y="51945"/>
                      <a:pt x="20628" y="52118"/>
                      <a:pt x="20236" y="52290"/>
                    </a:cubicBezTo>
                    <a:lnTo>
                      <a:pt x="20550" y="53011"/>
                    </a:lnTo>
                    <a:cubicBezTo>
                      <a:pt x="20942" y="52839"/>
                      <a:pt x="21349" y="52651"/>
                      <a:pt x="21741" y="52478"/>
                    </a:cubicBezTo>
                    <a:lnTo>
                      <a:pt x="21412" y="51757"/>
                    </a:lnTo>
                    <a:close/>
                    <a:moveTo>
                      <a:pt x="19045" y="52776"/>
                    </a:moveTo>
                    <a:cubicBezTo>
                      <a:pt x="18637" y="52933"/>
                      <a:pt x="18230" y="53089"/>
                      <a:pt x="17822" y="53246"/>
                    </a:cubicBezTo>
                    <a:lnTo>
                      <a:pt x="18105" y="53983"/>
                    </a:lnTo>
                    <a:cubicBezTo>
                      <a:pt x="18512" y="53826"/>
                      <a:pt x="18920" y="53669"/>
                      <a:pt x="19327" y="53513"/>
                    </a:cubicBezTo>
                    <a:lnTo>
                      <a:pt x="19045" y="52776"/>
                    </a:lnTo>
                    <a:close/>
                    <a:moveTo>
                      <a:pt x="16615" y="53669"/>
                    </a:moveTo>
                    <a:cubicBezTo>
                      <a:pt x="16208" y="53795"/>
                      <a:pt x="15785" y="53936"/>
                      <a:pt x="15377" y="54061"/>
                    </a:cubicBezTo>
                    <a:lnTo>
                      <a:pt x="15597" y="54798"/>
                    </a:lnTo>
                    <a:cubicBezTo>
                      <a:pt x="16020" y="54673"/>
                      <a:pt x="16443" y="54547"/>
                      <a:pt x="16851" y="54406"/>
                    </a:cubicBezTo>
                    <a:lnTo>
                      <a:pt x="16615" y="53669"/>
                    </a:lnTo>
                    <a:close/>
                    <a:moveTo>
                      <a:pt x="14139" y="54406"/>
                    </a:moveTo>
                    <a:cubicBezTo>
                      <a:pt x="13716" y="54516"/>
                      <a:pt x="13293" y="54626"/>
                      <a:pt x="12885" y="54720"/>
                    </a:cubicBezTo>
                    <a:lnTo>
                      <a:pt x="13057" y="55488"/>
                    </a:lnTo>
                    <a:cubicBezTo>
                      <a:pt x="13481" y="55378"/>
                      <a:pt x="13904" y="55268"/>
                      <a:pt x="14343" y="55159"/>
                    </a:cubicBezTo>
                    <a:lnTo>
                      <a:pt x="14139" y="54406"/>
                    </a:lnTo>
                    <a:close/>
                    <a:moveTo>
                      <a:pt x="11615" y="55002"/>
                    </a:moveTo>
                    <a:cubicBezTo>
                      <a:pt x="11192" y="55080"/>
                      <a:pt x="10769" y="55159"/>
                      <a:pt x="10346" y="55237"/>
                    </a:cubicBezTo>
                    <a:lnTo>
                      <a:pt x="10487" y="56005"/>
                    </a:lnTo>
                    <a:cubicBezTo>
                      <a:pt x="10910" y="55927"/>
                      <a:pt x="11349" y="55848"/>
                      <a:pt x="11772" y="55770"/>
                    </a:cubicBezTo>
                    <a:lnTo>
                      <a:pt x="11615" y="55002"/>
                    </a:lnTo>
                    <a:close/>
                    <a:moveTo>
                      <a:pt x="9076" y="55441"/>
                    </a:moveTo>
                    <a:cubicBezTo>
                      <a:pt x="8653" y="55503"/>
                      <a:pt x="8214" y="55550"/>
                      <a:pt x="7791" y="55597"/>
                    </a:cubicBezTo>
                    <a:lnTo>
                      <a:pt x="7885" y="56381"/>
                    </a:lnTo>
                    <a:cubicBezTo>
                      <a:pt x="8308" y="56334"/>
                      <a:pt x="8747" y="56271"/>
                      <a:pt x="9186" y="56209"/>
                    </a:cubicBezTo>
                    <a:lnTo>
                      <a:pt x="9076" y="55441"/>
                    </a:lnTo>
                    <a:close/>
                    <a:moveTo>
                      <a:pt x="6506" y="55738"/>
                    </a:moveTo>
                    <a:cubicBezTo>
                      <a:pt x="6082" y="55770"/>
                      <a:pt x="5643" y="55801"/>
                      <a:pt x="5220" y="55833"/>
                    </a:cubicBezTo>
                    <a:lnTo>
                      <a:pt x="5267" y="56616"/>
                    </a:lnTo>
                    <a:cubicBezTo>
                      <a:pt x="5706" y="56585"/>
                      <a:pt x="6145" y="56554"/>
                      <a:pt x="6568" y="56506"/>
                    </a:cubicBezTo>
                    <a:lnTo>
                      <a:pt x="6506" y="55738"/>
                    </a:lnTo>
                    <a:close/>
                    <a:moveTo>
                      <a:pt x="32" y="55895"/>
                    </a:moveTo>
                    <a:lnTo>
                      <a:pt x="1" y="56679"/>
                    </a:lnTo>
                    <a:cubicBezTo>
                      <a:pt x="455" y="56695"/>
                      <a:pt x="894" y="56695"/>
                      <a:pt x="1317" y="56710"/>
                    </a:cubicBezTo>
                    <a:lnTo>
                      <a:pt x="1333" y="55927"/>
                    </a:lnTo>
                    <a:cubicBezTo>
                      <a:pt x="910" y="55911"/>
                      <a:pt x="471" y="55911"/>
                      <a:pt x="32" y="55895"/>
                    </a:cubicBezTo>
                    <a:close/>
                    <a:moveTo>
                      <a:pt x="3919" y="55895"/>
                    </a:moveTo>
                    <a:cubicBezTo>
                      <a:pt x="3496" y="55911"/>
                      <a:pt x="3057" y="55911"/>
                      <a:pt x="2618" y="55927"/>
                    </a:cubicBezTo>
                    <a:lnTo>
                      <a:pt x="2634" y="56710"/>
                    </a:lnTo>
                    <a:cubicBezTo>
                      <a:pt x="3073" y="56695"/>
                      <a:pt x="3512" y="56695"/>
                      <a:pt x="3951" y="56679"/>
                    </a:cubicBezTo>
                    <a:lnTo>
                      <a:pt x="3919" y="5589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349;p35"/>
              <p:cNvSpPr/>
              <p:nvPr/>
            </p:nvSpPr>
            <p:spPr>
              <a:xfrm>
                <a:off x="1450025" y="3095550"/>
                <a:ext cx="17650" cy="20400"/>
              </a:xfrm>
              <a:custGeom>
                <a:avLst/>
                <a:gdLst/>
                <a:ahLst/>
                <a:cxnLst/>
                <a:rect l="l" t="t" r="r" b="b"/>
                <a:pathLst>
                  <a:path w="706" h="816" extrusionOk="0">
                    <a:moveTo>
                      <a:pt x="47" y="0"/>
                    </a:moveTo>
                    <a:lnTo>
                      <a:pt x="0" y="784"/>
                    </a:lnTo>
                    <a:cubicBezTo>
                      <a:pt x="220" y="800"/>
                      <a:pt x="439" y="815"/>
                      <a:pt x="659" y="815"/>
                    </a:cubicBezTo>
                    <a:lnTo>
                      <a:pt x="706" y="32"/>
                    </a:lnTo>
                    <a:cubicBezTo>
                      <a:pt x="486" y="32"/>
                      <a:pt x="26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3350;p35"/>
            <p:cNvSpPr/>
            <p:nvPr/>
          </p:nvSpPr>
          <p:spPr>
            <a:xfrm rot="20482992">
              <a:off x="1380127" y="3168304"/>
              <a:ext cx="360157" cy="35553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oogle Shape;3351;p35"/>
            <p:cNvGrpSpPr/>
            <p:nvPr/>
          </p:nvGrpSpPr>
          <p:grpSpPr>
            <a:xfrm>
              <a:off x="7113620" y="1976421"/>
              <a:ext cx="885041" cy="463861"/>
              <a:chOff x="3978266" y="2585227"/>
              <a:chExt cx="994875" cy="521427"/>
            </a:xfrm>
          </p:grpSpPr>
          <p:sp>
            <p:nvSpPr>
              <p:cNvPr id="16" name="Google Shape;3352;p35"/>
              <p:cNvSpPr/>
              <p:nvPr/>
            </p:nvSpPr>
            <p:spPr>
              <a:xfrm flipH="1">
                <a:off x="3978266" y="25852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353;p35"/>
              <p:cNvSpPr/>
              <p:nvPr/>
            </p:nvSpPr>
            <p:spPr>
              <a:xfrm flipH="1">
                <a:off x="4252279" y="26122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354;p35"/>
              <p:cNvSpPr/>
              <p:nvPr/>
            </p:nvSpPr>
            <p:spPr>
              <a:xfrm flipH="1">
                <a:off x="4413624" y="27187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355;p35"/>
              <p:cNvSpPr/>
              <p:nvPr/>
            </p:nvSpPr>
            <p:spPr>
              <a:xfrm flipH="1">
                <a:off x="4536808" y="27839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20753166"/>
      </p:ext>
    </p:extLst>
  </p:cSld>
  <p:clrMapOvr>
    <a:masterClrMapping/>
  </p:clrMapOvr>
  <mc:AlternateContent xmlns:mc="http://schemas.openxmlformats.org/markup-compatibility/2006">
    <mc:Choice xmlns:p14="http://schemas.microsoft.com/office/powerpoint/2010/main" Requires="p14">
      <p:transition spd="med">
        <p14:switch dir="r"/>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right)">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39338A61-E650-D252-D6E7-F65D7ED84A95}"/>
              </a:ext>
            </a:extLst>
          </p:cNvPr>
          <p:cNvGrpSpPr/>
          <p:nvPr/>
        </p:nvGrpSpPr>
        <p:grpSpPr>
          <a:xfrm>
            <a:off x="281840" y="332405"/>
            <a:ext cx="5523873" cy="779315"/>
            <a:chOff x="-609601" y="391227"/>
            <a:chExt cx="4027714" cy="779315"/>
          </a:xfrm>
        </p:grpSpPr>
        <p:sp>
          <p:nvSpPr>
            <p:cNvPr id="16"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63694298-C4C1-D112-BA12-E25BD7A9DC18}"/>
                </a:ext>
              </a:extLst>
            </p:cNvPr>
            <p:cNvSpPr txBox="1"/>
            <p:nvPr/>
          </p:nvSpPr>
          <p:spPr>
            <a:xfrm>
              <a:off x="-609600" y="462656"/>
              <a:ext cx="4027713" cy="707886"/>
            </a:xfrm>
            <a:prstGeom prst="rect">
              <a:avLst/>
            </a:prstGeom>
            <a:noFill/>
          </p:spPr>
          <p:txBody>
            <a:bodyPr wrap="square" rtlCol="0">
              <a:spAutoFit/>
            </a:bodyPr>
            <a:lstStyle/>
            <a:p>
              <a:pPr algn="ctr"/>
              <a:r>
                <a:rPr lang="en-US" sz="2000" b="1">
                  <a:solidFill>
                    <a:srgbClr val="FFFFFF"/>
                  </a:solidFill>
                </a:rPr>
                <a:t>a) Xác định các hình ảnh trong tấm thiệp</a:t>
              </a:r>
              <a:endParaRPr lang="en-US" sz="2000" b="1">
                <a:solidFill>
                  <a:srgbClr val="FFFFFF"/>
                </a:solidFill>
              </a:endParaRPr>
            </a:p>
          </p:txBody>
        </p:sp>
      </p:grpSp>
      <p:grpSp>
        <p:nvGrpSpPr>
          <p:cNvPr id="18" name="Group 17">
            <a:extLst>
              <a:ext uri="{FF2B5EF4-FFF2-40B4-BE49-F238E27FC236}">
                <a16:creationId xmlns:a16="http://schemas.microsoft.com/office/drawing/2014/main" id="{39338A61-E650-D252-D6E7-F65D7ED84A95}"/>
              </a:ext>
            </a:extLst>
          </p:cNvPr>
          <p:cNvGrpSpPr/>
          <p:nvPr/>
        </p:nvGrpSpPr>
        <p:grpSpPr>
          <a:xfrm>
            <a:off x="281841" y="1183149"/>
            <a:ext cx="3909159"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b) Tạo khung cho tấm thiệp</a:t>
              </a:r>
              <a:endParaRPr lang="en-US" sz="2000" b="1">
                <a:solidFill>
                  <a:srgbClr val="FFFFFF"/>
                </a:solidFill>
              </a:endParaRPr>
            </a:p>
          </p:txBody>
        </p:sp>
      </p:grpSp>
      <p:pic>
        <p:nvPicPr>
          <p:cNvPr id="22" name="Picture 21"/>
          <p:cNvPicPr>
            <a:picLocks noChangeAspect="1"/>
          </p:cNvPicPr>
          <p:nvPr/>
        </p:nvPicPr>
        <p:blipFill rotWithShape="1">
          <a:blip r:embed="rId2"/>
          <a:srcRect r="67793"/>
          <a:stretch/>
        </p:blipFill>
        <p:spPr>
          <a:xfrm>
            <a:off x="5614895" y="1726117"/>
            <a:ext cx="3301919" cy="2909383"/>
          </a:xfrm>
          <a:prstGeom prst="rect">
            <a:avLst/>
          </a:prstGeom>
        </p:spPr>
      </p:pic>
      <p:grpSp>
        <p:nvGrpSpPr>
          <p:cNvPr id="25" name="Group 24"/>
          <p:cNvGrpSpPr/>
          <p:nvPr/>
        </p:nvGrpSpPr>
        <p:grpSpPr>
          <a:xfrm>
            <a:off x="281840" y="1914128"/>
            <a:ext cx="5212244" cy="2862322"/>
            <a:chOff x="281840" y="1914128"/>
            <a:chExt cx="5212244" cy="2862322"/>
          </a:xfrm>
        </p:grpSpPr>
        <p:sp>
          <p:nvSpPr>
            <p:cNvPr id="21" name="Rectangle 20"/>
            <p:cNvSpPr/>
            <p:nvPr/>
          </p:nvSpPr>
          <p:spPr>
            <a:xfrm>
              <a:off x="281840" y="1914128"/>
              <a:ext cx="5212244" cy="2862322"/>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smtClean="0">
                  <a:solidFill>
                    <a:srgbClr val="C00000"/>
                  </a:solidFill>
                  <a:latin typeface="Arial" panose="020B0604020202020204" pitchFamily="34" charset="0"/>
                  <a:cs typeface="Arial" panose="020B0604020202020204" pitchFamily="34" charset="0"/>
                </a:rPr>
                <a:t>Bước </a:t>
              </a:r>
              <a:r>
                <a:rPr lang="vi-VN" sz="2000" b="1">
                  <a:solidFill>
                    <a:srgbClr val="C00000"/>
                  </a:solidFill>
                  <a:latin typeface="Arial" panose="020B0604020202020204" pitchFamily="34" charset="0"/>
                  <a:cs typeface="Arial" panose="020B0604020202020204" pitchFamily="34" charset="0"/>
                </a:rPr>
                <a:t>1: </a:t>
              </a:r>
              <a:r>
                <a:rPr lang="vi-VN" sz="2000">
                  <a:latin typeface="Arial" panose="020B0604020202020204" pitchFamily="34" charset="0"/>
                  <a:cs typeface="Arial" panose="020B0604020202020204" pitchFamily="34" charset="0"/>
                </a:rPr>
                <a:t>Chọn công </a:t>
              </a:r>
              <a:r>
                <a:rPr lang="vi-VN" sz="2000">
                  <a:latin typeface="Arial" panose="020B0604020202020204" pitchFamily="34" charset="0"/>
                  <a:cs typeface="Arial" panose="020B0604020202020204" pitchFamily="34" charset="0"/>
                </a:rPr>
                <a:t>cụ </a:t>
              </a:r>
              <a:r>
                <a:rPr lang="vi-VN" sz="2000" b="1" smtClean="0">
                  <a:latin typeface="Arial" panose="020B0604020202020204" pitchFamily="34" charset="0"/>
                  <a:cs typeface="Arial" panose="020B0604020202020204" pitchFamily="34" charset="0"/>
                </a:rPr>
                <a:t>Rectangle</a:t>
              </a:r>
              <a:r>
                <a:rPr lang="en-US" sz="2000" b="1" smtClean="0">
                  <a:latin typeface="Arial" panose="020B0604020202020204" pitchFamily="34" charset="0"/>
                  <a:cs typeface="Arial" panose="020B0604020202020204" pitchFamily="34" charset="0"/>
                </a:rPr>
                <a:t> </a:t>
              </a:r>
              <a:r>
                <a:rPr lang="vi-VN" sz="2000" smtClean="0">
                  <a:latin typeface="Arial" panose="020B0604020202020204" pitchFamily="34" charset="0"/>
                  <a:cs typeface="Arial" panose="020B0604020202020204" pitchFamily="34" charset="0"/>
                </a:rPr>
                <a:t> </a:t>
              </a:r>
              <a:r>
                <a:rPr lang="en-US" sz="2000" smtClean="0">
                  <a:latin typeface="Arial" panose="020B0604020202020204" pitchFamily="34" charset="0"/>
                  <a:cs typeface="Arial" panose="020B0604020202020204" pitchFamily="34" charset="0"/>
                </a:rPr>
                <a:t> </a:t>
              </a:r>
              <a:r>
                <a:rPr lang="vi-VN" sz="2000" smtClean="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chọn màu vẽ, chọn ô màu tím nhạt, nháy chuột vào mũi tên bên dưới </a:t>
              </a:r>
              <a:r>
                <a:rPr lang="vi-VN" sz="2000">
                  <a:latin typeface="Arial" panose="020B0604020202020204" pitchFamily="34" charset="0"/>
                  <a:cs typeface="Arial" panose="020B0604020202020204" pitchFamily="34" charset="0"/>
                </a:rPr>
                <a:t>lệnh </a:t>
              </a:r>
              <a:r>
                <a:rPr lang="vi-VN" sz="2000" b="1" smtClean="0">
                  <a:latin typeface="Arial" panose="020B0604020202020204" pitchFamily="34" charset="0"/>
                  <a:cs typeface="Arial" panose="020B0604020202020204" pitchFamily="34" charset="0"/>
                </a:rPr>
                <a:t>Size</a:t>
              </a:r>
              <a:r>
                <a:rPr lang="vi-VN" sz="2000" smtClean="0">
                  <a:latin typeface="Arial" panose="020B0604020202020204" pitchFamily="34" charset="0"/>
                  <a:cs typeface="Arial" panose="020B0604020202020204" pitchFamily="34" charset="0"/>
                </a:rPr>
                <a:t>  </a:t>
              </a:r>
              <a:r>
                <a:rPr lang="en-US" sz="2000" smtClean="0">
                  <a:latin typeface="Arial" panose="020B0604020202020204" pitchFamily="34" charset="0"/>
                  <a:cs typeface="Arial" panose="020B0604020202020204" pitchFamily="34" charset="0"/>
                </a:rPr>
                <a:t>   </a:t>
              </a:r>
              <a:r>
                <a:rPr lang="vi-VN" sz="2000" smtClean="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chọn nét vẽ dày nhất, kéo thả chuột để tạo thành một hình chữ nhật có kích thước lớn làm khung cho </a:t>
              </a:r>
              <a:r>
                <a:rPr lang="vi-VN" sz="2000">
                  <a:latin typeface="Arial" panose="020B0604020202020204" pitchFamily="34" charset="0"/>
                  <a:cs typeface="Arial" panose="020B0604020202020204" pitchFamily="34" charset="0"/>
                </a:rPr>
                <a:t>tấm </a:t>
              </a:r>
              <a:r>
                <a:rPr lang="vi-VN" sz="2000" smtClean="0">
                  <a:latin typeface="Arial" panose="020B0604020202020204" pitchFamily="34" charset="0"/>
                  <a:cs typeface="Arial" panose="020B0604020202020204" pitchFamily="34" charset="0"/>
                </a:rPr>
                <a:t>thiệp</a:t>
              </a:r>
              <a:r>
                <a:rPr lang="en-US" sz="2000" smtClean="0">
                  <a:latin typeface="Arial" panose="020B0604020202020204" pitchFamily="34" charset="0"/>
                  <a:cs typeface="Arial" panose="020B0604020202020204" pitchFamily="34" charset="0"/>
                </a:rPr>
                <a:t>.</a:t>
              </a:r>
              <a:endParaRPr lang="vi-VN" sz="2000">
                <a:latin typeface="Arial" panose="020B0604020202020204" pitchFamily="34" charset="0"/>
                <a:cs typeface="Arial" panose="020B0604020202020204" pitchFamily="34" charset="0"/>
              </a:endParaRPr>
            </a:p>
          </p:txBody>
        </p:sp>
        <p:pic>
          <p:nvPicPr>
            <p:cNvPr id="23" name="Picture 22"/>
            <p:cNvPicPr/>
            <p:nvPr/>
          </p:nvPicPr>
          <p:blipFill>
            <a:blip r:embed="rId3"/>
            <a:stretch>
              <a:fillRect/>
            </a:stretch>
          </p:blipFill>
          <p:spPr>
            <a:xfrm>
              <a:off x="4932362" y="2035391"/>
              <a:ext cx="355600" cy="342900"/>
            </a:xfrm>
            <a:prstGeom prst="rect">
              <a:avLst/>
            </a:prstGeom>
          </p:spPr>
        </p:pic>
        <p:pic>
          <p:nvPicPr>
            <p:cNvPr id="24" name="Picture 23"/>
            <p:cNvPicPr/>
            <p:nvPr/>
          </p:nvPicPr>
          <p:blipFill>
            <a:blip r:embed="rId4"/>
            <a:stretch>
              <a:fillRect/>
            </a:stretch>
          </p:blipFill>
          <p:spPr>
            <a:xfrm>
              <a:off x="5037258" y="2905125"/>
              <a:ext cx="250704" cy="403306"/>
            </a:xfrm>
            <a:prstGeom prst="rect">
              <a:avLst/>
            </a:prstGeom>
          </p:spPr>
        </p:pic>
      </p:grpSp>
    </p:spTree>
    <p:extLst>
      <p:ext uri="{BB962C8B-B14F-4D97-AF65-F5344CB8AC3E}">
        <p14:creationId xmlns:p14="http://schemas.microsoft.com/office/powerpoint/2010/main" val="9579194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ppt_x"/>
                                          </p:val>
                                        </p:tav>
                                        <p:tav tm="100000">
                                          <p:val>
                                            <p:strVal val="#ppt_x"/>
                                          </p:val>
                                        </p:tav>
                                      </p:tavLst>
                                    </p:anim>
                                    <p:anim calcmode="lin" valueType="num">
                                      <p:cBhvr additive="base">
                                        <p:cTn id="18" dur="500" fill="hold"/>
                                        <p:tgtEl>
                                          <p:spTgt spid="25"/>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39338A61-E650-D252-D6E7-F65D7ED84A95}"/>
              </a:ext>
            </a:extLst>
          </p:cNvPr>
          <p:cNvGrpSpPr/>
          <p:nvPr/>
        </p:nvGrpSpPr>
        <p:grpSpPr>
          <a:xfrm>
            <a:off x="281839" y="514501"/>
            <a:ext cx="3909159"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b) Tạo khung cho tấm thiệp</a:t>
              </a:r>
              <a:endParaRPr lang="en-US" sz="2000" b="1">
                <a:solidFill>
                  <a:srgbClr val="FFFFFF"/>
                </a:solidFill>
              </a:endParaRPr>
            </a:p>
          </p:txBody>
        </p:sp>
      </p:grpSp>
      <p:sp>
        <p:nvSpPr>
          <p:cNvPr id="21" name="Rectangle 20"/>
          <p:cNvSpPr/>
          <p:nvPr/>
        </p:nvSpPr>
        <p:spPr>
          <a:xfrm>
            <a:off x="281838" y="1320078"/>
            <a:ext cx="5280761" cy="1938992"/>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smtClean="0">
                <a:solidFill>
                  <a:srgbClr val="C00000"/>
                </a:solidFill>
                <a:latin typeface="Arial" panose="020B0604020202020204" pitchFamily="34" charset="0"/>
                <a:cs typeface="Arial" panose="020B0604020202020204" pitchFamily="34" charset="0"/>
              </a:rPr>
              <a:t>Bước </a:t>
            </a:r>
            <a:r>
              <a:rPr lang="en-US" sz="2000" b="1" smtClean="0">
                <a:solidFill>
                  <a:srgbClr val="C00000"/>
                </a:solidFill>
                <a:latin typeface="Arial" panose="020B0604020202020204" pitchFamily="34" charset="0"/>
                <a:cs typeface="Arial" panose="020B0604020202020204" pitchFamily="34" charset="0"/>
              </a:rPr>
              <a:t>2: </a:t>
            </a:r>
            <a:r>
              <a:rPr lang="vi-VN" sz="2000" smtClean="0">
                <a:latin typeface="Arial" panose="020B0604020202020204" pitchFamily="34" charset="0"/>
                <a:cs typeface="Arial" panose="020B0604020202020204" pitchFamily="34" charset="0"/>
              </a:rPr>
              <a:t>Chọn </a:t>
            </a:r>
            <a:r>
              <a:rPr lang="vi-VN" sz="2000">
                <a:latin typeface="Arial" panose="020B0604020202020204" pitchFamily="34" charset="0"/>
                <a:cs typeface="Arial" panose="020B0604020202020204" pitchFamily="34" charset="0"/>
              </a:rPr>
              <a:t>ô màu đỏ, chọn nét vẽ dày thứ hai, kéo thả chuột trên trang vẽ để tạo một hình chữ nhật màu đỏ bảo quanh hình chữ nhật màu </a:t>
            </a:r>
            <a:r>
              <a:rPr lang="vi-VN" sz="2000">
                <a:latin typeface="Arial" panose="020B0604020202020204" pitchFamily="34" charset="0"/>
                <a:cs typeface="Arial" panose="020B0604020202020204" pitchFamily="34" charset="0"/>
              </a:rPr>
              <a:t>tím </a:t>
            </a:r>
            <a:r>
              <a:rPr lang="vi-VN" sz="2000" smtClean="0">
                <a:latin typeface="Arial" panose="020B0604020202020204" pitchFamily="34" charset="0"/>
                <a:cs typeface="Arial" panose="020B0604020202020204" pitchFamily="34" charset="0"/>
              </a:rPr>
              <a:t>nhạ</a:t>
            </a:r>
            <a:r>
              <a:rPr lang="en-US" sz="2000" smtClean="0">
                <a:latin typeface="Arial" panose="020B0604020202020204" pitchFamily="34" charset="0"/>
                <a:cs typeface="Arial" panose="020B0604020202020204" pitchFamily="34" charset="0"/>
              </a:rPr>
              <a:t>t.</a:t>
            </a:r>
            <a:endParaRPr lang="vi-VN" sz="2000">
              <a:latin typeface="Arial" panose="020B0604020202020204" pitchFamily="34" charset="0"/>
              <a:cs typeface="Arial" panose="020B0604020202020204" pitchFamily="34" charset="0"/>
            </a:endParaRPr>
          </a:p>
        </p:txBody>
      </p:sp>
      <p:grpSp>
        <p:nvGrpSpPr>
          <p:cNvPr id="2" name="Group 1"/>
          <p:cNvGrpSpPr/>
          <p:nvPr/>
        </p:nvGrpSpPr>
        <p:grpSpPr>
          <a:xfrm>
            <a:off x="281838" y="3388979"/>
            <a:ext cx="5280761" cy="1015663"/>
            <a:chOff x="281838" y="3388979"/>
            <a:chExt cx="5280761" cy="1015663"/>
          </a:xfrm>
        </p:grpSpPr>
        <p:sp>
          <p:nvSpPr>
            <p:cNvPr id="12" name="Rectangle 11"/>
            <p:cNvSpPr/>
            <p:nvPr/>
          </p:nvSpPr>
          <p:spPr>
            <a:xfrm>
              <a:off x="281838" y="3388979"/>
              <a:ext cx="5280761" cy="1015663"/>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smtClean="0">
                  <a:solidFill>
                    <a:srgbClr val="C00000"/>
                  </a:solidFill>
                  <a:latin typeface="Arial" panose="020B0604020202020204" pitchFamily="34" charset="0"/>
                  <a:cs typeface="Arial" panose="020B0604020202020204" pitchFamily="34" charset="0"/>
                </a:rPr>
                <a:t>Bước </a:t>
              </a:r>
              <a:r>
                <a:rPr lang="en-US" sz="2000" b="1">
                  <a:solidFill>
                    <a:srgbClr val="C00000"/>
                  </a:solidFill>
                  <a:latin typeface="Arial" panose="020B0604020202020204" pitchFamily="34" charset="0"/>
                  <a:cs typeface="Arial" panose="020B0604020202020204" pitchFamily="34" charset="0"/>
                </a:rPr>
                <a:t>3</a:t>
              </a:r>
              <a:r>
                <a:rPr lang="en-US" sz="2000" b="1" smtClean="0">
                  <a:solidFill>
                    <a:srgbClr val="C00000"/>
                  </a:solidFill>
                  <a:latin typeface="Arial" panose="020B0604020202020204" pitchFamily="34" charset="0"/>
                  <a:cs typeface="Arial" panose="020B0604020202020204" pitchFamily="34" charset="0"/>
                </a:rPr>
                <a:t>: </a:t>
              </a:r>
              <a:r>
                <a:rPr lang="vi-VN" sz="2000" smtClean="0">
                  <a:latin typeface="Arial" panose="020B0604020202020204" pitchFamily="34" charset="0"/>
                  <a:cs typeface="Arial" panose="020B0604020202020204" pitchFamily="34" charset="0"/>
                </a:rPr>
                <a:t>Sử </a:t>
              </a:r>
              <a:r>
                <a:rPr lang="vi-VN" sz="2000">
                  <a:latin typeface="Arial" panose="020B0604020202020204" pitchFamily="34" charset="0"/>
                  <a:cs typeface="Arial" panose="020B0604020202020204" pitchFamily="34" charset="0"/>
                </a:rPr>
                <a:t>dụng công </a:t>
              </a:r>
              <a:r>
                <a:rPr lang="vi-VN" sz="2000">
                  <a:latin typeface="Arial" panose="020B0604020202020204" pitchFamily="34" charset="0"/>
                  <a:cs typeface="Arial" panose="020B0604020202020204" pitchFamily="34" charset="0"/>
                </a:rPr>
                <a:t>cụ </a:t>
              </a:r>
              <a:r>
                <a:rPr lang="vi-VN" sz="2000" b="1" smtClean="0">
                  <a:latin typeface="Arial" panose="020B0604020202020204" pitchFamily="34" charset="0"/>
                  <a:cs typeface="Arial" panose="020B0604020202020204" pitchFamily="34" charset="0"/>
                </a:rPr>
                <a:t>Heart</a:t>
              </a:r>
              <a:r>
                <a:rPr lang="en-US" sz="2000" smtClean="0">
                  <a:latin typeface="Arial" panose="020B0604020202020204" pitchFamily="34" charset="0"/>
                  <a:cs typeface="Arial" panose="020B0604020202020204" pitchFamily="34" charset="0"/>
                </a:rPr>
                <a:t>  </a:t>
              </a:r>
              <a:r>
                <a:rPr lang="vi-VN" sz="2000" smtClean="0">
                  <a:latin typeface="Arial" panose="020B0604020202020204" pitchFamily="34" charset="0"/>
                  <a:cs typeface="Arial" panose="020B0604020202020204" pitchFamily="34" charset="0"/>
                </a:rPr>
                <a:t>  </a:t>
              </a:r>
              <a:r>
                <a:rPr lang="en-US" sz="2000" smtClean="0">
                  <a:latin typeface="Arial" panose="020B0604020202020204" pitchFamily="34" charset="0"/>
                  <a:cs typeface="Arial" panose="020B0604020202020204" pitchFamily="34" charset="0"/>
                </a:rPr>
                <a:t>    </a:t>
              </a:r>
              <a:r>
                <a:rPr lang="vi-VN" sz="2000" smtClean="0">
                  <a:latin typeface="Arial" panose="020B0604020202020204" pitchFamily="34" charset="0"/>
                  <a:cs typeface="Arial" panose="020B0604020202020204" pitchFamily="34" charset="0"/>
                </a:rPr>
                <a:t>để </a:t>
              </a:r>
              <a:r>
                <a:rPr lang="vi-VN" sz="2000">
                  <a:latin typeface="Arial" panose="020B0604020202020204" pitchFamily="34" charset="0"/>
                  <a:cs typeface="Arial" panose="020B0604020202020204" pitchFamily="34" charset="0"/>
                </a:rPr>
                <a:t>vẽ bốn hình trái tim ở viền trên </a:t>
              </a:r>
              <a:r>
                <a:rPr lang="vi-VN" sz="2000">
                  <a:latin typeface="Arial" panose="020B0604020202020204" pitchFamily="34" charset="0"/>
                  <a:cs typeface="Arial" panose="020B0604020202020204" pitchFamily="34" charset="0"/>
                </a:rPr>
                <a:t>của </a:t>
              </a:r>
              <a:r>
                <a:rPr lang="vi-VN" sz="2000" smtClean="0">
                  <a:latin typeface="Arial" panose="020B0604020202020204" pitchFamily="34" charset="0"/>
                  <a:cs typeface="Arial" panose="020B0604020202020204" pitchFamily="34" charset="0"/>
                </a:rPr>
                <a:t>khung</a:t>
              </a:r>
              <a:r>
                <a:rPr lang="en-US" sz="2000" smtClean="0">
                  <a:latin typeface="Arial" panose="020B0604020202020204" pitchFamily="34" charset="0"/>
                  <a:cs typeface="Arial" panose="020B0604020202020204" pitchFamily="34" charset="0"/>
                </a:rPr>
                <a:t>.</a:t>
              </a:r>
              <a:endParaRPr lang="vi-VN" sz="2000">
                <a:latin typeface="Arial" panose="020B0604020202020204" pitchFamily="34" charset="0"/>
                <a:cs typeface="Arial" panose="020B0604020202020204" pitchFamily="34" charset="0"/>
              </a:endParaRPr>
            </a:p>
          </p:txBody>
        </p:sp>
        <p:pic>
          <p:nvPicPr>
            <p:cNvPr id="13" name="Picture 12"/>
            <p:cNvPicPr/>
            <p:nvPr/>
          </p:nvPicPr>
          <p:blipFill>
            <a:blip r:embed="rId2"/>
            <a:stretch>
              <a:fillRect/>
            </a:stretch>
          </p:blipFill>
          <p:spPr>
            <a:xfrm>
              <a:off x="4676775" y="3453408"/>
              <a:ext cx="393700" cy="381000"/>
            </a:xfrm>
            <a:prstGeom prst="rect">
              <a:avLst/>
            </a:prstGeom>
          </p:spPr>
        </p:pic>
      </p:grpSp>
      <p:pic>
        <p:nvPicPr>
          <p:cNvPr id="14" name="Picture 13"/>
          <p:cNvPicPr>
            <a:picLocks noChangeAspect="1"/>
          </p:cNvPicPr>
          <p:nvPr/>
        </p:nvPicPr>
        <p:blipFill rotWithShape="1">
          <a:blip r:embed="rId3"/>
          <a:srcRect l="67713" r="-1"/>
          <a:stretch/>
        </p:blipFill>
        <p:spPr>
          <a:xfrm>
            <a:off x="6845300" y="3045967"/>
            <a:ext cx="2062189" cy="1812508"/>
          </a:xfrm>
          <a:prstGeom prst="rect">
            <a:avLst/>
          </a:prstGeom>
        </p:spPr>
      </p:pic>
      <p:pic>
        <p:nvPicPr>
          <p:cNvPr id="25" name="Picture 24"/>
          <p:cNvPicPr>
            <a:picLocks noChangeAspect="1"/>
          </p:cNvPicPr>
          <p:nvPr/>
        </p:nvPicPr>
        <p:blipFill rotWithShape="1">
          <a:blip r:embed="rId3"/>
          <a:srcRect l="33735" r="33563"/>
          <a:stretch/>
        </p:blipFill>
        <p:spPr>
          <a:xfrm>
            <a:off x="5876895" y="1180378"/>
            <a:ext cx="1960943" cy="1701686"/>
          </a:xfrm>
          <a:prstGeom prst="rect">
            <a:avLst/>
          </a:prstGeom>
        </p:spPr>
      </p:pic>
    </p:spTree>
    <p:extLst>
      <p:ext uri="{BB962C8B-B14F-4D97-AF65-F5344CB8AC3E}">
        <p14:creationId xmlns:p14="http://schemas.microsoft.com/office/powerpoint/2010/main" val="83771923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ppt_w</p:attrName>
                                        </p:attrNameLst>
                                      </p:cBhvr>
                                      <p:tavLst>
                                        <p:tav tm="0">
                                          <p:val>
                                            <p:fltVal val="0"/>
                                          </p:val>
                                        </p:tav>
                                        <p:tav tm="100000">
                                          <p:val>
                                            <p:strVal val="#ppt_w"/>
                                          </p:val>
                                        </p:tav>
                                      </p:tavLst>
                                    </p:anim>
                                    <p:anim calcmode="lin" valueType="num">
                                      <p:cBhvr>
                                        <p:cTn id="12" dur="500" fill="hold"/>
                                        <p:tgtEl>
                                          <p:spTgt spid="25"/>
                                        </p:tgtEl>
                                        <p:attrNameLst>
                                          <p:attrName>ppt_h</p:attrName>
                                        </p:attrNameLst>
                                      </p:cBhvr>
                                      <p:tavLst>
                                        <p:tav tm="0">
                                          <p:val>
                                            <p:fltVal val="0"/>
                                          </p:val>
                                        </p:tav>
                                        <p:tav tm="100000">
                                          <p:val>
                                            <p:strVal val="#ppt_h"/>
                                          </p:val>
                                        </p:tav>
                                      </p:tavLst>
                                    </p:anim>
                                    <p:animEffect transition="in" filter="fade">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left)">
                                      <p:cBhvr>
                                        <p:cTn id="18" dur="500"/>
                                        <p:tgtEl>
                                          <p:spTgt spid="2"/>
                                        </p:tgtEl>
                                      </p:cBhvr>
                                    </p:animEffect>
                                  </p:childTnLst>
                                </p:cTn>
                              </p:par>
                            </p:childTnLst>
                          </p:cTn>
                        </p:par>
                        <p:par>
                          <p:cTn id="19" fill="hold">
                            <p:stCondLst>
                              <p:cond delay="500"/>
                            </p:stCondLst>
                            <p:childTnLst>
                              <p:par>
                                <p:cTn id="20" presetID="53" presetClass="entr" presetSubtype="16"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39338A61-E650-D252-D6E7-F65D7ED84A95}"/>
              </a:ext>
            </a:extLst>
          </p:cNvPr>
          <p:cNvGrpSpPr/>
          <p:nvPr/>
        </p:nvGrpSpPr>
        <p:grpSpPr>
          <a:xfrm>
            <a:off x="281838" y="628801"/>
            <a:ext cx="3909159"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c) Tạo hình chùm bóng bay</a:t>
              </a:r>
              <a:endParaRPr lang="en-US" sz="2000" b="1">
                <a:solidFill>
                  <a:srgbClr val="FFFFFF"/>
                </a:solidFill>
              </a:endParaRPr>
            </a:p>
          </p:txBody>
        </p:sp>
      </p:grpSp>
      <p:sp>
        <p:nvSpPr>
          <p:cNvPr id="21" name="Rectangle 20"/>
          <p:cNvSpPr/>
          <p:nvPr/>
        </p:nvSpPr>
        <p:spPr>
          <a:xfrm>
            <a:off x="281838" y="1320078"/>
            <a:ext cx="6030062" cy="1477328"/>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a:latin typeface="Arial" panose="020B0604020202020204" pitchFamily="34" charset="0"/>
                <a:cs typeface="Arial" panose="020B0604020202020204" pitchFamily="34" charset="0"/>
              </a:rPr>
              <a:t>Thực hiện các bước tương tự Nhiệm vụ 2 và Nhiệm vụ 3 ở Bài 8a để tạo chùm bóng bay nhiều màu.</a:t>
            </a:r>
            <a:endParaRPr lang="vi-VN" sz="2000">
              <a:latin typeface="Arial" panose="020B0604020202020204" pitchFamily="34" charset="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419099" y="2945715"/>
            <a:ext cx="4071775" cy="1701959"/>
          </a:xfrm>
          <a:prstGeom prst="rect">
            <a:avLst/>
          </a:prstGeom>
        </p:spPr>
      </p:pic>
      <p:pic>
        <p:nvPicPr>
          <p:cNvPr id="4" name="Picture 3"/>
          <p:cNvPicPr>
            <a:picLocks noChangeAspect="1"/>
          </p:cNvPicPr>
          <p:nvPr/>
        </p:nvPicPr>
        <p:blipFill>
          <a:blip r:embed="rId3"/>
          <a:stretch>
            <a:fillRect/>
          </a:stretch>
        </p:blipFill>
        <p:spPr>
          <a:xfrm>
            <a:off x="4703729" y="2945715"/>
            <a:ext cx="4023431" cy="1701959"/>
          </a:xfrm>
          <a:prstGeom prst="rect">
            <a:avLst/>
          </a:prstGeom>
        </p:spPr>
      </p:pic>
    </p:spTree>
    <p:extLst>
      <p:ext uri="{BB962C8B-B14F-4D97-AF65-F5344CB8AC3E}">
        <p14:creationId xmlns:p14="http://schemas.microsoft.com/office/powerpoint/2010/main" val="137116970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21" presetClass="entr" presetSubtype="1"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heel(1)">
                                      <p:cBhvr>
                                        <p:cTn id="17" dur="500"/>
                                        <p:tgtEl>
                                          <p:spTgt spid="3"/>
                                        </p:tgtEl>
                                      </p:cBhvr>
                                    </p:animEffect>
                                  </p:childTnLst>
                                </p:cTn>
                              </p:par>
                              <p:par>
                                <p:cTn id="18" presetID="21" presetClass="entr" presetSubtype="1"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heel(1)">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39338A61-E650-D252-D6E7-F65D7ED84A95}"/>
              </a:ext>
            </a:extLst>
          </p:cNvPr>
          <p:cNvGrpSpPr/>
          <p:nvPr/>
        </p:nvGrpSpPr>
        <p:grpSpPr>
          <a:xfrm>
            <a:off x="456010" y="329444"/>
            <a:ext cx="3210662"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d) Tạo lời chúc mừng</a:t>
              </a:r>
              <a:endParaRPr lang="en-US" sz="2000" b="1">
                <a:solidFill>
                  <a:srgbClr val="FFFFFF"/>
                </a:solidFill>
              </a:endParaRPr>
            </a:p>
          </p:txBody>
        </p:sp>
      </p:grpSp>
      <p:sp>
        <p:nvSpPr>
          <p:cNvPr id="21" name="Rectangle 20"/>
          <p:cNvSpPr/>
          <p:nvPr/>
        </p:nvSpPr>
        <p:spPr>
          <a:xfrm>
            <a:off x="456010" y="4449948"/>
            <a:ext cx="6278618" cy="553998"/>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smtClean="0">
                <a:latin typeface="Arial" panose="020B0604020202020204" pitchFamily="34" charset="0"/>
                <a:cs typeface="Arial" panose="020B0604020202020204" pitchFamily="34" charset="0"/>
              </a:rPr>
              <a:t>Lưu </a:t>
            </a:r>
            <a:r>
              <a:rPr lang="vi-VN" sz="2000">
                <a:latin typeface="Arial" panose="020B0604020202020204" pitchFamily="34" charset="0"/>
                <a:cs typeface="Arial" panose="020B0604020202020204" pitchFamily="34" charset="0"/>
              </a:rPr>
              <a:t>lại tệp với tên </a:t>
            </a:r>
            <a:r>
              <a:rPr lang="vi-VN" sz="2000" b="1">
                <a:latin typeface="Arial" panose="020B0604020202020204" pitchFamily="34" charset="0"/>
                <a:cs typeface="Arial" panose="020B0604020202020204" pitchFamily="34" charset="0"/>
              </a:rPr>
              <a:t>ThiepMungSinhNhat</a:t>
            </a:r>
            <a:r>
              <a:rPr lang="vi-VN" sz="2000">
                <a:latin typeface="Arial" panose="020B0604020202020204" pitchFamily="34" charset="0"/>
                <a:cs typeface="Arial" panose="020B0604020202020204" pitchFamily="34" charset="0"/>
              </a:rPr>
              <a:t>.</a:t>
            </a:r>
            <a:endParaRPr lang="vi-VN" sz="2000">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2"/>
          <a:stretch>
            <a:fillRect/>
          </a:stretch>
        </p:blipFill>
        <p:spPr>
          <a:xfrm>
            <a:off x="5677539" y="1625599"/>
            <a:ext cx="2959509" cy="2574471"/>
          </a:xfrm>
          <a:prstGeom prst="rect">
            <a:avLst/>
          </a:prstGeom>
        </p:spPr>
      </p:pic>
      <p:grpSp>
        <p:nvGrpSpPr>
          <p:cNvPr id="14" name="Group 13">
            <a:extLst>
              <a:ext uri="{FF2B5EF4-FFF2-40B4-BE49-F238E27FC236}">
                <a16:creationId xmlns:a16="http://schemas.microsoft.com/office/drawing/2014/main" id="{39338A61-E650-D252-D6E7-F65D7ED84A95}"/>
              </a:ext>
            </a:extLst>
          </p:cNvPr>
          <p:cNvGrpSpPr/>
          <p:nvPr/>
        </p:nvGrpSpPr>
        <p:grpSpPr>
          <a:xfrm>
            <a:off x="456010" y="3864811"/>
            <a:ext cx="1938847" cy="542968"/>
            <a:chOff x="-609601" y="391227"/>
            <a:chExt cx="4027714" cy="542968"/>
          </a:xfrm>
        </p:grpSpPr>
        <p:sp>
          <p:nvSpPr>
            <p:cNvPr id="15"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vi-VN" sz="2000" b="1">
                  <a:solidFill>
                    <a:srgbClr val="FFFFFF"/>
                  </a:solidFill>
                </a:rPr>
                <a:t>e) Lưu tệp</a:t>
              </a:r>
              <a:endParaRPr lang="en-US" sz="2000" b="1">
                <a:solidFill>
                  <a:srgbClr val="FFFFFF"/>
                </a:solidFill>
              </a:endParaRPr>
            </a:p>
          </p:txBody>
        </p:sp>
      </p:grpSp>
      <p:grpSp>
        <p:nvGrpSpPr>
          <p:cNvPr id="5" name="Group 4"/>
          <p:cNvGrpSpPr/>
          <p:nvPr/>
        </p:nvGrpSpPr>
        <p:grpSpPr>
          <a:xfrm>
            <a:off x="456010" y="920586"/>
            <a:ext cx="4836262" cy="2862322"/>
            <a:chOff x="456010" y="920586"/>
            <a:chExt cx="4836262" cy="2862322"/>
          </a:xfrm>
        </p:grpSpPr>
        <p:pic>
          <p:nvPicPr>
            <p:cNvPr id="9" name="Picture 8"/>
            <p:cNvPicPr/>
            <p:nvPr/>
          </p:nvPicPr>
          <p:blipFill>
            <a:blip r:embed="rId3"/>
            <a:stretch>
              <a:fillRect/>
            </a:stretch>
          </p:blipFill>
          <p:spPr>
            <a:xfrm>
              <a:off x="3284235" y="972764"/>
              <a:ext cx="426888" cy="368068"/>
            </a:xfrm>
            <a:prstGeom prst="rect">
              <a:avLst/>
            </a:prstGeom>
          </p:spPr>
        </p:pic>
        <p:sp>
          <p:nvSpPr>
            <p:cNvPr id="17" name="Rectangle 16"/>
            <p:cNvSpPr/>
            <p:nvPr/>
          </p:nvSpPr>
          <p:spPr>
            <a:xfrm>
              <a:off x="456010" y="920586"/>
              <a:ext cx="4836262" cy="2862322"/>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smtClean="0">
                  <a:latin typeface="Arial" panose="020B0604020202020204" pitchFamily="34" charset="0"/>
                  <a:cs typeface="Arial" panose="020B0604020202020204" pitchFamily="34" charset="0"/>
                </a:rPr>
                <a:t>Chọn </a:t>
              </a:r>
              <a:r>
                <a:rPr lang="vi-VN" sz="2000">
                  <a:latin typeface="Arial" panose="020B0604020202020204" pitchFamily="34" charset="0"/>
                  <a:cs typeface="Arial" panose="020B0604020202020204" pitchFamily="34" charset="0"/>
                </a:rPr>
                <a:t>công cụ </a:t>
              </a:r>
              <a:r>
                <a:rPr lang="vi-VN" sz="2000" b="1">
                  <a:latin typeface="Arial" panose="020B0604020202020204" pitchFamily="34" charset="0"/>
                  <a:cs typeface="Arial" panose="020B0604020202020204" pitchFamily="34" charset="0"/>
                </a:rPr>
                <a:t>Text</a:t>
              </a:r>
              <a:r>
                <a:rPr lang="vi-VN" sz="2000">
                  <a:latin typeface="Arial" panose="020B0604020202020204" pitchFamily="34" charset="0"/>
                  <a:cs typeface="Arial" panose="020B0604020202020204" pitchFamily="34" charset="0"/>
                </a:rPr>
                <a:t> </a:t>
              </a:r>
              <a:r>
                <a:rPr lang="en-US" sz="2000" smtClean="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 </a:t>
              </a:r>
              <a:r>
                <a:rPr lang="vi-VN" sz="2000" smtClean="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nháy chuột vào nền tấm thiệp và nhập dòng chữ CHÚC MỪNG SINH NHẬT. Các lệnh định dạng văn bản sẽ hiển thị trên hộp công cụ khi em nhập văn bản bằng công cụ </a:t>
              </a:r>
              <a:r>
                <a:rPr lang="vi-VN" sz="2000" b="1">
                  <a:latin typeface="Arial" panose="020B0604020202020204" pitchFamily="34" charset="0"/>
                  <a:cs typeface="Arial" panose="020B0604020202020204" pitchFamily="34" charset="0"/>
                </a:rPr>
                <a:t>Text</a:t>
              </a:r>
              <a:r>
                <a:rPr lang="vi-VN" sz="2000">
                  <a:latin typeface="Arial" panose="020B0604020202020204" pitchFamily="34" charset="0"/>
                  <a:cs typeface="Arial" panose="020B0604020202020204" pitchFamily="34" charset="0"/>
                </a:rPr>
                <a:t>.</a:t>
              </a:r>
              <a:endParaRPr lang="vi-VN" sz="200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68968848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ppt_x"/>
                                          </p:val>
                                        </p:tav>
                                        <p:tav tm="100000">
                                          <p:val>
                                            <p:strVal val="#ppt_x"/>
                                          </p:val>
                                        </p:tav>
                                      </p:tavLst>
                                    </p:anim>
                                    <p:anim calcmode="lin" valueType="num">
                                      <p:cBhvr additive="base">
                                        <p:cTn id="2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grpSp>
        <p:nvGrpSpPr>
          <p:cNvPr id="769" name="Google Shape;769;p22"/>
          <p:cNvGrpSpPr/>
          <p:nvPr/>
        </p:nvGrpSpPr>
        <p:grpSpPr>
          <a:xfrm>
            <a:off x="4182319" y="692571"/>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76" name="Oval 1775"/>
          <p:cNvSpPr/>
          <p:nvPr/>
        </p:nvSpPr>
        <p:spPr>
          <a:xfrm>
            <a:off x="776878" y="2239630"/>
            <a:ext cx="3433823" cy="1496291"/>
          </a:xfrm>
          <a:prstGeom prst="ellipse">
            <a:avLst/>
          </a:prstGeom>
          <a:solidFill>
            <a:schemeClr val="accent4">
              <a:lumMod val="40000"/>
              <a:lumOff val="6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TextBox 1776"/>
          <p:cNvSpPr txBox="1"/>
          <p:nvPr/>
        </p:nvSpPr>
        <p:spPr>
          <a:xfrm>
            <a:off x="776877" y="2710777"/>
            <a:ext cx="3433823" cy="553998"/>
          </a:xfrm>
          <a:prstGeom prst="rect">
            <a:avLst/>
          </a:prstGeom>
          <a:noFill/>
        </p:spPr>
        <p:txBody>
          <a:bodyPr wrap="square" rtlCol="0">
            <a:spAutoFit/>
          </a:bodyPr>
          <a:lstStyle/>
          <a:p>
            <a:pPr algn="ctr"/>
            <a:r>
              <a:rPr lang="en-US" sz="3000" b="1" smtClean="0"/>
              <a:t>LUYỆN TẬP</a:t>
            </a:r>
            <a:endParaRPr lang="en-US" sz="3000" b="1"/>
          </a:p>
        </p:txBody>
      </p:sp>
      <p:pic>
        <p:nvPicPr>
          <p:cNvPr id="1779" name="Google Shape;180;p2"/>
          <p:cNvPicPr preferRelativeResize="0"/>
          <p:nvPr/>
        </p:nvPicPr>
        <p:blipFill rotWithShape="1">
          <a:blip r:embed="rId3">
            <a:alphaModFix/>
            <a:duotone>
              <a:schemeClr val="bg2">
                <a:shade val="45000"/>
                <a:satMod val="135000"/>
              </a:schemeClr>
              <a:prstClr val="white"/>
            </a:duotone>
          </a:blip>
          <a:srcRect/>
          <a:stretch/>
        </p:blipFill>
        <p:spPr>
          <a:xfrm>
            <a:off x="245870" y="-116114"/>
            <a:ext cx="2410244" cy="1353499"/>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prism/>
      </p:transition>
    </mc:Choice>
    <mc:Fallback>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371"/>
        <p:cNvGrpSpPr/>
        <p:nvPr/>
      </p:nvGrpSpPr>
      <p:grpSpPr>
        <a:xfrm>
          <a:off x="0" y="0"/>
          <a:ext cx="0" cy="0"/>
          <a:chOff x="0" y="0"/>
          <a:chExt cx="0" cy="0"/>
        </a:xfrm>
      </p:grpSpPr>
      <p:grpSp>
        <p:nvGrpSpPr>
          <p:cNvPr id="159" name="Group 158"/>
          <p:cNvGrpSpPr/>
          <p:nvPr/>
        </p:nvGrpSpPr>
        <p:grpSpPr>
          <a:xfrm>
            <a:off x="620486" y="636461"/>
            <a:ext cx="4991100" cy="2577088"/>
            <a:chOff x="3276600" y="756490"/>
            <a:chExt cx="4991100" cy="2577088"/>
          </a:xfrm>
        </p:grpSpPr>
        <p:sp>
          <p:nvSpPr>
            <p:cNvPr id="160" name="Rounded Rectangular Callout 159"/>
            <p:cNvSpPr/>
            <p:nvPr/>
          </p:nvSpPr>
          <p:spPr>
            <a:xfrm>
              <a:off x="3276600" y="756490"/>
              <a:ext cx="4991100" cy="1871844"/>
            </a:xfrm>
            <a:prstGeom prst="wedgeRoundRectCallout">
              <a:avLst>
                <a:gd name="adj1" fmla="val 65758"/>
                <a:gd name="adj2" fmla="val 50210"/>
                <a:gd name="adj3" fmla="val 16667"/>
              </a:avLst>
            </a:prstGeom>
            <a:solidFill>
              <a:schemeClr val="accent4">
                <a:lumMod val="20000"/>
                <a:lumOff val="8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1800">
                <a:solidFill>
                  <a:srgbClr val="000000"/>
                </a:solidFill>
              </a:endParaRPr>
            </a:p>
          </p:txBody>
        </p:sp>
        <p:sp>
          <p:nvSpPr>
            <p:cNvPr id="161" name="TextBox 160"/>
            <p:cNvSpPr txBox="1"/>
            <p:nvPr/>
          </p:nvSpPr>
          <p:spPr>
            <a:xfrm>
              <a:off x="3536950" y="886266"/>
              <a:ext cx="4470400" cy="1420325"/>
            </a:xfrm>
            <a:prstGeom prst="rect">
              <a:avLst/>
            </a:prstGeom>
            <a:noFill/>
          </p:spPr>
          <p:txBody>
            <a:bodyPr wrap="square" rtlCol="0">
              <a:spAutoFit/>
            </a:bodyPr>
            <a:lstStyle/>
            <a:p>
              <a:pPr algn="just">
                <a:lnSpc>
                  <a:spcPct val="150000"/>
                </a:lnSpc>
              </a:pPr>
              <a:r>
                <a:rPr lang="en-US" sz="2000"/>
                <a:t>Em hãy sử dụng các công cụ của phần mềm đồ hoạ để tạo tấm thiệp theo gợi ý ở Hình 61a.</a:t>
              </a:r>
              <a:endParaRPr lang="en-US" sz="2000"/>
            </a:p>
          </p:txBody>
        </p:sp>
        <p:pic>
          <p:nvPicPr>
            <p:cNvPr id="162" name="Picture 32"/>
            <p:cNvPicPr>
              <a:picLocks noChangeAspect="1"/>
            </p:cNvPicPr>
            <p:nvPr/>
          </p:nvPicPr>
          <p:blipFill>
            <a:blip r:embed="rId3"/>
            <a:srcRect/>
            <a:stretch>
              <a:fillRect/>
            </a:stretch>
          </p:blipFill>
          <p:spPr>
            <a:xfrm>
              <a:off x="6386286" y="2182641"/>
              <a:ext cx="1468500" cy="1150937"/>
            </a:xfrm>
            <a:prstGeom prst="rect">
              <a:avLst/>
            </a:prstGeom>
          </p:spPr>
        </p:pic>
      </p:grpSp>
      <p:pic>
        <p:nvPicPr>
          <p:cNvPr id="163" name="Picture 16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102976" y="1959430"/>
            <a:ext cx="3823084" cy="3130496"/>
          </a:xfrm>
          <a:prstGeom prst="rect">
            <a:avLst/>
          </a:prstGeom>
        </p:spPr>
      </p:pic>
      <p:pic>
        <p:nvPicPr>
          <p:cNvPr id="2" name="Picture 1"/>
          <p:cNvPicPr>
            <a:picLocks noChangeAspect="1"/>
          </p:cNvPicPr>
          <p:nvPr/>
        </p:nvPicPr>
        <p:blipFill>
          <a:blip r:embed="rId5"/>
          <a:stretch>
            <a:fillRect/>
          </a:stretch>
        </p:blipFill>
        <p:spPr>
          <a:xfrm>
            <a:off x="497342" y="2796625"/>
            <a:ext cx="2129744" cy="2067271"/>
          </a:xfrm>
          <a:prstGeom prst="rect">
            <a:avLst/>
          </a:prstGeom>
        </p:spPr>
      </p:pic>
    </p:spTree>
    <p:extLst>
      <p:ext uri="{BB962C8B-B14F-4D97-AF65-F5344CB8AC3E}">
        <p14:creationId xmlns:p14="http://schemas.microsoft.com/office/powerpoint/2010/main" val="1653726921"/>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3"/>
                                        </p:tgtEl>
                                        <p:attrNameLst>
                                          <p:attrName>style.visibility</p:attrName>
                                        </p:attrNameLst>
                                      </p:cBhvr>
                                      <p:to>
                                        <p:strVal val="visible"/>
                                      </p:to>
                                    </p:set>
                                    <p:anim calcmode="lin" valueType="num">
                                      <p:cBhvr additive="base">
                                        <p:cTn id="7" dur="500" fill="hold"/>
                                        <p:tgtEl>
                                          <p:spTgt spid="163"/>
                                        </p:tgtEl>
                                        <p:attrNameLst>
                                          <p:attrName>ppt_x</p:attrName>
                                        </p:attrNameLst>
                                      </p:cBhvr>
                                      <p:tavLst>
                                        <p:tav tm="0">
                                          <p:val>
                                            <p:strVal val="#ppt_x"/>
                                          </p:val>
                                        </p:tav>
                                        <p:tav tm="100000">
                                          <p:val>
                                            <p:strVal val="#ppt_x"/>
                                          </p:val>
                                        </p:tav>
                                      </p:tavLst>
                                    </p:anim>
                                    <p:anim calcmode="lin" valueType="num">
                                      <p:cBhvr additive="base">
                                        <p:cTn id="8" dur="500" fill="hold"/>
                                        <p:tgtEl>
                                          <p:spTgt spid="16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2" fill="hold" nodeType="afterEffect">
                                  <p:stCondLst>
                                    <p:cond delay="0"/>
                                  </p:stCondLst>
                                  <p:childTnLst>
                                    <p:set>
                                      <p:cBhvr>
                                        <p:cTn id="11" dur="1" fill="hold">
                                          <p:stCondLst>
                                            <p:cond delay="0"/>
                                          </p:stCondLst>
                                        </p:cTn>
                                        <p:tgtEl>
                                          <p:spTgt spid="159"/>
                                        </p:tgtEl>
                                        <p:attrNameLst>
                                          <p:attrName>style.visibility</p:attrName>
                                        </p:attrNameLst>
                                      </p:cBhvr>
                                      <p:to>
                                        <p:strVal val="visible"/>
                                      </p:to>
                                    </p:set>
                                    <p:animEffect transition="in" filter="wipe(right)">
                                      <p:cBhvr>
                                        <p:cTn id="12" dur="500"/>
                                        <p:tgtEl>
                                          <p:spTgt spid="159"/>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fltVal val="0"/>
                                          </p:val>
                                        </p:tav>
                                        <p:tav tm="100000">
                                          <p:val>
                                            <p:strVal val="#ppt_h"/>
                                          </p:val>
                                        </p:tav>
                                      </p:tavLst>
                                    </p:anim>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entagon 2"/>
          <p:cNvSpPr/>
          <p:nvPr/>
        </p:nvSpPr>
        <p:spPr>
          <a:xfrm flipH="1">
            <a:off x="5816600" y="241300"/>
            <a:ext cx="3327400" cy="736600"/>
          </a:xfrm>
          <a:prstGeom prst="homePlate">
            <a:avLst/>
          </a:prstGeom>
          <a:solidFill>
            <a:srgbClr val="9F4C89"/>
          </a:solidFill>
          <a:ln>
            <a:solidFill>
              <a:srgbClr val="9F4C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smtClean="0"/>
              <a:t>KHỞI ĐỘNG</a:t>
            </a:r>
            <a:endParaRPr lang="en-US" sz="3000" b="1"/>
          </a:p>
        </p:txBody>
      </p:sp>
      <p:grpSp>
        <p:nvGrpSpPr>
          <p:cNvPr id="5" name="Group 4"/>
          <p:cNvGrpSpPr/>
          <p:nvPr/>
        </p:nvGrpSpPr>
        <p:grpSpPr>
          <a:xfrm>
            <a:off x="4057405" y="1256296"/>
            <a:ext cx="4717928" cy="3558397"/>
            <a:chOff x="1740522" y="106362"/>
            <a:chExt cx="4717928" cy="3558397"/>
          </a:xfrm>
        </p:grpSpPr>
        <p:sp>
          <p:nvSpPr>
            <p:cNvPr id="6" name="Rounded Rectangle 5"/>
            <p:cNvSpPr/>
            <p:nvPr/>
          </p:nvSpPr>
          <p:spPr>
            <a:xfrm>
              <a:off x="1740522" y="106362"/>
              <a:ext cx="4717928" cy="3558397"/>
            </a:xfrm>
            <a:prstGeom prst="roundRect">
              <a:avLst>
                <a:gd name="adj" fmla="val 10236"/>
              </a:avLst>
            </a:prstGeom>
            <a:solidFill>
              <a:srgbClr val="F6EEF4"/>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vi-VN" sz="2000">
                <a:solidFill>
                  <a:srgbClr val="000000"/>
                </a:solidFill>
              </a:endParaRPr>
            </a:p>
          </p:txBody>
        </p:sp>
        <p:sp>
          <p:nvSpPr>
            <p:cNvPr id="7" name="Rectangle 6"/>
            <p:cNvSpPr/>
            <p:nvPr/>
          </p:nvSpPr>
          <p:spPr>
            <a:xfrm>
              <a:off x="2017949" y="223566"/>
              <a:ext cx="4163074" cy="3323987"/>
            </a:xfrm>
            <a:prstGeom prst="rect">
              <a:avLst/>
            </a:prstGeom>
          </p:spPr>
          <p:txBody>
            <a:bodyPr wrap="square">
              <a:spAutoFit/>
            </a:bodyPr>
            <a:lstStyle/>
            <a:p>
              <a:pPr algn="just">
                <a:lnSpc>
                  <a:spcPct val="150000"/>
                </a:lnSpc>
              </a:pPr>
              <a:r>
                <a:rPr lang="en-US" sz="2000" smtClean="0">
                  <a:latin typeface="Arial" panose="020B0604020202020204" pitchFamily="34" charset="0"/>
                  <a:cs typeface="Arial" panose="020B0604020202020204" pitchFamily="34" charset="0"/>
                </a:rPr>
                <a:t>• V</a:t>
              </a:r>
              <a:r>
                <a:rPr lang="vi-VN" sz="2000" smtClean="0">
                  <a:latin typeface="Arial" panose="020B0604020202020204" pitchFamily="34" charset="0"/>
                  <a:cs typeface="Arial" panose="020B0604020202020204" pitchFamily="34" charset="0"/>
                </a:rPr>
                <a:t>ới </a:t>
              </a:r>
              <a:r>
                <a:rPr lang="vi-VN" sz="2000">
                  <a:latin typeface="Arial" panose="020B0604020202020204" pitchFamily="34" charset="0"/>
                  <a:cs typeface="Arial" panose="020B0604020202020204" pitchFamily="34" charset="0"/>
                </a:rPr>
                <a:t>những kĩ năng đã được làm quen ở bài học trước</a:t>
              </a:r>
              <a:r>
                <a:rPr lang="vi-VN" sz="2000">
                  <a:latin typeface="Arial" panose="020B0604020202020204" pitchFamily="34" charset="0"/>
                  <a:cs typeface="Arial" panose="020B0604020202020204" pitchFamily="34" charset="0"/>
                </a:rPr>
                <a:t>, </a:t>
              </a:r>
              <a:r>
                <a:rPr lang="en-US" sz="2000" smtClean="0">
                  <a:latin typeface="Arial" panose="020B0604020202020204" pitchFamily="34" charset="0"/>
                  <a:cs typeface="Arial" panose="020B0604020202020204" pitchFamily="34" charset="0"/>
                </a:rPr>
                <a:t>em</a:t>
              </a:r>
              <a:r>
                <a:rPr lang="vi-VN" sz="2000" smtClean="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có tạo được tấm thiệp </a:t>
              </a:r>
              <a:r>
                <a:rPr lang="vi-VN" sz="2000">
                  <a:latin typeface="Arial" panose="020B0604020202020204" pitchFamily="34" charset="0"/>
                  <a:cs typeface="Arial" panose="020B0604020202020204" pitchFamily="34" charset="0"/>
                </a:rPr>
                <a:t>hay </a:t>
              </a:r>
              <a:r>
                <a:rPr lang="vi-VN" sz="2000" smtClean="0">
                  <a:latin typeface="Arial" panose="020B0604020202020204" pitchFamily="34" charset="0"/>
                  <a:cs typeface="Arial" panose="020B0604020202020204" pitchFamily="34" charset="0"/>
                </a:rPr>
                <a:t>không</a:t>
              </a:r>
              <a:r>
                <a:rPr lang="en-US" sz="2000">
                  <a:latin typeface="Arial" panose="020B0604020202020204" pitchFamily="34" charset="0"/>
                  <a:cs typeface="Arial" panose="020B0604020202020204" pitchFamily="34" charset="0"/>
                </a:rPr>
                <a:t>?</a:t>
              </a:r>
              <a:endParaRPr lang="vi-VN" sz="2000">
                <a:latin typeface="Arial" panose="020B0604020202020204" pitchFamily="34" charset="0"/>
                <a:cs typeface="Arial" panose="020B0604020202020204" pitchFamily="34" charset="0"/>
              </a:endParaRPr>
            </a:p>
            <a:p>
              <a:pPr algn="just">
                <a:lnSpc>
                  <a:spcPct val="150000"/>
                </a:lnSpc>
              </a:pPr>
              <a:r>
                <a:rPr lang="en-US" sz="2000">
                  <a:latin typeface="Arial" panose="020B0604020202020204" pitchFamily="34" charset="0"/>
                  <a:cs typeface="Arial" panose="020B0604020202020204" pitchFamily="34" charset="0"/>
                </a:rPr>
                <a:t>• </a:t>
              </a:r>
              <a:r>
                <a:rPr lang="vi-VN" sz="2000" smtClean="0">
                  <a:latin typeface="Arial" panose="020B0604020202020204" pitchFamily="34" charset="0"/>
                  <a:cs typeface="Arial" panose="020B0604020202020204" pitchFamily="34" charset="0"/>
                </a:rPr>
                <a:t>Em </a:t>
              </a:r>
              <a:r>
                <a:rPr lang="vi-VN" sz="2000">
                  <a:latin typeface="Arial" panose="020B0604020202020204" pitchFamily="34" charset="0"/>
                  <a:cs typeface="Arial" panose="020B0604020202020204" pitchFamily="34" charset="0"/>
                </a:rPr>
                <a:t>có mong muốn tự mình làm được các tấm thiệp đẹp và ý </a:t>
              </a:r>
              <a:r>
                <a:rPr lang="vi-VN" sz="2000">
                  <a:latin typeface="Arial" panose="020B0604020202020204" pitchFamily="34" charset="0"/>
                  <a:cs typeface="Arial" panose="020B0604020202020204" pitchFamily="34" charset="0"/>
                </a:rPr>
                <a:t>nghĩa </a:t>
              </a:r>
              <a:r>
                <a:rPr lang="vi-VN" sz="2000" smtClean="0">
                  <a:latin typeface="Arial" panose="020B0604020202020204" pitchFamily="34" charset="0"/>
                  <a:cs typeface="Arial" panose="020B0604020202020204" pitchFamily="34" charset="0"/>
                </a:rPr>
                <a:t>để </a:t>
              </a:r>
              <a:r>
                <a:rPr lang="vi-VN" sz="2000">
                  <a:latin typeface="Arial" panose="020B0604020202020204" pitchFamily="34" charset="0"/>
                  <a:cs typeface="Arial" panose="020B0604020202020204" pitchFamily="34" charset="0"/>
                </a:rPr>
                <a:t>tặng người thân, thầy cô giáo và bạn bè không?</a:t>
              </a:r>
              <a:endParaRPr lang="vi-VN" sz="2000">
                <a:latin typeface="Arial" panose="020B0604020202020204" pitchFamily="34" charset="0"/>
                <a:cs typeface="Arial" panose="020B0604020202020204" pitchFamily="34" charset="0"/>
              </a:endParaRPr>
            </a:p>
          </p:txBody>
        </p:sp>
      </p:grpSp>
      <p:pic>
        <p:nvPicPr>
          <p:cNvPr id="8" name="Picture 7"/>
          <p:cNvPicPr>
            <a:picLocks noChangeAspect="1"/>
          </p:cNvPicPr>
          <p:nvPr/>
        </p:nvPicPr>
        <p:blipFill rotWithShape="1">
          <a:blip r:embed="rId2"/>
          <a:srcRect l="71545" t="2027" r="512" b="1705"/>
          <a:stretch/>
        </p:blipFill>
        <p:spPr>
          <a:xfrm rot="178541">
            <a:off x="2014569" y="3464105"/>
            <a:ext cx="1671619" cy="1460715"/>
          </a:xfrm>
          <a:prstGeom prst="rect">
            <a:avLst/>
          </a:prstGeom>
        </p:spPr>
      </p:pic>
      <p:pic>
        <p:nvPicPr>
          <p:cNvPr id="9" name="Picture 8"/>
          <p:cNvPicPr>
            <a:picLocks noChangeAspect="1"/>
          </p:cNvPicPr>
          <p:nvPr/>
        </p:nvPicPr>
        <p:blipFill rotWithShape="1">
          <a:blip r:embed="rId2"/>
          <a:srcRect r="74222"/>
          <a:stretch/>
        </p:blipFill>
        <p:spPr>
          <a:xfrm rot="21264935">
            <a:off x="2448728" y="1181911"/>
            <a:ext cx="1302162" cy="1281241"/>
          </a:xfrm>
          <a:prstGeom prst="rect">
            <a:avLst/>
          </a:prstGeom>
        </p:spPr>
      </p:pic>
      <p:pic>
        <p:nvPicPr>
          <p:cNvPr id="10" name="Picture 9"/>
          <p:cNvPicPr>
            <a:picLocks noChangeAspect="1"/>
          </p:cNvPicPr>
          <p:nvPr/>
        </p:nvPicPr>
        <p:blipFill rotWithShape="1">
          <a:blip r:embed="rId2"/>
          <a:srcRect l="28651" t="1139" r="31393" b="1049"/>
          <a:stretch/>
        </p:blipFill>
        <p:spPr>
          <a:xfrm rot="21210330">
            <a:off x="360536" y="2061718"/>
            <a:ext cx="2018325" cy="1253208"/>
          </a:xfrm>
          <a:prstGeom prst="rect">
            <a:avLst/>
          </a:prstGeom>
        </p:spPr>
      </p:pic>
      <p:pic>
        <p:nvPicPr>
          <p:cNvPr id="11" name="Picture 26"/>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9"/>
              </a:ext>
            </a:extLst>
          </a:blip>
          <a:srcRect/>
          <a:stretch>
            <a:fillRect/>
          </a:stretch>
        </p:blipFill>
        <p:spPr>
          <a:xfrm>
            <a:off x="296138" y="3820475"/>
            <a:ext cx="1389225" cy="1073176"/>
          </a:xfrm>
          <a:prstGeom prst="rect">
            <a:avLst/>
          </a:prstGeom>
        </p:spPr>
      </p:pic>
    </p:spTree>
    <p:extLst>
      <p:ext uri="{BB962C8B-B14F-4D97-AF65-F5344CB8AC3E}">
        <p14:creationId xmlns:p14="http://schemas.microsoft.com/office/powerpoint/2010/main" val="2487051491"/>
      </p:ext>
    </p:extLst>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Effect transition="in" filter="fade">
                                      <p:cBhvr>
                                        <p:cTn id="2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67323" y="492763"/>
            <a:ext cx="5639991" cy="1015663"/>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smtClean="0">
                <a:solidFill>
                  <a:srgbClr val="C00000"/>
                </a:solidFill>
                <a:latin typeface="Arial" panose="020B0604020202020204" pitchFamily="34" charset="0"/>
                <a:cs typeface="Arial" panose="020B0604020202020204" pitchFamily="34" charset="0"/>
              </a:rPr>
              <a:t>Cách 1: </a:t>
            </a:r>
            <a:r>
              <a:rPr lang="vi-VN" sz="2000" smtClean="0">
                <a:latin typeface="Arial" panose="020B0604020202020204" pitchFamily="34" charset="0"/>
                <a:cs typeface="Arial" panose="020B0604020202020204" pitchFamily="34" charset="0"/>
              </a:rPr>
              <a:t>Dùng công cụ </a:t>
            </a:r>
            <a:r>
              <a:rPr lang="vi-VN" sz="2000" b="1" smtClean="0">
                <a:latin typeface="Arial" panose="020B0604020202020204" pitchFamily="34" charset="0"/>
                <a:cs typeface="Arial" panose="020B0604020202020204" pitchFamily="34" charset="0"/>
              </a:rPr>
              <a:t>Rectangle </a:t>
            </a:r>
            <a:r>
              <a:rPr lang="vi-VN" sz="2000" smtClean="0">
                <a:latin typeface="Arial" panose="020B0604020202020204" pitchFamily="34" charset="0"/>
                <a:cs typeface="Arial" panose="020B0604020202020204" pitchFamily="34" charset="0"/>
              </a:rPr>
              <a:t>để tạo lần lượt các hình chữ nhật tím đậm và tím nhạt.</a:t>
            </a:r>
            <a:endParaRPr lang="vi-VN" sz="2000">
              <a:latin typeface="Arial" panose="020B0604020202020204" pitchFamily="34" charset="0"/>
              <a:cs typeface="Arial" panose="020B0604020202020204" pitchFamily="34" charset="0"/>
            </a:endParaRPr>
          </a:p>
        </p:txBody>
      </p:sp>
      <p:sp>
        <p:nvSpPr>
          <p:cNvPr id="4" name="Rectangle 3"/>
          <p:cNvSpPr/>
          <p:nvPr/>
        </p:nvSpPr>
        <p:spPr>
          <a:xfrm>
            <a:off x="267323" y="1536395"/>
            <a:ext cx="5639992" cy="3323987"/>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smtClean="0">
                <a:solidFill>
                  <a:srgbClr val="C00000"/>
                </a:solidFill>
                <a:latin typeface="Arial" panose="020B0604020202020204" pitchFamily="34" charset="0"/>
                <a:cs typeface="Arial" panose="020B0604020202020204" pitchFamily="34" charset="0"/>
              </a:rPr>
              <a:t>Cách </a:t>
            </a:r>
            <a:r>
              <a:rPr lang="en-US" sz="2000" b="1" smtClean="0">
                <a:solidFill>
                  <a:srgbClr val="C00000"/>
                </a:solidFill>
                <a:latin typeface="Arial" panose="020B0604020202020204" pitchFamily="34" charset="0"/>
                <a:cs typeface="Arial" panose="020B0604020202020204" pitchFamily="34" charset="0"/>
              </a:rPr>
              <a:t>2</a:t>
            </a:r>
            <a:r>
              <a:rPr lang="vi-VN" sz="2000" b="1" smtClean="0">
                <a:solidFill>
                  <a:srgbClr val="C00000"/>
                </a:solidFill>
                <a:latin typeface="Arial" panose="020B0604020202020204" pitchFamily="34" charset="0"/>
                <a:cs typeface="Arial" panose="020B0604020202020204" pitchFamily="34" charset="0"/>
              </a:rPr>
              <a:t>: </a:t>
            </a:r>
            <a:endParaRPr lang="en-US" sz="2000" b="1" smtClean="0">
              <a:solidFill>
                <a:srgbClr val="C00000"/>
              </a:solidFill>
              <a:latin typeface="Arial" panose="020B0604020202020204" pitchFamily="34" charset="0"/>
              <a:cs typeface="Arial" panose="020B0604020202020204" pitchFamily="34" charset="0"/>
            </a:endParaRPr>
          </a:p>
          <a:p>
            <a:pPr marL="342900" indent="-342900" algn="just">
              <a:lnSpc>
                <a:spcPct val="150000"/>
              </a:lnSpc>
              <a:buFont typeface="Arial" panose="020B0604020202020204" pitchFamily="34" charset="0"/>
              <a:buChar char="•"/>
            </a:pPr>
            <a:r>
              <a:rPr lang="vi-VN" sz="2000" smtClean="0">
                <a:latin typeface="Arial" panose="020B0604020202020204" pitchFamily="34" charset="0"/>
                <a:cs typeface="Arial" panose="020B0604020202020204" pitchFamily="34" charset="0"/>
              </a:rPr>
              <a:t>Tạo </a:t>
            </a:r>
            <a:r>
              <a:rPr lang="vi-VN" sz="2000">
                <a:latin typeface="Arial" panose="020B0604020202020204" pitchFamily="34" charset="0"/>
                <a:cs typeface="Arial" panose="020B0604020202020204" pitchFamily="34" charset="0"/>
              </a:rPr>
              <a:t>một hình chữ </a:t>
            </a:r>
            <a:r>
              <a:rPr lang="vi-VN" sz="2000">
                <a:latin typeface="Arial" panose="020B0604020202020204" pitchFamily="34" charset="0"/>
                <a:cs typeface="Arial" panose="020B0604020202020204" pitchFamily="34" charset="0"/>
              </a:rPr>
              <a:t>nhật </a:t>
            </a:r>
            <a:r>
              <a:rPr lang="vi-VN" sz="2000" smtClean="0">
                <a:latin typeface="Arial" panose="020B0604020202020204" pitchFamily="34" charset="0"/>
                <a:cs typeface="Arial" panose="020B0604020202020204" pitchFamily="34" charset="0"/>
              </a:rPr>
              <a:t>tím </a:t>
            </a:r>
            <a:r>
              <a:rPr lang="vi-VN" sz="2000">
                <a:latin typeface="Arial" panose="020B0604020202020204" pitchFamily="34" charset="0"/>
                <a:cs typeface="Arial" panose="020B0604020202020204" pitchFamily="34" charset="0"/>
              </a:rPr>
              <a:t>đậm có kích thước lớn bằng nền của </a:t>
            </a:r>
            <a:r>
              <a:rPr lang="vi-VN" sz="2000">
                <a:latin typeface="Arial" panose="020B0604020202020204" pitchFamily="34" charset="0"/>
                <a:cs typeface="Arial" panose="020B0604020202020204" pitchFamily="34" charset="0"/>
              </a:rPr>
              <a:t>tấm </a:t>
            </a:r>
            <a:r>
              <a:rPr lang="vi-VN" sz="2000" smtClean="0">
                <a:latin typeface="Arial" panose="020B0604020202020204" pitchFamily="34" charset="0"/>
                <a:cs typeface="Arial" panose="020B0604020202020204" pitchFamily="34" charset="0"/>
              </a:rPr>
              <a:t>thiệp</a:t>
            </a:r>
            <a:r>
              <a:rPr lang="en-US" sz="2000" smtClean="0">
                <a:latin typeface="Arial" panose="020B0604020202020204" pitchFamily="34" charset="0"/>
                <a:cs typeface="Arial" panose="020B0604020202020204" pitchFamily="34" charset="0"/>
              </a:rPr>
              <a:t>.</a:t>
            </a:r>
          </a:p>
          <a:p>
            <a:pPr marL="342900" indent="-342900" algn="just">
              <a:lnSpc>
                <a:spcPct val="150000"/>
              </a:lnSpc>
              <a:buFont typeface="Arial" panose="020B0604020202020204" pitchFamily="34" charset="0"/>
              <a:buChar char="•"/>
            </a:pPr>
            <a:r>
              <a:rPr lang="en-US" sz="2000">
                <a:latin typeface="Arial" panose="020B0604020202020204" pitchFamily="34" charset="0"/>
                <a:cs typeface="Arial" panose="020B0604020202020204" pitchFamily="34" charset="0"/>
              </a:rPr>
              <a:t>T</a:t>
            </a:r>
            <a:r>
              <a:rPr lang="vi-VN" sz="2000" smtClean="0">
                <a:latin typeface="Arial" panose="020B0604020202020204" pitchFamily="34" charset="0"/>
                <a:cs typeface="Arial" panose="020B0604020202020204" pitchFamily="34" charset="0"/>
              </a:rPr>
              <a:t>ạo </a:t>
            </a:r>
            <a:r>
              <a:rPr lang="vi-VN" sz="2000">
                <a:latin typeface="Arial" panose="020B0604020202020204" pitchFamily="34" charset="0"/>
                <a:cs typeface="Arial" panose="020B0604020202020204" pitchFamily="34" charset="0"/>
              </a:rPr>
              <a:t>các hình chữ nhật màu tím nhạt có kích thước nhỏ hơn </a:t>
            </a:r>
            <a:r>
              <a:rPr lang="vi-VN" sz="2000">
                <a:latin typeface="Arial" panose="020B0604020202020204" pitchFamily="34" charset="0"/>
                <a:cs typeface="Arial" panose="020B0604020202020204" pitchFamily="34" charset="0"/>
              </a:rPr>
              <a:t>xen </a:t>
            </a:r>
            <a:r>
              <a:rPr lang="vi-VN" sz="2000" smtClean="0">
                <a:latin typeface="Arial" panose="020B0604020202020204" pitchFamily="34" charset="0"/>
                <a:cs typeface="Arial" panose="020B0604020202020204" pitchFamily="34" charset="0"/>
              </a:rPr>
              <a:t>kẽ. </a:t>
            </a:r>
            <a:endParaRPr lang="en-US" sz="2000" smtClean="0">
              <a:latin typeface="Arial" panose="020B0604020202020204" pitchFamily="34" charset="0"/>
              <a:cs typeface="Arial" panose="020B0604020202020204" pitchFamily="34" charset="0"/>
            </a:endParaRPr>
          </a:p>
          <a:p>
            <a:pPr marL="342900" indent="-342900" algn="just">
              <a:lnSpc>
                <a:spcPct val="150000"/>
              </a:lnSpc>
              <a:buFont typeface="Arial" panose="020B0604020202020204" pitchFamily="34" charset="0"/>
              <a:buChar char="•"/>
            </a:pPr>
            <a:r>
              <a:rPr lang="vi-VN" sz="2000" smtClean="0">
                <a:latin typeface="Arial" panose="020B0604020202020204" pitchFamily="34" charset="0"/>
                <a:cs typeface="Arial" panose="020B0604020202020204" pitchFamily="34" charset="0"/>
              </a:rPr>
              <a:t>Sử </a:t>
            </a:r>
            <a:r>
              <a:rPr lang="vi-VN" sz="2000">
                <a:latin typeface="Arial" panose="020B0604020202020204" pitchFamily="34" charset="0"/>
                <a:cs typeface="Arial" panose="020B0604020202020204" pitchFamily="34" charset="0"/>
              </a:rPr>
              <a:t>dụng lệnh </a:t>
            </a:r>
            <a:r>
              <a:rPr lang="vi-VN" sz="2000" b="1">
                <a:latin typeface="Arial" panose="020B0604020202020204" pitchFamily="34" charset="0"/>
                <a:cs typeface="Arial" panose="020B0604020202020204" pitchFamily="34" charset="0"/>
              </a:rPr>
              <a:t>Copy</a:t>
            </a:r>
            <a:r>
              <a:rPr lang="vi-VN" sz="2000">
                <a:latin typeface="Arial" panose="020B0604020202020204" pitchFamily="34" charset="0"/>
                <a:cs typeface="Arial" panose="020B0604020202020204" pitchFamily="34" charset="0"/>
              </a:rPr>
              <a:t> để tạo được các hình chữ nhật có kích thước bằng nhau.</a:t>
            </a:r>
            <a:endParaRPr lang="vi-VN" sz="2000">
              <a:latin typeface="Arial" panose="020B0604020202020204" pitchFamily="34" charset="0"/>
              <a:cs typeface="Arial" panose="020B0604020202020204" pitchFamily="34" charset="0"/>
            </a:endParaRPr>
          </a:p>
        </p:txBody>
      </p:sp>
      <p:pic>
        <p:nvPicPr>
          <p:cNvPr id="5" name="Picture 4"/>
          <p:cNvPicPr>
            <a:picLocks noChangeAspect="1"/>
          </p:cNvPicPr>
          <p:nvPr/>
        </p:nvPicPr>
        <p:blipFill rotWithShape="1">
          <a:blip r:embed="rId2">
            <a:extLst>
              <a:ext uri="{28A0092B-C50C-407E-A947-70E740481C1C}">
                <a14:useLocalDpi xmlns:a14="http://schemas.microsoft.com/office/drawing/2010/main" val="0"/>
              </a:ext>
            </a:extLst>
          </a:blip>
          <a:srcRect b="7337"/>
          <a:stretch/>
        </p:blipFill>
        <p:spPr>
          <a:xfrm flipH="1">
            <a:off x="6164604" y="1267100"/>
            <a:ext cx="2529452" cy="3876400"/>
          </a:xfrm>
          <a:prstGeom prst="rect">
            <a:avLst/>
          </a:prstGeom>
        </p:spPr>
      </p:pic>
    </p:spTree>
    <p:extLst>
      <p:ext uri="{BB962C8B-B14F-4D97-AF65-F5344CB8AC3E}">
        <p14:creationId xmlns:p14="http://schemas.microsoft.com/office/powerpoint/2010/main" val="18747066"/>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out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0" r="-10000"/>
          </a:stretch>
        </a:blipFill>
        <a:effectLst/>
      </p:bgPr>
    </p:bg>
    <p:spTree>
      <p:nvGrpSpPr>
        <p:cNvPr id="1" name=""/>
        <p:cNvGrpSpPr/>
        <p:nvPr/>
      </p:nvGrpSpPr>
      <p:grpSpPr>
        <a:xfrm>
          <a:off x="0" y="0"/>
          <a:ext cx="0" cy="0"/>
          <a:chOff x="0" y="0"/>
          <a:chExt cx="0" cy="0"/>
        </a:xfrm>
      </p:grpSpPr>
      <p:sp>
        <p:nvSpPr>
          <p:cNvPr id="2" name="Freeform 4"/>
          <p:cNvSpPr/>
          <p:nvPr/>
        </p:nvSpPr>
        <p:spPr>
          <a:xfrm>
            <a:off x="1257300" y="933450"/>
            <a:ext cx="3900604" cy="2819400"/>
          </a:xfrm>
          <a:custGeom>
            <a:avLst/>
            <a:gdLst/>
            <a:ahLst/>
            <a:cxnLst/>
            <a:rect l="l" t="t" r="r" b="b"/>
            <a:pathLst>
              <a:path w="13354516" h="7429967">
                <a:moveTo>
                  <a:pt x="0" y="0"/>
                </a:moveTo>
                <a:lnTo>
                  <a:pt x="13354516" y="0"/>
                </a:lnTo>
                <a:lnTo>
                  <a:pt x="13354516" y="7429968"/>
                </a:lnTo>
                <a:lnTo>
                  <a:pt x="0" y="7429968"/>
                </a:lnTo>
                <a:lnTo>
                  <a:pt x="0" y="0"/>
                </a:lnTo>
                <a:close/>
              </a:path>
            </a:pathLst>
          </a:custGeom>
          <a:blipFill>
            <a:blip r:embed="rId5">
              <a:extLst>
                <a:ext uri="{96DAC541-7B7A-43D3-8B79-37D633B846F1}">
                  <asvg:svgBlip xmlns:asvg="http://schemas.microsoft.com/office/drawing/2016/SVG/main" xmlns="" r:embed="rId6"/>
                </a:ext>
              </a:extLst>
            </a:blip>
            <a:stretch>
              <a:fillRect/>
            </a:stretch>
          </a:blipFill>
        </p:spPr>
      </p:sp>
      <p:sp>
        <p:nvSpPr>
          <p:cNvPr id="3" name="TextBox 10"/>
          <p:cNvSpPr txBox="1"/>
          <p:nvPr/>
        </p:nvSpPr>
        <p:spPr>
          <a:xfrm>
            <a:off x="1690804" y="1504950"/>
            <a:ext cx="2981451" cy="807913"/>
          </a:xfrm>
          <a:prstGeom prst="rect">
            <a:avLst/>
          </a:prstGeom>
        </p:spPr>
        <p:txBody>
          <a:bodyPr wrap="square" lIns="0" tIns="0" rIns="0" bIns="0" rtlCol="0" anchor="t">
            <a:spAutoFit/>
          </a:bodyPr>
          <a:lstStyle/>
          <a:p>
            <a:pPr algn="ctr">
              <a:lnSpc>
                <a:spcPct val="150000"/>
              </a:lnSpc>
            </a:pPr>
            <a:r>
              <a:rPr lang="en-US" sz="3500" b="1">
                <a:latin typeface="Arial" panose="020B0604020202020204" pitchFamily="34" charset="0"/>
                <a:cs typeface="Arial" panose="020B0604020202020204" pitchFamily="34" charset="0"/>
              </a:rPr>
              <a:t>TRÒ CHƠI</a:t>
            </a:r>
            <a:endParaRPr lang="en-US" sz="3500" b="1" dirty="0">
              <a:latin typeface="Arial" panose="020B0604020202020204" pitchFamily="34" charset="0"/>
              <a:cs typeface="Arial" panose="020B0604020202020204" pitchFamily="34" charset="0"/>
            </a:endParaRPr>
          </a:p>
        </p:txBody>
      </p:sp>
      <p:sp>
        <p:nvSpPr>
          <p:cNvPr id="4" name="TextBox 10"/>
          <p:cNvSpPr txBox="1"/>
          <p:nvPr/>
        </p:nvSpPr>
        <p:spPr>
          <a:xfrm>
            <a:off x="1690804" y="2314178"/>
            <a:ext cx="2981451" cy="807913"/>
          </a:xfrm>
          <a:prstGeom prst="rect">
            <a:avLst/>
          </a:prstGeom>
        </p:spPr>
        <p:txBody>
          <a:bodyPr wrap="square" lIns="0" tIns="0" rIns="0" bIns="0" rtlCol="0" anchor="t">
            <a:spAutoFit/>
          </a:bodyPr>
          <a:lstStyle/>
          <a:p>
            <a:pPr algn="ctr">
              <a:lnSpc>
                <a:spcPct val="150000"/>
              </a:lnSpc>
            </a:pPr>
            <a:r>
              <a:rPr lang="en-US" sz="3500" b="1">
                <a:solidFill>
                  <a:schemeClr val="accent3">
                    <a:lumMod val="75000"/>
                  </a:schemeClr>
                </a:solidFill>
                <a:latin typeface="Arial" panose="020B0604020202020204" pitchFamily="34" charset="0"/>
                <a:cs typeface="Arial" panose="020B0604020202020204" pitchFamily="34" charset="0"/>
              </a:rPr>
              <a:t>HÁI DỪA</a:t>
            </a:r>
            <a:endParaRPr lang="en-US" sz="3500" b="1" dirty="0">
              <a:solidFill>
                <a:schemeClr val="accent3">
                  <a:lumMod val="75000"/>
                </a:schemeClr>
              </a:solidFill>
              <a:latin typeface="Arial" panose="020B0604020202020204" pitchFamily="34" charset="0"/>
              <a:cs typeface="Arial" panose="020B0604020202020204" pitchFamily="34" charset="0"/>
            </a:endParaRPr>
          </a:p>
        </p:txBody>
      </p:sp>
      <p:pic>
        <p:nvPicPr>
          <p:cNvPr id="5" name="quick-uke-tune-112990">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2171700" y="-476250"/>
            <a:ext cx="304800" cy="304800"/>
          </a:xfrm>
          <a:prstGeom prst="rect">
            <a:avLst/>
          </a:prstGeom>
        </p:spPr>
      </p:pic>
    </p:spTree>
    <p:extLst>
      <p:ext uri="{BB962C8B-B14F-4D97-AF65-F5344CB8AC3E}">
        <p14:creationId xmlns:p14="http://schemas.microsoft.com/office/powerpoint/2010/main" val="2209750990"/>
      </p:ext>
    </p:extLst>
  </p:cSld>
  <p:clrMapOvr>
    <a:masterClrMapping/>
  </p:clrMapOvr>
  <p:transition spd="med">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8024" fill="hold"/>
                                        <p:tgtEl>
                                          <p:spTgt spid="5"/>
                                        </p:tgtEl>
                                      </p:cBhvr>
                                    </p:cmd>
                                  </p:childTnLst>
                                </p:cTn>
                              </p:par>
                              <p:par>
                                <p:cTn id="7" presetID="34" presetClass="emph" presetSubtype="0" repeatCount="3000" fill="hold" grpId="0" nodeType="withEffect">
                                  <p:stCondLst>
                                    <p:cond delay="0"/>
                                  </p:stCondLst>
                                  <p:iterate type="lt">
                                    <p:tmPct val="10000"/>
                                  </p:iterate>
                                  <p:childTnLst>
                                    <p:animMotion origin="layout" path="M 0.0 0.0 L 0.0 -0.07213" pathEditMode="relative" ptsTypes="">
                                      <p:cBhvr>
                                        <p:cTn id="8" dur="250" accel="50000" decel="50000" autoRev="1" fill="hold">
                                          <p:stCondLst>
                                            <p:cond delay="0"/>
                                          </p:stCondLst>
                                        </p:cTn>
                                        <p:tgtEl>
                                          <p:spTgt spid="3"/>
                                        </p:tgtEl>
                                        <p:attrNameLst>
                                          <p:attrName>ppt_x</p:attrName>
                                          <p:attrName>ppt_y</p:attrName>
                                        </p:attrNameLst>
                                      </p:cBhvr>
                                    </p:animMotion>
                                    <p:animRot by="1500000">
                                      <p:cBhvr>
                                        <p:cTn id="9" dur="125" fill="hold">
                                          <p:stCondLst>
                                            <p:cond delay="0"/>
                                          </p:stCondLst>
                                        </p:cTn>
                                        <p:tgtEl>
                                          <p:spTgt spid="3"/>
                                        </p:tgtEl>
                                        <p:attrNameLst>
                                          <p:attrName>r</p:attrName>
                                        </p:attrNameLst>
                                      </p:cBhvr>
                                    </p:animRot>
                                    <p:animRot by="-1500000">
                                      <p:cBhvr>
                                        <p:cTn id="10" dur="125" fill="hold">
                                          <p:stCondLst>
                                            <p:cond delay="125"/>
                                          </p:stCondLst>
                                        </p:cTn>
                                        <p:tgtEl>
                                          <p:spTgt spid="3"/>
                                        </p:tgtEl>
                                        <p:attrNameLst>
                                          <p:attrName>r</p:attrName>
                                        </p:attrNameLst>
                                      </p:cBhvr>
                                    </p:animRot>
                                    <p:animRot by="-1500000">
                                      <p:cBhvr>
                                        <p:cTn id="11" dur="125" fill="hold">
                                          <p:stCondLst>
                                            <p:cond delay="250"/>
                                          </p:stCondLst>
                                        </p:cTn>
                                        <p:tgtEl>
                                          <p:spTgt spid="3"/>
                                        </p:tgtEl>
                                        <p:attrNameLst>
                                          <p:attrName>r</p:attrName>
                                        </p:attrNameLst>
                                      </p:cBhvr>
                                    </p:animRot>
                                    <p:animRot by="1500000">
                                      <p:cBhvr>
                                        <p:cTn id="12" dur="125" fill="hold">
                                          <p:stCondLst>
                                            <p:cond delay="375"/>
                                          </p:stCondLst>
                                        </p:cTn>
                                        <p:tgtEl>
                                          <p:spTgt spid="3"/>
                                        </p:tgtEl>
                                        <p:attrNameLst>
                                          <p:attrName>r</p:attrName>
                                        </p:attrNameLst>
                                      </p:cBhvr>
                                    </p:animRot>
                                  </p:childTnLst>
                                </p:cTn>
                              </p:par>
                              <p:par>
                                <p:cTn id="13" presetID="34" presetClass="emph" presetSubtype="0" repeatCount="3000" fill="hold" grpId="0" nodeType="withEffect">
                                  <p:stCondLst>
                                    <p:cond delay="0"/>
                                  </p:stCondLst>
                                  <p:iterate type="lt">
                                    <p:tmPct val="10000"/>
                                  </p:iterate>
                                  <p:childTnLst>
                                    <p:animMotion origin="layout" path="M 0.0 0.0 L 0.0 -0.07213" pathEditMode="relative" ptsTypes="">
                                      <p:cBhvr>
                                        <p:cTn id="14" dur="250" accel="50000" decel="50000" autoRev="1" fill="hold">
                                          <p:stCondLst>
                                            <p:cond delay="0"/>
                                          </p:stCondLst>
                                        </p:cTn>
                                        <p:tgtEl>
                                          <p:spTgt spid="4"/>
                                        </p:tgtEl>
                                        <p:attrNameLst>
                                          <p:attrName>ppt_x</p:attrName>
                                          <p:attrName>ppt_y</p:attrName>
                                        </p:attrNameLst>
                                      </p:cBhvr>
                                    </p:animMotion>
                                    <p:animRot by="1500000">
                                      <p:cBhvr>
                                        <p:cTn id="15" dur="125" fill="hold">
                                          <p:stCondLst>
                                            <p:cond delay="0"/>
                                          </p:stCondLst>
                                        </p:cTn>
                                        <p:tgtEl>
                                          <p:spTgt spid="4"/>
                                        </p:tgtEl>
                                        <p:attrNameLst>
                                          <p:attrName>r</p:attrName>
                                        </p:attrNameLst>
                                      </p:cBhvr>
                                    </p:animRot>
                                    <p:animRot by="-1500000">
                                      <p:cBhvr>
                                        <p:cTn id="16" dur="125" fill="hold">
                                          <p:stCondLst>
                                            <p:cond delay="125"/>
                                          </p:stCondLst>
                                        </p:cTn>
                                        <p:tgtEl>
                                          <p:spTgt spid="4"/>
                                        </p:tgtEl>
                                        <p:attrNameLst>
                                          <p:attrName>r</p:attrName>
                                        </p:attrNameLst>
                                      </p:cBhvr>
                                    </p:animRot>
                                    <p:animRot by="-1500000">
                                      <p:cBhvr>
                                        <p:cTn id="17" dur="125" fill="hold">
                                          <p:stCondLst>
                                            <p:cond delay="250"/>
                                          </p:stCondLst>
                                        </p:cTn>
                                        <p:tgtEl>
                                          <p:spTgt spid="4"/>
                                        </p:tgtEl>
                                        <p:attrNameLst>
                                          <p:attrName>r</p:attrName>
                                        </p:attrNameLst>
                                      </p:cBhvr>
                                    </p:animRot>
                                    <p:animRot by="1500000">
                                      <p:cBhvr>
                                        <p:cTn id="18" dur="125" fill="hold">
                                          <p:stCondLst>
                                            <p:cond delay="375"/>
                                          </p:stCondLst>
                                        </p:cTn>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9" fill="hold" display="0">
                  <p:stCondLst>
                    <p:cond delay="indefinite"/>
                  </p:stCondLst>
                  <p:endCondLst>
                    <p:cond evt="onStopAudio" delay="0">
                      <p:tgtEl>
                        <p:sldTgt/>
                      </p:tgtEl>
                    </p:cond>
                  </p:endCondLst>
                </p:cTn>
                <p:tgtEl>
                  <p:spTgt spid="5"/>
                </p:tgtEl>
              </p:cMediaNode>
            </p:audio>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ECF9FE"/>
        </a:solidFill>
        <a:effectLst/>
      </p:bgPr>
    </p:bg>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2">
              <a:extLst>
                <a:ext uri="{96DAC541-7B7A-43D3-8B79-37D633B846F1}">
                  <asvg:svgBlip xmlns:asvg="http://schemas.microsoft.com/office/drawing/2016/SVG/main" xmlns="" r:embed="rId3"/>
                </a:ext>
              </a:extLst>
            </a:blip>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2">
              <a:extLst>
                <a:ext uri="{96DAC541-7B7A-43D3-8B79-37D633B846F1}">
                  <asvg:svgBlip xmlns:asvg="http://schemas.microsoft.com/office/drawing/2016/SVG/main" xmlns="" r:embed="rId3"/>
                </a:ext>
              </a:extLst>
            </a:blip>
            <a:stretch>
              <a:fillRect l="-250547" t="-125119" r="1" b="-1"/>
            </a:stretch>
          </a:blipFill>
        </p:spPr>
        <p:txBody>
          <a:bodyPr/>
          <a:lstStyle/>
          <a:p>
            <a:endParaRPr lang="en-VN" sz="700" dirty="0"/>
          </a:p>
        </p:txBody>
      </p:sp>
      <p:sp>
        <p:nvSpPr>
          <p:cNvPr id="4" name="Freeform 4"/>
          <p:cNvSpPr/>
          <p:nvPr/>
        </p:nvSpPr>
        <p:spPr>
          <a:xfrm>
            <a:off x="7426817"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sp>
      <p:sp>
        <p:nvSpPr>
          <p:cNvPr id="11" name="TextBox 10">
            <a:extLst>
              <a:ext uri="{FF2B5EF4-FFF2-40B4-BE49-F238E27FC236}">
                <a16:creationId xmlns:a16="http://schemas.microsoft.com/office/drawing/2014/main" id="{8173086C-0395-5787-39EA-8312175CABC7}"/>
              </a:ext>
            </a:extLst>
          </p:cNvPr>
          <p:cNvSpPr txBox="1"/>
          <p:nvPr/>
        </p:nvSpPr>
        <p:spPr>
          <a:xfrm>
            <a:off x="3086100" y="227996"/>
            <a:ext cx="2971800" cy="507831"/>
          </a:xfrm>
          <a:prstGeom prst="rect">
            <a:avLst/>
          </a:prstGeom>
          <a:noFill/>
        </p:spPr>
        <p:txBody>
          <a:bodyPr wrap="square" rtlCol="0">
            <a:spAutoFit/>
          </a:bodyPr>
          <a:lstStyle/>
          <a:p>
            <a:pPr algn="ctr"/>
            <a:r>
              <a:rPr lang="en-US" sz="2700" b="1">
                <a:solidFill>
                  <a:schemeClr val="accent3">
                    <a:lumMod val="50000"/>
                  </a:schemeClr>
                </a:solidFill>
                <a:latin typeface="Arial" panose="020B0604020202020204" pitchFamily="34" charset="0"/>
                <a:cs typeface="Arial" panose="020B0604020202020204" pitchFamily="34" charset="0"/>
              </a:rPr>
              <a:t>LUẬT CHƠI</a:t>
            </a:r>
            <a:endParaRPr lang="en-VN" sz="2700" b="1" dirty="0">
              <a:solidFill>
                <a:schemeClr val="accent3">
                  <a:lumMod val="75000"/>
                </a:schemeClr>
              </a:solidFill>
              <a:latin typeface="Arial" panose="020B0604020202020204" pitchFamily="34" charset="0"/>
              <a:cs typeface="Arial" panose="020B0604020202020204" pitchFamily="34" charset="0"/>
            </a:endParaRPr>
          </a:p>
        </p:txBody>
      </p:sp>
      <p:sp>
        <p:nvSpPr>
          <p:cNvPr id="6" name="Freeform 3">
            <a:extLst>
              <a:ext uri="{FF2B5EF4-FFF2-40B4-BE49-F238E27FC236}">
                <a16:creationId xmlns:a16="http://schemas.microsoft.com/office/drawing/2014/main" id="{DD73F407-2AFE-FCB4-64D6-CB6122D876D6}"/>
              </a:ext>
            </a:extLst>
          </p:cNvPr>
          <p:cNvSpPr/>
          <p:nvPr/>
        </p:nvSpPr>
        <p:spPr>
          <a:xfrm>
            <a:off x="192029" y="1011446"/>
            <a:ext cx="4041434" cy="4150381"/>
          </a:xfrm>
          <a:custGeom>
            <a:avLst/>
            <a:gdLst/>
            <a:ahLst/>
            <a:cxnLst/>
            <a:rect l="l" t="t" r="r" b="b"/>
            <a:pathLst>
              <a:path w="8013573" h="8229600">
                <a:moveTo>
                  <a:pt x="0" y="0"/>
                </a:moveTo>
                <a:lnTo>
                  <a:pt x="8013573" y="0"/>
                </a:lnTo>
                <a:lnTo>
                  <a:pt x="8013573" y="8229600"/>
                </a:lnTo>
                <a:lnTo>
                  <a:pt x="0" y="8229600"/>
                </a:lnTo>
                <a:lnTo>
                  <a:pt x="0" y="0"/>
                </a:lnTo>
                <a:close/>
              </a:path>
            </a:pathLst>
          </a:custGeom>
          <a:blipFill>
            <a:blip r:embed="rId6"/>
            <a:stretch>
              <a:fillRect/>
            </a:stretch>
          </a:blipFill>
        </p:spPr>
      </p:sp>
      <p:sp>
        <p:nvSpPr>
          <p:cNvPr id="8" name="Freeform 5">
            <a:extLst>
              <a:ext uri="{FF2B5EF4-FFF2-40B4-BE49-F238E27FC236}">
                <a16:creationId xmlns:a16="http://schemas.microsoft.com/office/drawing/2014/main" id="{DF516986-7C65-1598-B01D-77E2AA879307}"/>
              </a:ext>
            </a:extLst>
          </p:cNvPr>
          <p:cNvSpPr/>
          <p:nvPr/>
        </p:nvSpPr>
        <p:spPr>
          <a:xfrm>
            <a:off x="2389422" y="2869320"/>
            <a:ext cx="1828800" cy="1700786"/>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7">
              <a:extLst>
                <a:ext uri="{96DAC541-7B7A-43D3-8B79-37D633B846F1}">
                  <asvg:svgBlip xmlns:asvg="http://schemas.microsoft.com/office/drawing/2016/SVG/main" xmlns="" r:embed="rId8"/>
                </a:ext>
              </a:extLst>
            </a:blip>
            <a:stretch>
              <a:fillRect/>
            </a:stretch>
          </a:blipFill>
        </p:spPr>
      </p:sp>
      <p:sp>
        <p:nvSpPr>
          <p:cNvPr id="9" name="TextBox 8">
            <a:extLst>
              <a:ext uri="{FF2B5EF4-FFF2-40B4-BE49-F238E27FC236}">
                <a16:creationId xmlns:a16="http://schemas.microsoft.com/office/drawing/2014/main" id="{95869A2A-C58A-D77B-24A0-8E5D06D68B89}"/>
              </a:ext>
            </a:extLst>
          </p:cNvPr>
          <p:cNvSpPr txBox="1"/>
          <p:nvPr/>
        </p:nvSpPr>
        <p:spPr>
          <a:xfrm>
            <a:off x="4449664" y="1017479"/>
            <a:ext cx="4008846" cy="2329420"/>
          </a:xfrm>
          <a:prstGeom prst="rect">
            <a:avLst/>
          </a:prstGeom>
          <a:noFill/>
        </p:spPr>
        <p:txBody>
          <a:bodyPr wrap="square">
            <a:spAutoFit/>
          </a:bodyPr>
          <a:lstStyle/>
          <a:p>
            <a:pPr algn="just">
              <a:lnSpc>
                <a:spcPct val="150000"/>
              </a:lnSpc>
              <a:spcBef>
                <a:spcPts val="150"/>
              </a:spcBef>
              <a:spcAft>
                <a:spcPts val="150"/>
              </a:spcAft>
            </a:pPr>
            <a:r>
              <a:rPr lang="en-VN" sz="2500" dirty="0">
                <a:latin typeface="Arial" panose="020B0604020202020204" pitchFamily="34" charset="0"/>
                <a:ea typeface="Calibri" panose="020F0502020204030204" pitchFamily="34" charset="0"/>
                <a:cs typeface="Arial" panose="020B0604020202020204" pitchFamily="34" charset="0"/>
              </a:rPr>
              <a:t>Với mỗi câu trả </a:t>
            </a:r>
            <a:r>
              <a:rPr lang="en-VN" sz="2500">
                <a:latin typeface="Arial" panose="020B0604020202020204" pitchFamily="34" charset="0"/>
                <a:ea typeface="Calibri" panose="020F0502020204030204" pitchFamily="34" charset="0"/>
                <a:cs typeface="Arial" panose="020B0604020202020204" pitchFamily="34" charset="0"/>
              </a:rPr>
              <a:t>lời </a:t>
            </a:r>
            <a:r>
              <a:rPr lang="en-VN" sz="2500">
                <a:latin typeface="Arial" panose="020B0604020202020204" pitchFamily="34" charset="0"/>
                <a:ea typeface="Calibri" panose="020F0502020204030204" pitchFamily="34" charset="0"/>
                <a:cs typeface="Arial" panose="020B0604020202020204" pitchFamily="34" charset="0"/>
              </a:rPr>
              <a:t>đúng </a:t>
            </a:r>
            <a:r>
              <a:rPr lang="en-VN" sz="2500" dirty="0">
                <a:latin typeface="Arial" panose="020B0604020202020204" pitchFamily="34" charset="0"/>
                <a:ea typeface="Calibri" panose="020F0502020204030204" pitchFamily="34" charset="0"/>
                <a:cs typeface="Arial" panose="020B0604020202020204" pitchFamily="34" charset="0"/>
              </a:rPr>
              <a:t>sẽ tương ứng </a:t>
            </a:r>
            <a:r>
              <a:rPr lang="en-VN" sz="2500">
                <a:latin typeface="Arial" panose="020B0604020202020204" pitchFamily="34" charset="0"/>
                <a:ea typeface="Calibri" panose="020F0502020204030204" pitchFamily="34" charset="0"/>
                <a:cs typeface="Arial" panose="020B0604020202020204" pitchFamily="34" charset="0"/>
              </a:rPr>
              <a:t>với </a:t>
            </a:r>
            <a:r>
              <a:rPr lang="en-US" sz="2500">
                <a:latin typeface="Arial" panose="020B0604020202020204" pitchFamily="34" charset="0"/>
                <a:ea typeface="Calibri" panose="020F0502020204030204" pitchFamily="34" charset="0"/>
                <a:cs typeface="Arial" panose="020B0604020202020204" pitchFamily="34" charset="0"/>
              </a:rPr>
              <a:t>mộ</a:t>
            </a:r>
            <a:r>
              <a:rPr lang="en-VN" sz="2500">
                <a:latin typeface="Arial" panose="020B0604020202020204" pitchFamily="34" charset="0"/>
                <a:ea typeface="Calibri" panose="020F0502020204030204" pitchFamily="34" charset="0"/>
                <a:cs typeface="Arial" panose="020B0604020202020204" pitchFamily="34" charset="0"/>
              </a:rPr>
              <a:t>t </a:t>
            </a:r>
            <a:r>
              <a:rPr lang="en-VN" sz="2500" dirty="0">
                <a:latin typeface="Arial" panose="020B0604020202020204" pitchFamily="34" charset="0"/>
                <a:ea typeface="Calibri" panose="020F0502020204030204" pitchFamily="34" charset="0"/>
                <a:cs typeface="Arial" panose="020B0604020202020204" pitchFamily="34" charset="0"/>
              </a:rPr>
              <a:t>trái dừa được hái</a:t>
            </a:r>
            <a:r>
              <a:rPr lang="en-VN" sz="2500">
                <a:latin typeface="Arial" panose="020B0604020202020204" pitchFamily="34" charset="0"/>
                <a:ea typeface="Calibri" panose="020F0502020204030204" pitchFamily="34" charset="0"/>
                <a:cs typeface="Arial" panose="020B0604020202020204" pitchFamily="34" charset="0"/>
              </a:rPr>
              <a:t>. </a:t>
            </a:r>
            <a:r>
              <a:rPr lang="en-US" sz="2500" smtClean="0">
                <a:latin typeface="Arial" panose="020B0604020202020204" pitchFamily="34" charset="0"/>
                <a:ea typeface="Calibri" panose="020F0502020204030204" pitchFamily="34" charset="0"/>
                <a:cs typeface="Arial" panose="020B0604020202020204" pitchFamily="34" charset="0"/>
              </a:rPr>
              <a:t>Em hãy cố gắng hái đủ 6 trái dừa nhé!</a:t>
            </a:r>
            <a:endParaRPr lang="en-VN" sz="2500" dirty="0">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336494818"/>
      </p:ext>
    </p:extLst>
  </p:cSld>
  <p:clrMapOvr>
    <a:masterClrMapping/>
  </p:clrMapOvr>
  <p:transition spd="med">
    <p:pull/>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CF64DC3-7E92-118F-B366-76A7602F5BDF}"/>
              </a:ext>
            </a:extLst>
          </p:cNvPr>
          <p:cNvGrpSpPr/>
          <p:nvPr/>
        </p:nvGrpSpPr>
        <p:grpSpPr>
          <a:xfrm>
            <a:off x="2540" y="-222568"/>
            <a:ext cx="9331960" cy="5477351"/>
            <a:chOff x="5080" y="-445135"/>
            <a:chExt cx="18663920" cy="10954702"/>
          </a:xfrm>
        </p:grpSpPr>
        <p:sp>
          <p:nvSpPr>
            <p:cNvPr id="7" name="Freeform 12">
              <a:extLst>
                <a:ext uri="{FF2B5EF4-FFF2-40B4-BE49-F238E27FC236}">
                  <a16:creationId xmlns:a16="http://schemas.microsoft.com/office/drawing/2014/main" id="{49A70482-F658-41A1-ADDD-9AF0503E0C68}"/>
                </a:ext>
              </a:extLst>
            </p:cNvPr>
            <p:cNvSpPr/>
            <p:nvPr/>
          </p:nvSpPr>
          <p:spPr>
            <a:xfrm>
              <a:off x="5080" y="-27940"/>
              <a:ext cx="9525000" cy="10358120"/>
            </a:xfrm>
            <a:custGeom>
              <a:avLst/>
              <a:gdLst/>
              <a:ahLst/>
              <a:cxnLst/>
              <a:rect l="l" t="t" r="r" b="b"/>
              <a:pathLst>
                <a:path w="7717085" h="7717085">
                  <a:moveTo>
                    <a:pt x="0" y="0"/>
                  </a:moveTo>
                  <a:lnTo>
                    <a:pt x="7717084" y="0"/>
                  </a:lnTo>
                  <a:lnTo>
                    <a:pt x="7717084" y="7717085"/>
                  </a:lnTo>
                  <a:lnTo>
                    <a:pt x="0" y="7717085"/>
                  </a:lnTo>
                  <a:lnTo>
                    <a:pt x="0" y="0"/>
                  </a:lnTo>
                  <a:close/>
                </a:path>
              </a:pathLst>
            </a:custGeom>
            <a:blipFill>
              <a:blip r:embed="rId3"/>
              <a:stretch>
                <a:fillRect l="-1" r="-8746"/>
              </a:stretch>
            </a:blipFill>
          </p:spPr>
          <p:txBody>
            <a:bodyPr/>
            <a:lstStyle/>
            <a:p>
              <a:endParaRPr lang="en-VN" sz="700" dirty="0"/>
            </a:p>
          </p:txBody>
        </p:sp>
        <p:sp>
          <p:nvSpPr>
            <p:cNvPr id="9" name="Freeform 12">
              <a:extLst>
                <a:ext uri="{FF2B5EF4-FFF2-40B4-BE49-F238E27FC236}">
                  <a16:creationId xmlns:a16="http://schemas.microsoft.com/office/drawing/2014/main" id="{446EF9BF-DF79-98FE-22A2-172479D0C7DF}"/>
                </a:ext>
              </a:extLst>
            </p:cNvPr>
            <p:cNvSpPr/>
            <p:nvPr/>
          </p:nvSpPr>
          <p:spPr>
            <a:xfrm>
              <a:off x="9525000" y="-222568"/>
              <a:ext cx="7081520" cy="10732135"/>
            </a:xfrm>
            <a:custGeom>
              <a:avLst/>
              <a:gdLst/>
              <a:ahLst/>
              <a:cxnLst/>
              <a:rect l="l" t="t" r="r" b="b"/>
              <a:pathLst>
                <a:path w="7717085" h="7717085">
                  <a:moveTo>
                    <a:pt x="0" y="0"/>
                  </a:moveTo>
                  <a:lnTo>
                    <a:pt x="7717084" y="0"/>
                  </a:lnTo>
                  <a:lnTo>
                    <a:pt x="7717084" y="7717085"/>
                  </a:lnTo>
                  <a:lnTo>
                    <a:pt x="0" y="7717085"/>
                  </a:lnTo>
                  <a:lnTo>
                    <a:pt x="0" y="0"/>
                  </a:lnTo>
                  <a:close/>
                </a:path>
              </a:pathLst>
            </a:custGeom>
            <a:blipFill>
              <a:blip r:embed="rId3"/>
              <a:stretch>
                <a:fillRect l="-46269" t="1213" r="-1" b="1063"/>
              </a:stretch>
            </a:blipFill>
          </p:spPr>
          <p:txBody>
            <a:bodyPr/>
            <a:lstStyle/>
            <a:p>
              <a:endParaRPr lang="en-VN" sz="700" dirty="0"/>
            </a:p>
          </p:txBody>
        </p:sp>
        <p:sp>
          <p:nvSpPr>
            <p:cNvPr id="10" name="Freeform 12">
              <a:extLst>
                <a:ext uri="{FF2B5EF4-FFF2-40B4-BE49-F238E27FC236}">
                  <a16:creationId xmlns:a16="http://schemas.microsoft.com/office/drawing/2014/main" id="{B69C907D-45F6-C2B8-E565-D62982032669}"/>
                </a:ext>
              </a:extLst>
            </p:cNvPr>
            <p:cNvSpPr/>
            <p:nvPr/>
          </p:nvSpPr>
          <p:spPr>
            <a:xfrm>
              <a:off x="15544800" y="-445135"/>
              <a:ext cx="3124200" cy="10732135"/>
            </a:xfrm>
            <a:custGeom>
              <a:avLst/>
              <a:gdLst/>
              <a:ahLst/>
              <a:cxnLst/>
              <a:rect l="l" t="t" r="r" b="b"/>
              <a:pathLst>
                <a:path w="7717085" h="7717085">
                  <a:moveTo>
                    <a:pt x="0" y="0"/>
                  </a:moveTo>
                  <a:lnTo>
                    <a:pt x="7717084" y="0"/>
                  </a:lnTo>
                  <a:lnTo>
                    <a:pt x="7717084" y="7717085"/>
                  </a:lnTo>
                  <a:lnTo>
                    <a:pt x="0" y="7717085"/>
                  </a:lnTo>
                  <a:lnTo>
                    <a:pt x="0" y="0"/>
                  </a:lnTo>
                  <a:close/>
                </a:path>
              </a:pathLst>
            </a:custGeom>
            <a:blipFill>
              <a:blip r:embed="rId3"/>
              <a:stretch>
                <a:fillRect l="-156099" t="2678" r="-75446" b="-402"/>
              </a:stretch>
            </a:blipFill>
          </p:spPr>
          <p:txBody>
            <a:bodyPr/>
            <a:lstStyle/>
            <a:p>
              <a:endParaRPr lang="en-VN" sz="700" dirty="0"/>
            </a:p>
          </p:txBody>
        </p:sp>
      </p:grpSp>
      <p:sp>
        <p:nvSpPr>
          <p:cNvPr id="12" name="Freeform 8">
            <a:extLst>
              <a:ext uri="{FF2B5EF4-FFF2-40B4-BE49-F238E27FC236}">
                <a16:creationId xmlns:a16="http://schemas.microsoft.com/office/drawing/2014/main" id="{EA9119DA-1224-7EF7-8F44-DD92D2065CDA}"/>
              </a:ext>
            </a:extLst>
          </p:cNvPr>
          <p:cNvSpPr/>
          <p:nvPr/>
        </p:nvSpPr>
        <p:spPr>
          <a:xfrm flipH="1">
            <a:off x="5363005" y="95250"/>
            <a:ext cx="3780996" cy="5430515"/>
          </a:xfrm>
          <a:custGeom>
            <a:avLst/>
            <a:gdLst/>
            <a:ahLst/>
            <a:cxnLst/>
            <a:rect l="l" t="t" r="r" b="b"/>
            <a:pathLst>
              <a:path w="5729859" h="8229600">
                <a:moveTo>
                  <a:pt x="5729859" y="0"/>
                </a:moveTo>
                <a:lnTo>
                  <a:pt x="0" y="0"/>
                </a:lnTo>
                <a:lnTo>
                  <a:pt x="0" y="8229600"/>
                </a:lnTo>
                <a:lnTo>
                  <a:pt x="5729859" y="8229600"/>
                </a:lnTo>
                <a:lnTo>
                  <a:pt x="5729859" y="0"/>
                </a:lnTo>
                <a:close/>
              </a:path>
            </a:pathLst>
          </a:custGeom>
          <a:blipFill>
            <a:blip r:embed="rId4"/>
            <a:stretch>
              <a:fillRect/>
            </a:stretch>
          </a:blipFill>
        </p:spPr>
      </p:sp>
      <p:sp>
        <p:nvSpPr>
          <p:cNvPr id="15" name="Freeform 2">
            <a:extLst>
              <a:ext uri="{FF2B5EF4-FFF2-40B4-BE49-F238E27FC236}">
                <a16:creationId xmlns:a16="http://schemas.microsoft.com/office/drawing/2014/main" id="{C4921986-4A8F-43D8-3E33-CA132E611842}"/>
              </a:ext>
            </a:extLst>
          </p:cNvPr>
          <p:cNvSpPr/>
          <p:nvPr/>
        </p:nvSpPr>
        <p:spPr>
          <a:xfrm>
            <a:off x="-49736" y="95250"/>
            <a:ext cx="3780996" cy="5430515"/>
          </a:xfrm>
          <a:custGeom>
            <a:avLst/>
            <a:gdLst/>
            <a:ahLst/>
            <a:cxnLst/>
            <a:rect l="l" t="t" r="r" b="b"/>
            <a:pathLst>
              <a:path w="5729859" h="8229600">
                <a:moveTo>
                  <a:pt x="0" y="0"/>
                </a:moveTo>
                <a:lnTo>
                  <a:pt x="5729859" y="0"/>
                </a:lnTo>
                <a:lnTo>
                  <a:pt x="5729859" y="8229600"/>
                </a:lnTo>
                <a:lnTo>
                  <a:pt x="0" y="8229600"/>
                </a:lnTo>
                <a:lnTo>
                  <a:pt x="0" y="0"/>
                </a:lnTo>
                <a:close/>
              </a:path>
            </a:pathLst>
          </a:custGeom>
          <a:blipFill>
            <a:blip r:embed="rId4"/>
            <a:stretch>
              <a:fillRect/>
            </a:stretch>
          </a:blipFill>
        </p:spPr>
      </p:sp>
      <p:sp>
        <p:nvSpPr>
          <p:cNvPr id="16" name="2">
            <a:hlinkClick r:id="rId5" action="ppaction://hlinksldjump"/>
            <a:extLst>
              <a:ext uri="{FF2B5EF4-FFF2-40B4-BE49-F238E27FC236}">
                <a16:creationId xmlns:a16="http://schemas.microsoft.com/office/drawing/2014/main" id="{C88CBB93-2AAC-81DD-51A0-BB48F6599548}"/>
              </a:ext>
            </a:extLst>
          </p:cNvPr>
          <p:cNvSpPr/>
          <p:nvPr/>
        </p:nvSpPr>
        <p:spPr>
          <a:xfrm rot="20558927">
            <a:off x="1499451" y="774164"/>
            <a:ext cx="930391" cy="1067881"/>
          </a:xfrm>
          <a:custGeom>
            <a:avLst/>
            <a:gdLst/>
            <a:ahLst/>
            <a:cxnLst/>
            <a:rect l="l" t="t" r="r" b="b"/>
            <a:pathLst>
              <a:path w="936178" h="1074523">
                <a:moveTo>
                  <a:pt x="0" y="0"/>
                </a:moveTo>
                <a:lnTo>
                  <a:pt x="936178" y="0"/>
                </a:lnTo>
                <a:lnTo>
                  <a:pt x="936178" y="1074523"/>
                </a:lnTo>
                <a:lnTo>
                  <a:pt x="0" y="1074523"/>
                </a:lnTo>
                <a:lnTo>
                  <a:pt x="0" y="0"/>
                </a:lnTo>
                <a:close/>
              </a:path>
            </a:pathLst>
          </a:custGeom>
          <a:blipFill>
            <a:blip r:embed="rId6"/>
            <a:stretch>
              <a:fillRect/>
            </a:stretch>
          </a:blipFill>
        </p:spPr>
      </p:sp>
      <p:sp>
        <p:nvSpPr>
          <p:cNvPr id="17" name="1">
            <a:hlinkClick r:id="rId7" action="ppaction://hlinksldjump"/>
            <a:extLst>
              <a:ext uri="{FF2B5EF4-FFF2-40B4-BE49-F238E27FC236}">
                <a16:creationId xmlns:a16="http://schemas.microsoft.com/office/drawing/2014/main" id="{9CBA68C9-101D-550B-F44D-74E5C02B45A4}"/>
              </a:ext>
            </a:extLst>
          </p:cNvPr>
          <p:cNvSpPr/>
          <p:nvPr/>
        </p:nvSpPr>
        <p:spPr>
          <a:xfrm rot="5419949">
            <a:off x="788446" y="1242453"/>
            <a:ext cx="930391" cy="1067881"/>
          </a:xfrm>
          <a:custGeom>
            <a:avLst/>
            <a:gdLst/>
            <a:ahLst/>
            <a:cxnLst/>
            <a:rect l="l" t="t" r="r" b="b"/>
            <a:pathLst>
              <a:path w="936178" h="1074523">
                <a:moveTo>
                  <a:pt x="0" y="0"/>
                </a:moveTo>
                <a:lnTo>
                  <a:pt x="936178" y="0"/>
                </a:lnTo>
                <a:lnTo>
                  <a:pt x="936178" y="1074523"/>
                </a:lnTo>
                <a:lnTo>
                  <a:pt x="0" y="1074523"/>
                </a:lnTo>
                <a:lnTo>
                  <a:pt x="0" y="0"/>
                </a:lnTo>
                <a:close/>
              </a:path>
            </a:pathLst>
          </a:custGeom>
          <a:blipFill>
            <a:blip r:embed="rId6"/>
            <a:stretch>
              <a:fillRect/>
            </a:stretch>
          </a:blipFill>
        </p:spPr>
      </p:sp>
      <p:sp>
        <p:nvSpPr>
          <p:cNvPr id="18" name="5">
            <a:hlinkClick r:id="rId8" action="ppaction://hlinksldjump"/>
            <a:extLst>
              <a:ext uri="{FF2B5EF4-FFF2-40B4-BE49-F238E27FC236}">
                <a16:creationId xmlns:a16="http://schemas.microsoft.com/office/drawing/2014/main" id="{C1850CEB-F6D9-5187-A89B-A682F9193F16}"/>
              </a:ext>
            </a:extLst>
          </p:cNvPr>
          <p:cNvSpPr/>
          <p:nvPr/>
        </p:nvSpPr>
        <p:spPr>
          <a:xfrm rot="16981858">
            <a:off x="7171446" y="907588"/>
            <a:ext cx="930391" cy="1067881"/>
          </a:xfrm>
          <a:custGeom>
            <a:avLst/>
            <a:gdLst/>
            <a:ahLst/>
            <a:cxnLst/>
            <a:rect l="l" t="t" r="r" b="b"/>
            <a:pathLst>
              <a:path w="936178" h="1074523">
                <a:moveTo>
                  <a:pt x="0" y="0"/>
                </a:moveTo>
                <a:lnTo>
                  <a:pt x="936178" y="0"/>
                </a:lnTo>
                <a:lnTo>
                  <a:pt x="936178" y="1074523"/>
                </a:lnTo>
                <a:lnTo>
                  <a:pt x="0" y="1074523"/>
                </a:lnTo>
                <a:lnTo>
                  <a:pt x="0" y="0"/>
                </a:lnTo>
                <a:close/>
              </a:path>
            </a:pathLst>
          </a:custGeom>
          <a:blipFill>
            <a:blip r:embed="rId6"/>
            <a:stretch>
              <a:fillRect/>
            </a:stretch>
          </a:blipFill>
        </p:spPr>
      </p:sp>
      <p:sp>
        <p:nvSpPr>
          <p:cNvPr id="19" name="3">
            <a:hlinkClick r:id="rId9" action="ppaction://hlinksldjump"/>
            <a:extLst>
              <a:ext uri="{FF2B5EF4-FFF2-40B4-BE49-F238E27FC236}">
                <a16:creationId xmlns:a16="http://schemas.microsoft.com/office/drawing/2014/main" id="{8BC1C2B3-F824-903F-61F0-EE67E7E8F41C}"/>
              </a:ext>
            </a:extLst>
          </p:cNvPr>
          <p:cNvSpPr/>
          <p:nvPr/>
        </p:nvSpPr>
        <p:spPr>
          <a:xfrm rot="4216441">
            <a:off x="6228440" y="1242454"/>
            <a:ext cx="930391" cy="1067881"/>
          </a:xfrm>
          <a:custGeom>
            <a:avLst/>
            <a:gdLst/>
            <a:ahLst/>
            <a:cxnLst/>
            <a:rect l="l" t="t" r="r" b="b"/>
            <a:pathLst>
              <a:path w="936178" h="1074523">
                <a:moveTo>
                  <a:pt x="0" y="0"/>
                </a:moveTo>
                <a:lnTo>
                  <a:pt x="936178" y="0"/>
                </a:lnTo>
                <a:lnTo>
                  <a:pt x="936178" y="1074523"/>
                </a:lnTo>
                <a:lnTo>
                  <a:pt x="0" y="1074523"/>
                </a:lnTo>
                <a:lnTo>
                  <a:pt x="0" y="0"/>
                </a:lnTo>
                <a:close/>
              </a:path>
            </a:pathLst>
          </a:custGeom>
          <a:blipFill>
            <a:blip r:embed="rId6"/>
            <a:stretch>
              <a:fillRect/>
            </a:stretch>
          </a:blipFill>
        </p:spPr>
      </p:sp>
      <p:sp>
        <p:nvSpPr>
          <p:cNvPr id="20" name="4">
            <a:hlinkClick r:id="rId10" action="ppaction://hlinksldjump"/>
            <a:extLst>
              <a:ext uri="{FF2B5EF4-FFF2-40B4-BE49-F238E27FC236}">
                <a16:creationId xmlns:a16="http://schemas.microsoft.com/office/drawing/2014/main" id="{A2C6ACED-681F-96B0-6C38-2A94C710B891}"/>
              </a:ext>
            </a:extLst>
          </p:cNvPr>
          <p:cNvSpPr/>
          <p:nvPr/>
        </p:nvSpPr>
        <p:spPr>
          <a:xfrm rot="19662413">
            <a:off x="6901436" y="1710740"/>
            <a:ext cx="930391" cy="1067881"/>
          </a:xfrm>
          <a:custGeom>
            <a:avLst/>
            <a:gdLst/>
            <a:ahLst/>
            <a:cxnLst/>
            <a:rect l="l" t="t" r="r" b="b"/>
            <a:pathLst>
              <a:path w="936178" h="1074523">
                <a:moveTo>
                  <a:pt x="0" y="0"/>
                </a:moveTo>
                <a:lnTo>
                  <a:pt x="936178" y="0"/>
                </a:lnTo>
                <a:lnTo>
                  <a:pt x="936178" y="1074522"/>
                </a:lnTo>
                <a:lnTo>
                  <a:pt x="0" y="1074522"/>
                </a:lnTo>
                <a:lnTo>
                  <a:pt x="0" y="0"/>
                </a:lnTo>
                <a:close/>
              </a:path>
            </a:pathLst>
          </a:custGeom>
          <a:blipFill>
            <a:blip r:embed="rId6"/>
            <a:stretch>
              <a:fillRect/>
            </a:stretch>
          </a:blipFill>
        </p:spPr>
      </p:sp>
      <p:sp>
        <p:nvSpPr>
          <p:cNvPr id="24" name="Freeform 15">
            <a:extLst>
              <a:ext uri="{FF2B5EF4-FFF2-40B4-BE49-F238E27FC236}">
                <a16:creationId xmlns:a16="http://schemas.microsoft.com/office/drawing/2014/main" id="{3E1E28F8-13E2-9C21-A51C-BD23681F044B}"/>
              </a:ext>
            </a:extLst>
          </p:cNvPr>
          <p:cNvSpPr/>
          <p:nvPr/>
        </p:nvSpPr>
        <p:spPr>
          <a:xfrm>
            <a:off x="3063317" y="2443514"/>
            <a:ext cx="2895688" cy="1994405"/>
          </a:xfrm>
          <a:custGeom>
            <a:avLst/>
            <a:gdLst/>
            <a:ahLst/>
            <a:cxnLst/>
            <a:rect l="l" t="t" r="r" b="b"/>
            <a:pathLst>
              <a:path w="5419880" h="3732942">
                <a:moveTo>
                  <a:pt x="0" y="0"/>
                </a:moveTo>
                <a:lnTo>
                  <a:pt x="5419880" y="0"/>
                </a:lnTo>
                <a:lnTo>
                  <a:pt x="5419880" y="3732942"/>
                </a:lnTo>
                <a:lnTo>
                  <a:pt x="0" y="3732942"/>
                </a:lnTo>
                <a:lnTo>
                  <a:pt x="0" y="0"/>
                </a:lnTo>
                <a:close/>
              </a:path>
            </a:pathLst>
          </a:custGeom>
          <a:blipFill>
            <a:blip r:embed="rId11"/>
            <a:stretch>
              <a:fillRect/>
            </a:stretch>
          </a:blipFill>
        </p:spPr>
      </p:sp>
      <p:sp>
        <p:nvSpPr>
          <p:cNvPr id="25" name="Freeform 22">
            <a:extLst>
              <a:ext uri="{FF2B5EF4-FFF2-40B4-BE49-F238E27FC236}">
                <a16:creationId xmlns:a16="http://schemas.microsoft.com/office/drawing/2014/main" id="{C81BF55B-3699-F0A4-59B3-B36A477D30BD}"/>
              </a:ext>
            </a:extLst>
          </p:cNvPr>
          <p:cNvSpPr/>
          <p:nvPr/>
        </p:nvSpPr>
        <p:spPr>
          <a:xfrm>
            <a:off x="3695347" y="3520714"/>
            <a:ext cx="1827085" cy="1644377"/>
          </a:xfrm>
          <a:custGeom>
            <a:avLst/>
            <a:gdLst/>
            <a:ahLst/>
            <a:cxnLst/>
            <a:rect l="l" t="t" r="r" b="b"/>
            <a:pathLst>
              <a:path w="4572000" h="4114800">
                <a:moveTo>
                  <a:pt x="0" y="0"/>
                </a:moveTo>
                <a:lnTo>
                  <a:pt x="4572000" y="0"/>
                </a:lnTo>
                <a:lnTo>
                  <a:pt x="4572000" y="4114800"/>
                </a:lnTo>
                <a:lnTo>
                  <a:pt x="0" y="4114800"/>
                </a:lnTo>
                <a:lnTo>
                  <a:pt x="0" y="0"/>
                </a:lnTo>
                <a:close/>
              </a:path>
            </a:pathLst>
          </a:custGeom>
          <a:blipFill>
            <a:blip r:embed="rId12">
              <a:extLst>
                <a:ext uri="{96DAC541-7B7A-43D3-8B79-37D633B846F1}">
                  <asvg:svgBlip xmlns:asvg="http://schemas.microsoft.com/office/drawing/2016/SVG/main" xmlns="" r:embed="rId13"/>
                </a:ext>
              </a:extLst>
            </a:blip>
            <a:stretch>
              <a:fillRect/>
            </a:stretch>
          </a:blipFill>
        </p:spPr>
      </p:sp>
      <p:sp>
        <p:nvSpPr>
          <p:cNvPr id="26" name="Freeform 5">
            <a:hlinkClick r:id="rId14" action="ppaction://hlinksldjump"/>
            <a:extLst>
              <a:ext uri="{FF2B5EF4-FFF2-40B4-BE49-F238E27FC236}">
                <a16:creationId xmlns:a16="http://schemas.microsoft.com/office/drawing/2014/main" id="{4F6ACEE3-5A08-C845-B3D1-37884E1EE940}"/>
              </a:ext>
            </a:extLst>
          </p:cNvPr>
          <p:cNvSpPr/>
          <p:nvPr/>
        </p:nvSpPr>
        <p:spPr>
          <a:xfrm>
            <a:off x="171568" y="3666362"/>
            <a:ext cx="1485900" cy="1381888"/>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15">
              <a:extLst>
                <a:ext uri="{96DAC541-7B7A-43D3-8B79-37D633B846F1}">
                  <asvg:svgBlip xmlns:asvg="http://schemas.microsoft.com/office/drawing/2016/SVG/main" xmlns="" r:embed="rId16"/>
                </a:ext>
              </a:extLst>
            </a:blip>
            <a:stretch>
              <a:fillRect/>
            </a:stretch>
          </a:blipFill>
        </p:spPr>
      </p:sp>
      <p:sp>
        <p:nvSpPr>
          <p:cNvPr id="21" name="2">
            <a:hlinkClick r:id="rId17" action="ppaction://hlinksldjump"/>
            <a:extLst>
              <a:ext uri="{FF2B5EF4-FFF2-40B4-BE49-F238E27FC236}">
                <a16:creationId xmlns:a16="http://schemas.microsoft.com/office/drawing/2014/main" id="{C88CBB93-2AAC-81DD-51A0-BB48F6599548}"/>
              </a:ext>
            </a:extLst>
          </p:cNvPr>
          <p:cNvSpPr/>
          <p:nvPr/>
        </p:nvSpPr>
        <p:spPr>
          <a:xfrm rot="20558927">
            <a:off x="1822880" y="1751328"/>
            <a:ext cx="930391" cy="1067881"/>
          </a:xfrm>
          <a:custGeom>
            <a:avLst/>
            <a:gdLst/>
            <a:ahLst/>
            <a:cxnLst/>
            <a:rect l="l" t="t" r="r" b="b"/>
            <a:pathLst>
              <a:path w="936178" h="1074523">
                <a:moveTo>
                  <a:pt x="0" y="0"/>
                </a:moveTo>
                <a:lnTo>
                  <a:pt x="936178" y="0"/>
                </a:lnTo>
                <a:lnTo>
                  <a:pt x="936178" y="1074523"/>
                </a:lnTo>
                <a:lnTo>
                  <a:pt x="0" y="1074523"/>
                </a:lnTo>
                <a:lnTo>
                  <a:pt x="0" y="0"/>
                </a:lnTo>
                <a:close/>
              </a:path>
            </a:pathLst>
          </a:custGeom>
          <a:blipFill>
            <a:blip r:embed="rId6"/>
            <a:stretch>
              <a:fillRect/>
            </a:stretch>
          </a:blipFill>
        </p:spPr>
      </p:sp>
    </p:spTree>
    <p:extLst>
      <p:ext uri="{BB962C8B-B14F-4D97-AF65-F5344CB8AC3E}">
        <p14:creationId xmlns:p14="http://schemas.microsoft.com/office/powerpoint/2010/main" val="3677207920"/>
      </p:ext>
    </p:extLst>
  </p:cSld>
  <p:clrMapOvr>
    <a:masterClrMapping/>
  </p:clrMapOvr>
  <p:transition spd="med">
    <p:circle/>
  </p:transition>
  <p:timing>
    <p:tnLst>
      <p:par>
        <p:cTn id="1" dur="indefinite" restart="never" nodeType="tmRoot">
          <p:childTnLst>
            <p:seq concurrent="1" nextAc="seek">
              <p:cTn id="2" restart="whenNotActive" fill="hold" evtFilter="cancelBubble" nodeType="interactiveSeq">
                <p:stCondLst>
                  <p:cond evt="onClick" delay="0">
                    <p:tgtEl>
                      <p:spTgt spid="17"/>
                    </p:tgtEl>
                  </p:cond>
                </p:stCondLst>
                <p:endSync evt="end" delay="0">
                  <p:rtn val="all"/>
                </p:endSync>
                <p:childTnLst>
                  <p:par>
                    <p:cTn id="3" fill="hold">
                      <p:stCondLst>
                        <p:cond delay="0"/>
                      </p:stCondLst>
                      <p:childTnLst>
                        <p:par>
                          <p:cTn id="4" fill="hold">
                            <p:stCondLst>
                              <p:cond delay="0"/>
                            </p:stCondLst>
                            <p:childTnLst>
                              <p:par>
                                <p:cTn id="5" presetID="0" presetClass="path" presetSubtype="0" accel="50000" decel="50000" fill="hold" nodeType="clickEffect">
                                  <p:stCondLst>
                                    <p:cond delay="0"/>
                                  </p:stCondLst>
                                  <p:childTnLst>
                                    <p:animMotion origin="layout" path="M 0.00122 0.02191 L 0.07622 0.51389 " pathEditMode="relative" rAng="0" ptsTypes="AA">
                                      <p:cBhvr>
                                        <p:cTn id="6" dur="2000" fill="hold"/>
                                        <p:tgtEl>
                                          <p:spTgt spid="17"/>
                                        </p:tgtEl>
                                        <p:attrNameLst>
                                          <p:attrName>ppt_x</p:attrName>
                                          <p:attrName>ppt_y</p:attrName>
                                        </p:attrNameLst>
                                      </p:cBhvr>
                                      <p:rCtr x="3750" y="24599"/>
                                    </p:animMotion>
                                  </p:childTnLst>
                                </p:cTn>
                              </p:par>
                            </p:childTnLst>
                          </p:cTn>
                        </p:par>
                      </p:childTnLst>
                    </p:cTn>
                  </p:par>
                </p:childTnLst>
              </p:cTn>
              <p:nextCondLst>
                <p:cond evt="onClick" delay="0">
                  <p:tgtEl>
                    <p:spTgt spid="17"/>
                  </p:tgtEl>
                </p:cond>
              </p:nextCondLst>
            </p:seq>
            <p:seq concurrent="1" nextAc="seek">
              <p:cTn id="7" restart="whenNotActive" fill="hold" evtFilter="cancelBubble" nodeType="interactiveSeq">
                <p:stCondLst>
                  <p:cond evt="onClick" delay="0">
                    <p:tgtEl>
                      <p:spTgt spid="16"/>
                    </p:tgtEl>
                  </p:cond>
                </p:stCondLst>
                <p:endSync evt="end" delay="0">
                  <p:rtn val="all"/>
                </p:endSync>
                <p:childTnLst>
                  <p:par>
                    <p:cTn id="8" fill="hold">
                      <p:stCondLst>
                        <p:cond delay="0"/>
                      </p:stCondLst>
                      <p:childTnLst>
                        <p:par>
                          <p:cTn id="9" fill="hold">
                            <p:stCondLst>
                              <p:cond delay="0"/>
                            </p:stCondLst>
                            <p:childTnLst>
                              <p:par>
                                <p:cTn id="10" presetID="0" presetClass="path" presetSubtype="0" accel="50000" decel="50000" fill="hold" nodeType="clickEffect">
                                  <p:stCondLst>
                                    <p:cond delay="0"/>
                                  </p:stCondLst>
                                  <p:childTnLst>
                                    <p:animMotion origin="layout" path="M -4.44444E-6 -9.87654E-7 L 0.02674 0.52593 " pathEditMode="relative" rAng="0" ptsTypes="AA">
                                      <p:cBhvr>
                                        <p:cTn id="11" dur="2000" fill="hold"/>
                                        <p:tgtEl>
                                          <p:spTgt spid="16"/>
                                        </p:tgtEl>
                                        <p:attrNameLst>
                                          <p:attrName>ppt_x</p:attrName>
                                          <p:attrName>ppt_y</p:attrName>
                                        </p:attrNameLst>
                                      </p:cBhvr>
                                      <p:rCtr x="799" y="26296"/>
                                    </p:animMotion>
                                  </p:childTnLst>
                                </p:cTn>
                              </p:par>
                            </p:childTnLst>
                          </p:cTn>
                        </p:par>
                      </p:childTnLst>
                    </p:cTn>
                  </p:par>
                </p:childTnLst>
              </p:cTn>
              <p:nextCondLst>
                <p:cond evt="onClick" delay="0">
                  <p:tgtEl>
                    <p:spTgt spid="16"/>
                  </p:tgtEl>
                </p:cond>
              </p:nextCondLst>
            </p:seq>
            <p:seq concurrent="1" nextAc="seek">
              <p:cTn id="12" restart="whenNotActive" fill="hold" evtFilter="cancelBubble" nodeType="interactiveSeq">
                <p:stCondLst>
                  <p:cond evt="onClick" delay="0">
                    <p:tgtEl>
                      <p:spTgt spid="19"/>
                    </p:tgtEl>
                  </p:cond>
                </p:stCondLst>
                <p:endSync evt="end" delay="0">
                  <p:rtn val="all"/>
                </p:endSync>
                <p:childTnLst>
                  <p:par>
                    <p:cTn id="13" fill="hold">
                      <p:stCondLst>
                        <p:cond delay="0"/>
                      </p:stCondLst>
                      <p:childTnLst>
                        <p:par>
                          <p:cTn id="14" fill="hold">
                            <p:stCondLst>
                              <p:cond delay="0"/>
                            </p:stCondLst>
                            <p:childTnLst>
                              <p:par>
                                <p:cTn id="15" presetID="0" presetClass="path" presetSubtype="0" accel="50000" decel="50000" fill="hold" nodeType="clickEffect">
                                  <p:stCondLst>
                                    <p:cond delay="0"/>
                                  </p:stCondLst>
                                  <p:childTnLst>
                                    <p:animMotion origin="layout" path="M -0.00061 0.03796 L 0.07361 0.55154 " pathEditMode="relative" ptsTypes="AA">
                                      <p:cBhvr>
                                        <p:cTn id="16" dur="2000" fill="hold"/>
                                        <p:tgtEl>
                                          <p:spTgt spid="19"/>
                                        </p:tgtEl>
                                        <p:attrNameLst>
                                          <p:attrName>ppt_x</p:attrName>
                                          <p:attrName>ppt_y</p:attrName>
                                        </p:attrNameLst>
                                      </p:cBhvr>
                                    </p:animMotion>
                                  </p:childTnLst>
                                </p:cTn>
                              </p:par>
                            </p:childTnLst>
                          </p:cTn>
                        </p:par>
                      </p:childTnLst>
                    </p:cTn>
                  </p:par>
                </p:childTnLst>
              </p:cTn>
              <p:nextCondLst>
                <p:cond evt="onClick" delay="0">
                  <p:tgtEl>
                    <p:spTgt spid="19"/>
                  </p:tgtEl>
                </p:cond>
              </p:nextCondLst>
            </p:seq>
            <p:seq concurrent="1" nextAc="seek">
              <p:cTn id="17" restart="whenNotActive" fill="hold" evtFilter="cancelBubble" nodeType="interactiveSeq">
                <p:stCondLst>
                  <p:cond evt="onClick" delay="0">
                    <p:tgtEl>
                      <p:spTgt spid="20"/>
                    </p:tgtEl>
                  </p:cond>
                </p:stCondLst>
                <p:endSync evt="end" delay="0">
                  <p:rtn val="all"/>
                </p:endSync>
                <p:childTnLst>
                  <p:par>
                    <p:cTn id="18" fill="hold">
                      <p:stCondLst>
                        <p:cond delay="0"/>
                      </p:stCondLst>
                      <p:childTnLst>
                        <p:par>
                          <p:cTn id="19" fill="hold">
                            <p:stCondLst>
                              <p:cond delay="0"/>
                            </p:stCondLst>
                            <p:childTnLst>
                              <p:par>
                                <p:cTn id="20" presetID="0" presetClass="path" presetSubtype="0" accel="50000" decel="50000" fill="hold" nodeType="clickEffect">
                                  <p:stCondLst>
                                    <p:cond delay="0"/>
                                  </p:stCondLst>
                                  <p:childTnLst>
                                    <p:animMotion origin="layout" path="M 0.02596 0.01188 L -0.09375 0.49321 " pathEditMode="relative" rAng="0" ptsTypes="AA">
                                      <p:cBhvr>
                                        <p:cTn id="21" dur="2000" fill="hold"/>
                                        <p:tgtEl>
                                          <p:spTgt spid="20"/>
                                        </p:tgtEl>
                                        <p:attrNameLst>
                                          <p:attrName>ppt_x</p:attrName>
                                          <p:attrName>ppt_y</p:attrName>
                                        </p:attrNameLst>
                                      </p:cBhvr>
                                      <p:rCtr x="-5990" y="24059"/>
                                    </p:animMotion>
                                  </p:childTnLst>
                                </p:cTn>
                              </p:par>
                            </p:childTnLst>
                          </p:cTn>
                        </p:par>
                      </p:childTnLst>
                    </p:cTn>
                  </p:par>
                </p:childTnLst>
              </p:cTn>
              <p:nextCondLst>
                <p:cond evt="onClick" delay="0">
                  <p:tgtEl>
                    <p:spTgt spid="20"/>
                  </p:tgtEl>
                </p:cond>
              </p:nextCondLst>
            </p:seq>
            <p:seq concurrent="1" nextAc="seek">
              <p:cTn id="22" restart="whenNotActive" fill="hold" evtFilter="cancelBubble" nodeType="interactiveSeq">
                <p:stCondLst>
                  <p:cond evt="onClick" delay="0">
                    <p:tgtEl>
                      <p:spTgt spid="18"/>
                    </p:tgtEl>
                  </p:cond>
                </p:stCondLst>
                <p:endSync evt="end" delay="0">
                  <p:rtn val="all"/>
                </p:endSync>
                <p:childTnLst>
                  <p:par>
                    <p:cTn id="23" fill="hold">
                      <p:stCondLst>
                        <p:cond delay="0"/>
                      </p:stCondLst>
                      <p:childTnLst>
                        <p:par>
                          <p:cTn id="24" fill="hold">
                            <p:stCondLst>
                              <p:cond delay="0"/>
                            </p:stCondLst>
                            <p:childTnLst>
                              <p:par>
                                <p:cTn id="25" presetID="0" presetClass="path" presetSubtype="0" accel="50000" decel="50000" fill="hold" nodeType="clickEffect">
                                  <p:stCondLst>
                                    <p:cond delay="0"/>
                                  </p:stCondLst>
                                  <p:childTnLst>
                                    <p:animMotion origin="layout" path="M 0.02231 -0.00155 L 0.06649 0.61898 " pathEditMode="relative" ptsTypes="AA">
                                      <p:cBhvr>
                                        <p:cTn id="26" dur="2000" fill="hold"/>
                                        <p:tgtEl>
                                          <p:spTgt spid="18"/>
                                        </p:tgtEl>
                                        <p:attrNameLst>
                                          <p:attrName>ppt_x</p:attrName>
                                          <p:attrName>ppt_y</p:attrName>
                                        </p:attrNameLst>
                                      </p:cBhvr>
                                    </p:animMotion>
                                  </p:childTnLst>
                                </p:cTn>
                              </p:par>
                            </p:childTnLst>
                          </p:cTn>
                        </p:par>
                        <p:par>
                          <p:cTn id="27" fill="hold">
                            <p:stCondLst>
                              <p:cond delay="2000"/>
                            </p:stCondLst>
                            <p:childTnLst>
                              <p:par>
                                <p:cTn id="28" presetID="2" presetClass="entr" presetSubtype="4" fill="hold" nodeType="after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additive="base">
                                        <p:cTn id="30" dur="500" fill="hold"/>
                                        <p:tgtEl>
                                          <p:spTgt spid="26"/>
                                        </p:tgtEl>
                                        <p:attrNameLst>
                                          <p:attrName>ppt_x</p:attrName>
                                        </p:attrNameLst>
                                      </p:cBhvr>
                                      <p:tavLst>
                                        <p:tav tm="0">
                                          <p:val>
                                            <p:strVal val="#ppt_x"/>
                                          </p:val>
                                        </p:tav>
                                        <p:tav tm="100000">
                                          <p:val>
                                            <p:strVal val="#ppt_x"/>
                                          </p:val>
                                        </p:tav>
                                      </p:tavLst>
                                    </p:anim>
                                    <p:anim calcmode="lin" valueType="num">
                                      <p:cBhvr additive="base">
                                        <p:cTn id="31"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nextCondLst>
                <p:cond evt="onClick" delay="0">
                  <p:tgtEl>
                    <p:spTgt spid="18"/>
                  </p:tgtEl>
                </p:cond>
              </p:nextCondLst>
            </p:seq>
            <p:seq concurrent="1" nextAc="seek">
              <p:cTn id="32" restart="whenNotActive" fill="hold" evtFilter="cancelBubble" nodeType="interactiveSeq">
                <p:stCondLst>
                  <p:cond evt="onClick" delay="0">
                    <p:tgtEl>
                      <p:spTgt spid="21"/>
                    </p:tgtEl>
                  </p:cond>
                </p:stCondLst>
                <p:endSync evt="end" delay="0">
                  <p:rtn val="all"/>
                </p:endSync>
                <p:childTnLst>
                  <p:par>
                    <p:cTn id="33" fill="hold">
                      <p:stCondLst>
                        <p:cond delay="0"/>
                      </p:stCondLst>
                      <p:childTnLst>
                        <p:par>
                          <p:cTn id="34" fill="hold">
                            <p:stCondLst>
                              <p:cond delay="0"/>
                            </p:stCondLst>
                            <p:childTnLst>
                              <p:par>
                                <p:cTn id="35" presetID="0" presetClass="path" presetSubtype="0" accel="50000" decel="50000" fill="hold" nodeType="clickEffect">
                                  <p:stCondLst>
                                    <p:cond delay="0"/>
                                  </p:stCondLst>
                                  <p:childTnLst>
                                    <p:animMotion origin="layout" path="M 2.5E-6 2.46914E-7 L 0.0566 0.38055 " pathEditMode="relative" rAng="0" ptsTypes="AA">
                                      <p:cBhvr>
                                        <p:cTn id="36" dur="2000" fill="hold"/>
                                        <p:tgtEl>
                                          <p:spTgt spid="21"/>
                                        </p:tgtEl>
                                        <p:attrNameLst>
                                          <p:attrName>ppt_x</p:attrName>
                                          <p:attrName>ppt_y</p:attrName>
                                        </p:attrNameLst>
                                      </p:cBhvr>
                                      <p:rCtr x="2292" y="19414"/>
                                    </p:animMotion>
                                  </p:childTnLst>
                                </p:cTn>
                              </p:par>
                            </p:childTnLst>
                          </p:cTn>
                        </p:par>
                      </p:childTnLst>
                    </p:cTn>
                  </p:par>
                </p:childTnLst>
              </p:cTn>
              <p:nextCondLst>
                <p:cond evt="onClick" delay="0">
                  <p:tgtEl>
                    <p:spTgt spid="21"/>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extLst>
                <a:ext uri="{96DAC541-7B7A-43D3-8B79-37D633B846F1}">
                  <asvg:svgBlip xmlns:asvg="http://schemas.microsoft.com/office/drawing/2016/SVG/main" xmlns="" r:embed="rId5"/>
                </a:ext>
              </a:extLst>
            </a:blip>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extLst>
                <a:ext uri="{96DAC541-7B7A-43D3-8B79-37D633B846F1}">
                  <asvg:svgBlip xmlns:asvg="http://schemas.microsoft.com/office/drawing/2016/SVG/main" xmlns="" r:embed="rId5"/>
                </a:ext>
              </a:extLst>
            </a:blip>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6"/>
            <a:ext cx="8604101" cy="1267917"/>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1: Thiệp chúc mừng Giáng sinh thường có gì?</a:t>
            </a:r>
            <a:endParaRPr lang="vi-VN" sz="2000" b="1" kern="1200" noProof="1">
              <a:solidFill>
                <a:prstClr val="black"/>
              </a:solidFill>
              <a:latin typeface="Arial" panose="020B0604020202020204" pitchFamily="34" charset="0"/>
              <a:cs typeface="Arial" panose="020B0604020202020204" pitchFamily="34" charset="0"/>
            </a:endParaRPr>
          </a:p>
        </p:txBody>
      </p:sp>
      <p:sp>
        <p:nvSpPr>
          <p:cNvPr id="51" name="Đáp án đúng">
            <a:extLst>
              <a:ext uri="{FF2B5EF4-FFF2-40B4-BE49-F238E27FC236}">
                <a16:creationId xmlns:a16="http://schemas.microsoft.com/office/drawing/2014/main" id="{4D1DA2F5-D9A5-C765-0E47-25DD326F3067}"/>
              </a:ext>
            </a:extLst>
          </p:cNvPr>
          <p:cNvSpPr/>
          <p:nvPr/>
        </p:nvSpPr>
        <p:spPr>
          <a:xfrm>
            <a:off x="26994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A. Phong bao lì xì.</a:t>
            </a:r>
            <a:endParaRPr lang="vi-VN" sz="2000" kern="1200" noProof="1">
              <a:solidFill>
                <a:prstClr val="black"/>
              </a:solidFill>
              <a:cs typeface="Arial" panose="020B0604020202020204" pitchFamily="34" charset="0"/>
            </a:endParaRPr>
          </a:p>
        </p:txBody>
      </p:sp>
      <p:sp>
        <p:nvSpPr>
          <p:cNvPr id="52" name="Đáp án sai 1">
            <a:extLst>
              <a:ext uri="{FF2B5EF4-FFF2-40B4-BE49-F238E27FC236}">
                <a16:creationId xmlns:a16="http://schemas.microsoft.com/office/drawing/2014/main" id="{1713963F-2894-56F2-E53C-4371936FB85C}"/>
              </a:ext>
            </a:extLst>
          </p:cNvPr>
          <p:cNvSpPr/>
          <p:nvPr/>
        </p:nvSpPr>
        <p:spPr>
          <a:xfrm>
            <a:off x="26994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C. Bánh chưng.</a:t>
            </a:r>
            <a:endParaRPr lang="vi-VN" sz="2000" kern="1200" noProof="1">
              <a:solidFill>
                <a:prstClr val="black"/>
              </a:solidFill>
              <a:cs typeface="Arial" panose="020B0604020202020204" pitchFamily="34" charset="0"/>
            </a:endParaRPr>
          </a:p>
        </p:txBody>
      </p:sp>
      <p:sp>
        <p:nvSpPr>
          <p:cNvPr id="53" name="Đáp án sai 2">
            <a:extLst>
              <a:ext uri="{FF2B5EF4-FFF2-40B4-BE49-F238E27FC236}">
                <a16:creationId xmlns:a16="http://schemas.microsoft.com/office/drawing/2014/main" id="{72E080E8-9CBE-7E1E-25CC-340E27A4D017}"/>
              </a:ext>
            </a:extLst>
          </p:cNvPr>
          <p:cNvSpPr/>
          <p:nvPr/>
        </p:nvSpPr>
        <p:spPr>
          <a:xfrm>
            <a:off x="474897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B. Cây thông Noel.</a:t>
            </a:r>
            <a:endParaRPr lang="vi-VN" sz="2000" kern="1200" noProof="1">
              <a:solidFill>
                <a:prstClr val="black"/>
              </a:solidFill>
              <a:latin typeface="Arial" panose="020B0604020202020204" pitchFamily="34" charset="0"/>
              <a:cs typeface="Arial" panose="020B0604020202020204" pitchFamily="34" charset="0"/>
            </a:endParaRPr>
          </a:p>
        </p:txBody>
      </p:sp>
      <p:sp>
        <p:nvSpPr>
          <p:cNvPr id="54" name="Đáp án sai 3">
            <a:extLst>
              <a:ext uri="{FF2B5EF4-FFF2-40B4-BE49-F238E27FC236}">
                <a16:creationId xmlns:a16="http://schemas.microsoft.com/office/drawing/2014/main" id="{98AC7C36-17E6-7D99-2014-5789447F054D}"/>
              </a:ext>
            </a:extLst>
          </p:cNvPr>
          <p:cNvSpPr/>
          <p:nvPr/>
        </p:nvSpPr>
        <p:spPr>
          <a:xfrm>
            <a:off x="474897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D. Những lời tri ân thầy cô giáo.</a:t>
            </a:r>
            <a:endParaRPr lang="vi-VN" sz="2000" kern="1200" noProof="1">
              <a:solidFill>
                <a:prstClr val="black"/>
              </a:solidFill>
              <a:cs typeface="Arial" panose="020B0604020202020204" pitchFamily="34" charset="0"/>
            </a:endParaRPr>
          </a:p>
        </p:txBody>
      </p:sp>
      <p:sp>
        <p:nvSpPr>
          <p:cNvPr id="55" name="Đáp án đúng">
            <a:extLst>
              <a:ext uri="{FF2B5EF4-FFF2-40B4-BE49-F238E27FC236}">
                <a16:creationId xmlns:a16="http://schemas.microsoft.com/office/drawing/2014/main" id="{F26A5EAB-E5AD-94BE-45D6-5F46AA945CA3}"/>
              </a:ext>
            </a:extLst>
          </p:cNvPr>
          <p:cNvSpPr/>
          <p:nvPr/>
        </p:nvSpPr>
        <p:spPr>
          <a:xfrm>
            <a:off x="4748979" y="1729529"/>
            <a:ext cx="4125071" cy="1146774"/>
          </a:xfrm>
          <a:prstGeom prst="roundRect">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srgbClr val="FFFFFF"/>
                </a:solidFill>
                <a:latin typeface="Arial" panose="020B0604020202020204" pitchFamily="34" charset="0"/>
                <a:cs typeface="Arial" panose="020B0604020202020204" pitchFamily="34" charset="0"/>
              </a:rPr>
              <a:t>B. Cây thông Noel.</a:t>
            </a:r>
            <a:endParaRPr lang="en-US" sz="2000" kern="1200" noProof="1">
              <a:solidFill>
                <a:srgbClr val="FFFFFF"/>
              </a:solidFill>
              <a:latin typeface="Arial" panose="020B0604020202020204" pitchFamily="34" charset="0"/>
              <a:cs typeface="Arial" panose="020B0604020202020204" pitchFamily="34" charset="0"/>
            </a:endParaRPr>
          </a:p>
        </p:txBody>
      </p:sp>
      <p:sp>
        <p:nvSpPr>
          <p:cNvPr id="7" name="Freeform 5">
            <a:hlinkClick r:id="rId8" action="ppaction://hlinksldjump"/>
            <a:extLst>
              <a:ext uri="{FF2B5EF4-FFF2-40B4-BE49-F238E27FC236}">
                <a16:creationId xmlns:a16="http://schemas.microsoft.com/office/drawing/2014/main" id="{1EBE52E6-11C1-7A9E-3EB9-24EC38DE60B3}"/>
              </a:ext>
            </a:extLst>
          </p:cNvPr>
          <p:cNvSpPr/>
          <p:nvPr/>
        </p:nvSpPr>
        <p:spPr>
          <a:xfrm>
            <a:off x="157612" y="4075471"/>
            <a:ext cx="959988" cy="892790"/>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9">
              <a:extLst>
                <a:ext uri="{96DAC541-7B7A-43D3-8B79-37D633B846F1}">
                  <asvg:svgBlip xmlns:asvg="http://schemas.microsoft.com/office/drawing/2016/SVG/main" xmlns="" r:embed="rId10"/>
                </a:ext>
              </a:extLst>
            </a:blip>
            <a:stretch>
              <a:fillRect/>
            </a:stretch>
          </a:blipFill>
        </p:spPr>
      </p:sp>
    </p:spTree>
    <p:extLst>
      <p:ext uri="{BB962C8B-B14F-4D97-AF65-F5344CB8AC3E}">
        <p14:creationId xmlns:p14="http://schemas.microsoft.com/office/powerpoint/2010/main" val="3905379511"/>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barn(outVertical)">
                                      <p:cBhvr>
                                        <p:cTn id="12" dur="500"/>
                                        <p:tgtEl>
                                          <p:spTgt spid="51"/>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barn(outVertical)">
                                      <p:cBhvr>
                                        <p:cTn id="15" dur="500"/>
                                        <p:tgtEl>
                                          <p:spTgt spid="52"/>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outVertical)">
                                      <p:cBhvr>
                                        <p:cTn id="18" dur="500"/>
                                        <p:tgtEl>
                                          <p:spTgt spid="53"/>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barn(outVertical)">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extLst>
                <a:ext uri="{96DAC541-7B7A-43D3-8B79-37D633B846F1}">
                  <asvg:svgBlip xmlns:asvg="http://schemas.microsoft.com/office/drawing/2016/SVG/main" xmlns="" r:embed="rId5"/>
                </a:ext>
              </a:extLst>
            </a:blip>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extLst>
                <a:ext uri="{96DAC541-7B7A-43D3-8B79-37D633B846F1}">
                  <asvg:svgBlip xmlns:asvg="http://schemas.microsoft.com/office/drawing/2016/SVG/main" xmlns="" r:embed="rId5"/>
                </a:ext>
              </a:extLst>
            </a:blip>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6"/>
            <a:ext cx="8604101" cy="1267917"/>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2: Tấm thiệp chúc mừng ngày Nhà giáo Việt </a:t>
            </a:r>
            <a:r>
              <a:rPr lang="vi-VN" sz="2000" b="1" kern="1200" noProof="1">
                <a:solidFill>
                  <a:prstClr val="black"/>
                </a:solidFill>
                <a:cs typeface="Arial" panose="020B0604020202020204" pitchFamily="34" charset="0"/>
              </a:rPr>
              <a:t>Nam </a:t>
            </a:r>
            <a:endParaRPr lang="en-US" sz="2000" b="1" kern="1200" noProof="1" smtClean="0">
              <a:solidFill>
                <a:prstClr val="black"/>
              </a:solidFill>
              <a:cs typeface="Arial" panose="020B0604020202020204" pitchFamily="34" charset="0"/>
            </a:endParaRPr>
          </a:p>
          <a:p>
            <a:pPr algn="ctr" defTabSz="685800">
              <a:lnSpc>
                <a:spcPct val="150000"/>
              </a:lnSpc>
              <a:buClrTx/>
              <a:defRPr/>
            </a:pPr>
            <a:r>
              <a:rPr lang="vi-VN" sz="2000" b="1" kern="1200" noProof="1" smtClean="0">
                <a:solidFill>
                  <a:prstClr val="black"/>
                </a:solidFill>
                <a:cs typeface="Arial" panose="020B0604020202020204" pitchFamily="34" charset="0"/>
              </a:rPr>
              <a:t>gồm </a:t>
            </a:r>
            <a:r>
              <a:rPr lang="vi-VN" sz="2000" b="1" kern="1200" noProof="1">
                <a:solidFill>
                  <a:prstClr val="black"/>
                </a:solidFill>
                <a:cs typeface="Arial" panose="020B0604020202020204" pitchFamily="34" charset="0"/>
              </a:rPr>
              <a:t>những thông tin dạng nào?</a:t>
            </a:r>
            <a:endParaRPr lang="vi-VN" sz="2000" b="1" kern="1200" noProof="1">
              <a:solidFill>
                <a:prstClr val="black"/>
              </a:solidFill>
              <a:latin typeface="Arial" panose="020B0604020202020204" pitchFamily="34" charset="0"/>
              <a:cs typeface="Arial" panose="020B0604020202020204" pitchFamily="34" charset="0"/>
            </a:endParaRPr>
          </a:p>
        </p:txBody>
      </p:sp>
      <p:sp>
        <p:nvSpPr>
          <p:cNvPr id="51" name="Đáp án đúng">
            <a:extLst>
              <a:ext uri="{FF2B5EF4-FFF2-40B4-BE49-F238E27FC236}">
                <a16:creationId xmlns:a16="http://schemas.microsoft.com/office/drawing/2014/main" id="{4D1DA2F5-D9A5-C765-0E47-25DD326F3067}"/>
              </a:ext>
            </a:extLst>
          </p:cNvPr>
          <p:cNvSpPr/>
          <p:nvPr/>
        </p:nvSpPr>
        <p:spPr>
          <a:xfrm>
            <a:off x="26994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A. Dạng hình ảnh.</a:t>
            </a:r>
            <a:endParaRPr lang="vi-VN" sz="2000" kern="1200" noProof="1">
              <a:solidFill>
                <a:prstClr val="black"/>
              </a:solidFill>
              <a:cs typeface="Arial" panose="020B0604020202020204" pitchFamily="34" charset="0"/>
            </a:endParaRPr>
          </a:p>
        </p:txBody>
      </p:sp>
      <p:sp>
        <p:nvSpPr>
          <p:cNvPr id="52" name="Đáp án sai 1">
            <a:extLst>
              <a:ext uri="{FF2B5EF4-FFF2-40B4-BE49-F238E27FC236}">
                <a16:creationId xmlns:a16="http://schemas.microsoft.com/office/drawing/2014/main" id="{1713963F-2894-56F2-E53C-4371936FB85C}"/>
              </a:ext>
            </a:extLst>
          </p:cNvPr>
          <p:cNvSpPr/>
          <p:nvPr/>
        </p:nvSpPr>
        <p:spPr>
          <a:xfrm>
            <a:off x="26994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C. Dạng hình ảnh và dạng chữ.</a:t>
            </a:r>
            <a:endParaRPr lang="vi-VN" sz="2000" kern="1200" noProof="1">
              <a:solidFill>
                <a:prstClr val="black"/>
              </a:solidFill>
              <a:cs typeface="Arial" panose="020B0604020202020204" pitchFamily="34" charset="0"/>
            </a:endParaRPr>
          </a:p>
        </p:txBody>
      </p:sp>
      <p:sp>
        <p:nvSpPr>
          <p:cNvPr id="53" name="Đáp án sai 2">
            <a:extLst>
              <a:ext uri="{FF2B5EF4-FFF2-40B4-BE49-F238E27FC236}">
                <a16:creationId xmlns:a16="http://schemas.microsoft.com/office/drawing/2014/main" id="{72E080E8-9CBE-7E1E-25CC-340E27A4D017}"/>
              </a:ext>
            </a:extLst>
          </p:cNvPr>
          <p:cNvSpPr/>
          <p:nvPr/>
        </p:nvSpPr>
        <p:spPr>
          <a:xfrm>
            <a:off x="474897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B. Dạng chữ và dạng âm thanh.</a:t>
            </a:r>
            <a:endParaRPr lang="vi-VN" sz="2000" kern="1200" noProof="1">
              <a:solidFill>
                <a:prstClr val="black"/>
              </a:solidFill>
              <a:latin typeface="Arial" panose="020B0604020202020204" pitchFamily="34" charset="0"/>
              <a:cs typeface="Arial" panose="020B0604020202020204" pitchFamily="34" charset="0"/>
            </a:endParaRPr>
          </a:p>
        </p:txBody>
      </p:sp>
      <p:sp>
        <p:nvSpPr>
          <p:cNvPr id="54" name="Đáp án sai 3">
            <a:extLst>
              <a:ext uri="{FF2B5EF4-FFF2-40B4-BE49-F238E27FC236}">
                <a16:creationId xmlns:a16="http://schemas.microsoft.com/office/drawing/2014/main" id="{98AC7C36-17E6-7D99-2014-5789447F054D}"/>
              </a:ext>
            </a:extLst>
          </p:cNvPr>
          <p:cNvSpPr/>
          <p:nvPr/>
        </p:nvSpPr>
        <p:spPr>
          <a:xfrm>
            <a:off x="474897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D. Dạng âm thanh và hình ảnh. </a:t>
            </a:r>
            <a:endParaRPr lang="vi-VN" sz="2000" kern="1200" noProof="1">
              <a:solidFill>
                <a:prstClr val="black"/>
              </a:solidFill>
              <a:cs typeface="Arial" panose="020B0604020202020204" pitchFamily="34" charset="0"/>
            </a:endParaRPr>
          </a:p>
        </p:txBody>
      </p:sp>
      <p:sp>
        <p:nvSpPr>
          <p:cNvPr id="55" name="Đáp án đúng">
            <a:extLst>
              <a:ext uri="{FF2B5EF4-FFF2-40B4-BE49-F238E27FC236}">
                <a16:creationId xmlns:a16="http://schemas.microsoft.com/office/drawing/2014/main" id="{F26A5EAB-E5AD-94BE-45D6-5F46AA945CA3}"/>
              </a:ext>
            </a:extLst>
          </p:cNvPr>
          <p:cNvSpPr/>
          <p:nvPr/>
        </p:nvSpPr>
        <p:spPr>
          <a:xfrm>
            <a:off x="269949" y="3204771"/>
            <a:ext cx="4125071" cy="1146774"/>
          </a:xfrm>
          <a:prstGeom prst="roundRect">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srgbClr val="FFFFFF"/>
                </a:solidFill>
                <a:latin typeface="Arial" panose="020B0604020202020204" pitchFamily="34" charset="0"/>
                <a:cs typeface="Arial" panose="020B0604020202020204" pitchFamily="34" charset="0"/>
              </a:rPr>
              <a:t>C. Dạng hình ảnh và dạng chữ.</a:t>
            </a:r>
            <a:endParaRPr lang="en-US" sz="2000" kern="1200" noProof="1">
              <a:solidFill>
                <a:srgbClr val="FFFFFF"/>
              </a:solidFill>
              <a:latin typeface="Arial" panose="020B0604020202020204" pitchFamily="34" charset="0"/>
              <a:cs typeface="Arial" panose="020B0604020202020204" pitchFamily="34" charset="0"/>
            </a:endParaRPr>
          </a:p>
        </p:txBody>
      </p:sp>
      <p:sp>
        <p:nvSpPr>
          <p:cNvPr id="7" name="Freeform 5">
            <a:hlinkClick r:id="rId8" action="ppaction://hlinksldjump"/>
            <a:extLst>
              <a:ext uri="{FF2B5EF4-FFF2-40B4-BE49-F238E27FC236}">
                <a16:creationId xmlns:a16="http://schemas.microsoft.com/office/drawing/2014/main" id="{1EBE52E6-11C1-7A9E-3EB9-24EC38DE60B3}"/>
              </a:ext>
            </a:extLst>
          </p:cNvPr>
          <p:cNvSpPr/>
          <p:nvPr/>
        </p:nvSpPr>
        <p:spPr>
          <a:xfrm>
            <a:off x="157612" y="4075471"/>
            <a:ext cx="959988" cy="892790"/>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9">
              <a:extLst>
                <a:ext uri="{96DAC541-7B7A-43D3-8B79-37D633B846F1}">
                  <asvg:svgBlip xmlns:asvg="http://schemas.microsoft.com/office/drawing/2016/SVG/main" xmlns="" r:embed="rId10"/>
                </a:ext>
              </a:extLst>
            </a:blip>
            <a:stretch>
              <a:fillRect/>
            </a:stretch>
          </a:blipFill>
        </p:spPr>
      </p:sp>
    </p:spTree>
    <p:extLst>
      <p:ext uri="{BB962C8B-B14F-4D97-AF65-F5344CB8AC3E}">
        <p14:creationId xmlns:p14="http://schemas.microsoft.com/office/powerpoint/2010/main" val="2305528668"/>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barn(outVertical)">
                                      <p:cBhvr>
                                        <p:cTn id="12" dur="500"/>
                                        <p:tgtEl>
                                          <p:spTgt spid="51"/>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barn(outVertical)">
                                      <p:cBhvr>
                                        <p:cTn id="15" dur="500"/>
                                        <p:tgtEl>
                                          <p:spTgt spid="52"/>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outVertical)">
                                      <p:cBhvr>
                                        <p:cTn id="18" dur="500"/>
                                        <p:tgtEl>
                                          <p:spTgt spid="53"/>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barn(outVertical)">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extLst>
                <a:ext uri="{96DAC541-7B7A-43D3-8B79-37D633B846F1}">
                  <asvg:svgBlip xmlns:asvg="http://schemas.microsoft.com/office/drawing/2016/SVG/main" xmlns="" r:embed="rId5"/>
                </a:ext>
              </a:extLst>
            </a:blip>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extLst>
                <a:ext uri="{96DAC541-7B7A-43D3-8B79-37D633B846F1}">
                  <asvg:svgBlip xmlns:asvg="http://schemas.microsoft.com/office/drawing/2016/SVG/main" xmlns="" r:embed="rId5"/>
                </a:ext>
              </a:extLst>
            </a:blip>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7"/>
            <a:ext cx="8604101" cy="750982"/>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3: Phát biểu nào sau </a:t>
            </a:r>
            <a:r>
              <a:rPr lang="vi-VN" sz="2000" b="1" kern="1200" noProof="1">
                <a:solidFill>
                  <a:prstClr val="black"/>
                </a:solidFill>
                <a:cs typeface="Arial" panose="020B0604020202020204" pitchFamily="34" charset="0"/>
              </a:rPr>
              <a:t>đây </a:t>
            </a:r>
            <a:r>
              <a:rPr lang="en-US" sz="2000" b="1" kern="1200" noProof="1" smtClean="0">
                <a:solidFill>
                  <a:prstClr val="black"/>
                </a:solidFill>
                <a:cs typeface="Arial" panose="020B0604020202020204" pitchFamily="34" charset="0"/>
              </a:rPr>
              <a:t>SAI</a:t>
            </a:r>
            <a:r>
              <a:rPr lang="vi-VN" sz="2000" b="1" kern="1200" noProof="1" smtClean="0">
                <a:solidFill>
                  <a:prstClr val="black"/>
                </a:solidFill>
                <a:cs typeface="Arial" panose="020B0604020202020204" pitchFamily="34" charset="0"/>
              </a:rPr>
              <a:t>?</a:t>
            </a:r>
            <a:endParaRPr lang="vi-VN" sz="2000" b="1" kern="1200" noProof="1">
              <a:solidFill>
                <a:prstClr val="black"/>
              </a:solidFill>
              <a:latin typeface="Arial" panose="020B0604020202020204" pitchFamily="34" charset="0"/>
              <a:cs typeface="Arial" panose="020B0604020202020204" pitchFamily="34" charset="0"/>
            </a:endParaRPr>
          </a:p>
        </p:txBody>
      </p:sp>
      <p:sp>
        <p:nvSpPr>
          <p:cNvPr id="51" name="Đáp án đúng">
            <a:extLst>
              <a:ext uri="{FF2B5EF4-FFF2-40B4-BE49-F238E27FC236}">
                <a16:creationId xmlns:a16="http://schemas.microsoft.com/office/drawing/2014/main" id="{4D1DA2F5-D9A5-C765-0E47-25DD326F3067}"/>
              </a:ext>
            </a:extLst>
          </p:cNvPr>
          <p:cNvSpPr/>
          <p:nvPr/>
        </p:nvSpPr>
        <p:spPr>
          <a:xfrm>
            <a:off x="172364" y="1131562"/>
            <a:ext cx="4098851" cy="1428628"/>
          </a:xfrm>
          <a:prstGeom prst="roundRect">
            <a:avLst>
              <a:gd name="adj" fmla="val 12603"/>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A. Thiệp chúc mừng ngày Quốc tế Phụ nữ thường có hình hoa.</a:t>
            </a:r>
            <a:endParaRPr lang="vi-VN" sz="2000" kern="1200" noProof="1">
              <a:solidFill>
                <a:prstClr val="black"/>
              </a:solidFill>
              <a:cs typeface="Arial" panose="020B0604020202020204" pitchFamily="34" charset="0"/>
            </a:endParaRPr>
          </a:p>
        </p:txBody>
      </p:sp>
      <p:sp>
        <p:nvSpPr>
          <p:cNvPr id="52" name="Đáp án sai 1">
            <a:extLst>
              <a:ext uri="{FF2B5EF4-FFF2-40B4-BE49-F238E27FC236}">
                <a16:creationId xmlns:a16="http://schemas.microsoft.com/office/drawing/2014/main" id="{1713963F-2894-56F2-E53C-4371936FB85C}"/>
              </a:ext>
            </a:extLst>
          </p:cNvPr>
          <p:cNvSpPr/>
          <p:nvPr/>
        </p:nvSpPr>
        <p:spPr>
          <a:xfrm>
            <a:off x="172364" y="2738884"/>
            <a:ext cx="4098851" cy="1428628"/>
          </a:xfrm>
          <a:prstGeom prst="roundRect">
            <a:avLst>
              <a:gd name="adj" fmla="val 12603"/>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C. Thiệp chúc mừng thường được tặng vào những dịp vui vẻ, thể hiện tình cảm của người tặng.</a:t>
            </a:r>
            <a:endParaRPr lang="vi-VN" sz="2000" kern="1200" noProof="1">
              <a:solidFill>
                <a:prstClr val="black"/>
              </a:solidFill>
              <a:cs typeface="Arial" panose="020B0604020202020204" pitchFamily="34" charset="0"/>
            </a:endParaRPr>
          </a:p>
        </p:txBody>
      </p:sp>
      <p:sp>
        <p:nvSpPr>
          <p:cNvPr id="53" name="Đáp án sai 2">
            <a:extLst>
              <a:ext uri="{FF2B5EF4-FFF2-40B4-BE49-F238E27FC236}">
                <a16:creationId xmlns:a16="http://schemas.microsoft.com/office/drawing/2014/main" id="{72E080E8-9CBE-7E1E-25CC-340E27A4D017}"/>
              </a:ext>
            </a:extLst>
          </p:cNvPr>
          <p:cNvSpPr/>
          <p:nvPr/>
        </p:nvSpPr>
        <p:spPr>
          <a:xfrm>
            <a:off x="4393901" y="1131562"/>
            <a:ext cx="4505250" cy="1428628"/>
          </a:xfrm>
          <a:prstGeom prst="roundRect">
            <a:avLst>
              <a:gd name="adj" fmla="val 11587"/>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B. Để tạo được thiệp chúc mừng phù hợp cần xác định chủ đề và những thành phần xuất hiện trong tấm thiệp.</a:t>
            </a:r>
            <a:endParaRPr lang="vi-VN" sz="2000" kern="1200" noProof="1">
              <a:solidFill>
                <a:prstClr val="black"/>
              </a:solidFill>
              <a:latin typeface="Arial" panose="020B0604020202020204" pitchFamily="34" charset="0"/>
              <a:cs typeface="Arial" panose="020B0604020202020204" pitchFamily="34" charset="0"/>
            </a:endParaRPr>
          </a:p>
        </p:txBody>
      </p:sp>
      <p:sp>
        <p:nvSpPr>
          <p:cNvPr id="54" name="Đáp án sai 3">
            <a:extLst>
              <a:ext uri="{FF2B5EF4-FFF2-40B4-BE49-F238E27FC236}">
                <a16:creationId xmlns:a16="http://schemas.microsoft.com/office/drawing/2014/main" id="{98AC7C36-17E6-7D99-2014-5789447F054D}"/>
              </a:ext>
            </a:extLst>
          </p:cNvPr>
          <p:cNvSpPr/>
          <p:nvPr/>
        </p:nvSpPr>
        <p:spPr>
          <a:xfrm>
            <a:off x="4393901" y="2738884"/>
            <a:ext cx="4505250" cy="1428628"/>
          </a:xfrm>
          <a:prstGeom prst="roundRect">
            <a:avLst>
              <a:gd name="adj" fmla="val 12603"/>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D. Thiệp chúc mừng năm mới thường có dòng chữ “Chúc mừng sinh nhật”.</a:t>
            </a:r>
            <a:endParaRPr lang="vi-VN" sz="2000" kern="1200" noProof="1">
              <a:solidFill>
                <a:prstClr val="black"/>
              </a:solidFill>
              <a:cs typeface="Arial" panose="020B0604020202020204" pitchFamily="34" charset="0"/>
            </a:endParaRPr>
          </a:p>
        </p:txBody>
      </p:sp>
      <p:sp>
        <p:nvSpPr>
          <p:cNvPr id="55" name="Đáp án đúng">
            <a:extLst>
              <a:ext uri="{FF2B5EF4-FFF2-40B4-BE49-F238E27FC236}">
                <a16:creationId xmlns:a16="http://schemas.microsoft.com/office/drawing/2014/main" id="{F26A5EAB-E5AD-94BE-45D6-5F46AA945CA3}"/>
              </a:ext>
            </a:extLst>
          </p:cNvPr>
          <p:cNvSpPr/>
          <p:nvPr/>
        </p:nvSpPr>
        <p:spPr>
          <a:xfrm>
            <a:off x="4393901" y="2738884"/>
            <a:ext cx="4505250" cy="1428628"/>
          </a:xfrm>
          <a:prstGeom prst="roundRect">
            <a:avLst>
              <a:gd name="adj" fmla="val 12603"/>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srgbClr val="FFFFFF"/>
                </a:solidFill>
                <a:cs typeface="Arial" panose="020B0604020202020204" pitchFamily="34" charset="0"/>
              </a:rPr>
              <a:t>D. Thiệp chúc mừng năm mới thường có dòng chữ “Chúc mừng sinh nhật”.</a:t>
            </a:r>
            <a:endParaRPr lang="vi-VN" sz="2000" kern="1200" noProof="1">
              <a:solidFill>
                <a:srgbClr val="FFFFFF"/>
              </a:solidFill>
              <a:cs typeface="Arial" panose="020B0604020202020204" pitchFamily="34" charset="0"/>
            </a:endParaRPr>
          </a:p>
        </p:txBody>
      </p:sp>
      <p:sp>
        <p:nvSpPr>
          <p:cNvPr id="7" name="Freeform 5">
            <a:hlinkClick r:id="rId8" action="ppaction://hlinksldjump"/>
            <a:extLst>
              <a:ext uri="{FF2B5EF4-FFF2-40B4-BE49-F238E27FC236}">
                <a16:creationId xmlns:a16="http://schemas.microsoft.com/office/drawing/2014/main" id="{1EBE52E6-11C1-7A9E-3EB9-24EC38DE60B3}"/>
              </a:ext>
            </a:extLst>
          </p:cNvPr>
          <p:cNvSpPr/>
          <p:nvPr/>
        </p:nvSpPr>
        <p:spPr>
          <a:xfrm>
            <a:off x="157611" y="4099093"/>
            <a:ext cx="934589" cy="869168"/>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9">
              <a:extLst>
                <a:ext uri="{96DAC541-7B7A-43D3-8B79-37D633B846F1}">
                  <asvg:svgBlip xmlns:asvg="http://schemas.microsoft.com/office/drawing/2016/SVG/main" xmlns="" r:embed="rId10"/>
                </a:ext>
              </a:extLst>
            </a:blip>
            <a:stretch>
              <a:fillRect/>
            </a:stretch>
          </a:blipFill>
        </p:spPr>
      </p:sp>
    </p:spTree>
    <p:extLst>
      <p:ext uri="{BB962C8B-B14F-4D97-AF65-F5344CB8AC3E}">
        <p14:creationId xmlns:p14="http://schemas.microsoft.com/office/powerpoint/2010/main" val="3421064966"/>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barn(outVertical)">
                                      <p:cBhvr>
                                        <p:cTn id="12" dur="500"/>
                                        <p:tgtEl>
                                          <p:spTgt spid="51"/>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barn(outVertical)">
                                      <p:cBhvr>
                                        <p:cTn id="15" dur="500"/>
                                        <p:tgtEl>
                                          <p:spTgt spid="52"/>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outVertical)">
                                      <p:cBhvr>
                                        <p:cTn id="18" dur="500"/>
                                        <p:tgtEl>
                                          <p:spTgt spid="53"/>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barn(outVertical)">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extLst>
                <a:ext uri="{96DAC541-7B7A-43D3-8B79-37D633B846F1}">
                  <asvg:svgBlip xmlns:asvg="http://schemas.microsoft.com/office/drawing/2016/SVG/main" xmlns="" r:embed="rId5"/>
                </a:ext>
              </a:extLst>
            </a:blip>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extLst>
                <a:ext uri="{96DAC541-7B7A-43D3-8B79-37D633B846F1}">
                  <asvg:svgBlip xmlns:asvg="http://schemas.microsoft.com/office/drawing/2016/SVG/main" xmlns="" r:embed="rId5"/>
                </a:ext>
              </a:extLst>
            </a:blip>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6"/>
            <a:ext cx="8604101" cy="1267917"/>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4: Để tạo khung cho tấm thiệp</a:t>
            </a:r>
            <a:r>
              <a:rPr lang="vi-VN" sz="2000" b="1" kern="1200" noProof="1">
                <a:solidFill>
                  <a:prstClr val="black"/>
                </a:solidFill>
                <a:cs typeface="Arial" panose="020B0604020202020204" pitchFamily="34" charset="0"/>
              </a:rPr>
              <a:t>, </a:t>
            </a:r>
            <a:endParaRPr lang="en-US" sz="2000" b="1" kern="1200" noProof="1" smtClean="0">
              <a:solidFill>
                <a:prstClr val="black"/>
              </a:solidFill>
              <a:cs typeface="Arial" panose="020B0604020202020204" pitchFamily="34" charset="0"/>
            </a:endParaRPr>
          </a:p>
          <a:p>
            <a:pPr algn="ctr" defTabSz="685800">
              <a:lnSpc>
                <a:spcPct val="150000"/>
              </a:lnSpc>
              <a:buClrTx/>
              <a:defRPr/>
            </a:pPr>
            <a:r>
              <a:rPr lang="vi-VN" sz="2000" b="1" kern="1200" noProof="1" smtClean="0">
                <a:solidFill>
                  <a:prstClr val="black"/>
                </a:solidFill>
                <a:cs typeface="Arial" panose="020B0604020202020204" pitchFamily="34" charset="0"/>
              </a:rPr>
              <a:t>em </a:t>
            </a:r>
            <a:r>
              <a:rPr lang="vi-VN" sz="2000" b="1" kern="1200" noProof="1">
                <a:solidFill>
                  <a:prstClr val="black"/>
                </a:solidFill>
                <a:cs typeface="Arial" panose="020B0604020202020204" pitchFamily="34" charset="0"/>
              </a:rPr>
              <a:t>cần sử </a:t>
            </a:r>
            <a:r>
              <a:rPr lang="vi-VN" sz="2000" b="1" kern="1200" noProof="1">
                <a:solidFill>
                  <a:prstClr val="black"/>
                </a:solidFill>
                <a:cs typeface="Arial" panose="020B0604020202020204" pitchFamily="34" charset="0"/>
              </a:rPr>
              <a:t>dụng </a:t>
            </a:r>
            <a:r>
              <a:rPr lang="vi-VN" sz="2000" b="1" kern="1200" noProof="1" smtClean="0">
                <a:solidFill>
                  <a:prstClr val="black"/>
                </a:solidFill>
                <a:cs typeface="Arial" panose="020B0604020202020204" pitchFamily="34" charset="0"/>
              </a:rPr>
              <a:t>các </a:t>
            </a:r>
            <a:r>
              <a:rPr lang="vi-VN" sz="2000" b="1" kern="1200" noProof="1">
                <a:solidFill>
                  <a:prstClr val="black"/>
                </a:solidFill>
                <a:cs typeface="Arial" panose="020B0604020202020204" pitchFamily="34" charset="0"/>
              </a:rPr>
              <a:t>lệnh trong nhóm lệnh nào?</a:t>
            </a:r>
            <a:endParaRPr lang="vi-VN" sz="2000" b="1" kern="1200" noProof="1">
              <a:solidFill>
                <a:prstClr val="black"/>
              </a:solidFill>
              <a:latin typeface="Arial" panose="020B0604020202020204" pitchFamily="34" charset="0"/>
              <a:cs typeface="Arial" panose="020B0604020202020204" pitchFamily="34" charset="0"/>
            </a:endParaRPr>
          </a:p>
        </p:txBody>
      </p:sp>
      <p:sp>
        <p:nvSpPr>
          <p:cNvPr id="51" name="Đáp án đúng">
            <a:extLst>
              <a:ext uri="{FF2B5EF4-FFF2-40B4-BE49-F238E27FC236}">
                <a16:creationId xmlns:a16="http://schemas.microsoft.com/office/drawing/2014/main" id="{4D1DA2F5-D9A5-C765-0E47-25DD326F3067}"/>
              </a:ext>
            </a:extLst>
          </p:cNvPr>
          <p:cNvSpPr/>
          <p:nvPr/>
        </p:nvSpPr>
        <p:spPr>
          <a:xfrm>
            <a:off x="26994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A. Shapes.</a:t>
            </a:r>
            <a:endParaRPr lang="vi-VN" sz="2000" kern="1200" noProof="1">
              <a:solidFill>
                <a:prstClr val="black"/>
              </a:solidFill>
              <a:cs typeface="Arial" panose="020B0604020202020204" pitchFamily="34" charset="0"/>
            </a:endParaRPr>
          </a:p>
        </p:txBody>
      </p:sp>
      <p:sp>
        <p:nvSpPr>
          <p:cNvPr id="52" name="Đáp án sai 1">
            <a:extLst>
              <a:ext uri="{FF2B5EF4-FFF2-40B4-BE49-F238E27FC236}">
                <a16:creationId xmlns:a16="http://schemas.microsoft.com/office/drawing/2014/main" id="{1713963F-2894-56F2-E53C-4371936FB85C}"/>
              </a:ext>
            </a:extLst>
          </p:cNvPr>
          <p:cNvSpPr/>
          <p:nvPr/>
        </p:nvSpPr>
        <p:spPr>
          <a:xfrm>
            <a:off x="26994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C. Image.</a:t>
            </a:r>
            <a:endParaRPr lang="vi-VN" sz="2000" kern="1200" noProof="1">
              <a:solidFill>
                <a:prstClr val="black"/>
              </a:solidFill>
              <a:cs typeface="Arial" panose="020B0604020202020204" pitchFamily="34" charset="0"/>
            </a:endParaRPr>
          </a:p>
        </p:txBody>
      </p:sp>
      <p:sp>
        <p:nvSpPr>
          <p:cNvPr id="53" name="Đáp án sai 2">
            <a:extLst>
              <a:ext uri="{FF2B5EF4-FFF2-40B4-BE49-F238E27FC236}">
                <a16:creationId xmlns:a16="http://schemas.microsoft.com/office/drawing/2014/main" id="{72E080E8-9CBE-7E1E-25CC-340E27A4D017}"/>
              </a:ext>
            </a:extLst>
          </p:cNvPr>
          <p:cNvSpPr/>
          <p:nvPr/>
        </p:nvSpPr>
        <p:spPr>
          <a:xfrm>
            <a:off x="474897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B. Tools.</a:t>
            </a:r>
            <a:endParaRPr lang="vi-VN" sz="2000" kern="1200" noProof="1">
              <a:solidFill>
                <a:prstClr val="black"/>
              </a:solidFill>
              <a:latin typeface="Arial" panose="020B0604020202020204" pitchFamily="34" charset="0"/>
              <a:cs typeface="Arial" panose="020B0604020202020204" pitchFamily="34" charset="0"/>
            </a:endParaRPr>
          </a:p>
        </p:txBody>
      </p:sp>
      <p:sp>
        <p:nvSpPr>
          <p:cNvPr id="54" name="Đáp án sai 3">
            <a:extLst>
              <a:ext uri="{FF2B5EF4-FFF2-40B4-BE49-F238E27FC236}">
                <a16:creationId xmlns:a16="http://schemas.microsoft.com/office/drawing/2014/main" id="{98AC7C36-17E6-7D99-2014-5789447F054D}"/>
              </a:ext>
            </a:extLst>
          </p:cNvPr>
          <p:cNvSpPr/>
          <p:nvPr/>
        </p:nvSpPr>
        <p:spPr>
          <a:xfrm>
            <a:off x="474897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D. Clipboard.</a:t>
            </a:r>
            <a:endParaRPr lang="vi-VN" sz="2000" kern="1200" noProof="1">
              <a:solidFill>
                <a:prstClr val="black"/>
              </a:solidFill>
              <a:cs typeface="Arial" panose="020B0604020202020204" pitchFamily="34" charset="0"/>
            </a:endParaRPr>
          </a:p>
        </p:txBody>
      </p:sp>
      <p:sp>
        <p:nvSpPr>
          <p:cNvPr id="55" name="Đáp án đúng">
            <a:extLst>
              <a:ext uri="{FF2B5EF4-FFF2-40B4-BE49-F238E27FC236}">
                <a16:creationId xmlns:a16="http://schemas.microsoft.com/office/drawing/2014/main" id="{F26A5EAB-E5AD-94BE-45D6-5F46AA945CA3}"/>
              </a:ext>
            </a:extLst>
          </p:cNvPr>
          <p:cNvSpPr/>
          <p:nvPr/>
        </p:nvSpPr>
        <p:spPr>
          <a:xfrm>
            <a:off x="269949" y="1723419"/>
            <a:ext cx="4125071" cy="1146774"/>
          </a:xfrm>
          <a:prstGeom prst="roundRect">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srgbClr val="FFFFFF"/>
                </a:solidFill>
                <a:latin typeface="Arial" panose="020B0604020202020204" pitchFamily="34" charset="0"/>
                <a:cs typeface="Arial" panose="020B0604020202020204" pitchFamily="34" charset="0"/>
              </a:rPr>
              <a:t>A. Shapes.</a:t>
            </a:r>
            <a:endParaRPr lang="en-US" sz="2000" kern="1200" noProof="1">
              <a:solidFill>
                <a:srgbClr val="FFFFFF"/>
              </a:solidFill>
              <a:latin typeface="Arial" panose="020B0604020202020204" pitchFamily="34" charset="0"/>
              <a:cs typeface="Arial" panose="020B0604020202020204" pitchFamily="34" charset="0"/>
            </a:endParaRPr>
          </a:p>
        </p:txBody>
      </p:sp>
      <p:sp>
        <p:nvSpPr>
          <p:cNvPr id="7" name="Freeform 5">
            <a:hlinkClick r:id="rId8" action="ppaction://hlinksldjump"/>
            <a:extLst>
              <a:ext uri="{FF2B5EF4-FFF2-40B4-BE49-F238E27FC236}">
                <a16:creationId xmlns:a16="http://schemas.microsoft.com/office/drawing/2014/main" id="{1EBE52E6-11C1-7A9E-3EB9-24EC38DE60B3}"/>
              </a:ext>
            </a:extLst>
          </p:cNvPr>
          <p:cNvSpPr/>
          <p:nvPr/>
        </p:nvSpPr>
        <p:spPr>
          <a:xfrm>
            <a:off x="157612" y="4075471"/>
            <a:ext cx="959988" cy="892790"/>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9">
              <a:extLst>
                <a:ext uri="{96DAC541-7B7A-43D3-8B79-37D633B846F1}">
                  <asvg:svgBlip xmlns:asvg="http://schemas.microsoft.com/office/drawing/2016/SVG/main" xmlns="" r:embed="rId10"/>
                </a:ext>
              </a:extLst>
            </a:blip>
            <a:stretch>
              <a:fillRect/>
            </a:stretch>
          </a:blipFill>
        </p:spPr>
      </p:sp>
    </p:spTree>
    <p:extLst>
      <p:ext uri="{BB962C8B-B14F-4D97-AF65-F5344CB8AC3E}">
        <p14:creationId xmlns:p14="http://schemas.microsoft.com/office/powerpoint/2010/main" val="3932529450"/>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barn(outVertical)">
                                      <p:cBhvr>
                                        <p:cTn id="12" dur="500"/>
                                        <p:tgtEl>
                                          <p:spTgt spid="51"/>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barn(outVertical)">
                                      <p:cBhvr>
                                        <p:cTn id="15" dur="500"/>
                                        <p:tgtEl>
                                          <p:spTgt spid="52"/>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outVertical)">
                                      <p:cBhvr>
                                        <p:cTn id="18" dur="500"/>
                                        <p:tgtEl>
                                          <p:spTgt spid="53"/>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barn(outVertical)">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extLst>
                <a:ext uri="{96DAC541-7B7A-43D3-8B79-37D633B846F1}">
                  <asvg:svgBlip xmlns:asvg="http://schemas.microsoft.com/office/drawing/2016/SVG/main" xmlns="" r:embed="rId5"/>
                </a:ext>
              </a:extLst>
            </a:blip>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extLst>
                <a:ext uri="{96DAC541-7B7A-43D3-8B79-37D633B846F1}">
                  <asvg:svgBlip xmlns:asvg="http://schemas.microsoft.com/office/drawing/2016/SVG/main" xmlns="" r:embed="rId5"/>
                </a:ext>
              </a:extLst>
            </a:blip>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6"/>
            <a:ext cx="8604101" cy="1381607"/>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5: Để điều chỉnh độ dày của đường viền khung tấm thiệp</a:t>
            </a:r>
            <a:r>
              <a:rPr lang="vi-VN" sz="2000" b="1" kern="1200" noProof="1">
                <a:solidFill>
                  <a:prstClr val="black"/>
                </a:solidFill>
                <a:cs typeface="Arial" panose="020B0604020202020204" pitchFamily="34" charset="0"/>
              </a:rPr>
              <a:t>, </a:t>
            </a:r>
            <a:endParaRPr lang="en-US" sz="2000" b="1" kern="1200" noProof="1" smtClean="0">
              <a:solidFill>
                <a:prstClr val="black"/>
              </a:solidFill>
              <a:cs typeface="Arial" panose="020B0604020202020204" pitchFamily="34" charset="0"/>
            </a:endParaRPr>
          </a:p>
          <a:p>
            <a:pPr algn="ctr" defTabSz="685800">
              <a:lnSpc>
                <a:spcPct val="150000"/>
              </a:lnSpc>
              <a:buClrTx/>
              <a:defRPr/>
            </a:pPr>
            <a:r>
              <a:rPr lang="vi-VN" sz="2000" b="1" kern="1200" noProof="1" smtClean="0">
                <a:solidFill>
                  <a:prstClr val="black"/>
                </a:solidFill>
                <a:cs typeface="Arial" panose="020B0604020202020204" pitchFamily="34" charset="0"/>
              </a:rPr>
              <a:t>em </a:t>
            </a:r>
            <a:r>
              <a:rPr lang="vi-VN" sz="2000" b="1" kern="1200" noProof="1">
                <a:solidFill>
                  <a:prstClr val="black"/>
                </a:solidFill>
                <a:cs typeface="Arial" panose="020B0604020202020204" pitchFamily="34" charset="0"/>
              </a:rPr>
              <a:t>cần sử dụng lệnh nào?</a:t>
            </a:r>
            <a:endParaRPr lang="vi-VN" sz="2000" b="1" kern="1200" noProof="1">
              <a:solidFill>
                <a:prstClr val="black"/>
              </a:solidFill>
              <a:latin typeface="Arial" panose="020B0604020202020204" pitchFamily="34" charset="0"/>
              <a:cs typeface="Arial" panose="020B0604020202020204" pitchFamily="34" charset="0"/>
            </a:endParaRPr>
          </a:p>
        </p:txBody>
      </p:sp>
      <p:sp>
        <p:nvSpPr>
          <p:cNvPr id="51" name="Đáp án đúng">
            <a:extLst>
              <a:ext uri="{FF2B5EF4-FFF2-40B4-BE49-F238E27FC236}">
                <a16:creationId xmlns:a16="http://schemas.microsoft.com/office/drawing/2014/main" id="{4D1DA2F5-D9A5-C765-0E47-25DD326F3067}"/>
              </a:ext>
            </a:extLst>
          </p:cNvPr>
          <p:cNvSpPr/>
          <p:nvPr/>
        </p:nvSpPr>
        <p:spPr>
          <a:xfrm>
            <a:off x="269949" y="1918600"/>
            <a:ext cx="4125071" cy="10324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A. Outline.</a:t>
            </a:r>
            <a:endParaRPr lang="vi-VN" sz="2000" kern="1200" noProof="1">
              <a:solidFill>
                <a:prstClr val="black"/>
              </a:solidFill>
              <a:cs typeface="Arial" panose="020B0604020202020204" pitchFamily="34" charset="0"/>
            </a:endParaRPr>
          </a:p>
        </p:txBody>
      </p:sp>
      <p:sp>
        <p:nvSpPr>
          <p:cNvPr id="52" name="Đáp án sai 1">
            <a:extLst>
              <a:ext uri="{FF2B5EF4-FFF2-40B4-BE49-F238E27FC236}">
                <a16:creationId xmlns:a16="http://schemas.microsoft.com/office/drawing/2014/main" id="{1713963F-2894-56F2-E53C-4371936FB85C}"/>
              </a:ext>
            </a:extLst>
          </p:cNvPr>
          <p:cNvSpPr/>
          <p:nvPr/>
        </p:nvSpPr>
        <p:spPr>
          <a:xfrm>
            <a:off x="269949" y="3319071"/>
            <a:ext cx="4125071" cy="10324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C. Resize.</a:t>
            </a:r>
            <a:endParaRPr lang="vi-VN" sz="2000" kern="1200" noProof="1">
              <a:solidFill>
                <a:prstClr val="black"/>
              </a:solidFill>
              <a:cs typeface="Arial" panose="020B0604020202020204" pitchFamily="34" charset="0"/>
            </a:endParaRPr>
          </a:p>
        </p:txBody>
      </p:sp>
      <p:sp>
        <p:nvSpPr>
          <p:cNvPr id="53" name="Đáp án sai 2">
            <a:extLst>
              <a:ext uri="{FF2B5EF4-FFF2-40B4-BE49-F238E27FC236}">
                <a16:creationId xmlns:a16="http://schemas.microsoft.com/office/drawing/2014/main" id="{72E080E8-9CBE-7E1E-25CC-340E27A4D017}"/>
              </a:ext>
            </a:extLst>
          </p:cNvPr>
          <p:cNvSpPr/>
          <p:nvPr/>
        </p:nvSpPr>
        <p:spPr>
          <a:xfrm>
            <a:off x="4748979" y="1918600"/>
            <a:ext cx="4125071" cy="10324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B. Size.</a:t>
            </a:r>
            <a:endParaRPr lang="vi-VN" sz="2000" kern="1200" noProof="1">
              <a:solidFill>
                <a:prstClr val="black"/>
              </a:solidFill>
              <a:latin typeface="Arial" panose="020B0604020202020204" pitchFamily="34" charset="0"/>
              <a:cs typeface="Arial" panose="020B0604020202020204" pitchFamily="34" charset="0"/>
            </a:endParaRPr>
          </a:p>
        </p:txBody>
      </p:sp>
      <p:sp>
        <p:nvSpPr>
          <p:cNvPr id="54" name="Đáp án sai 3">
            <a:extLst>
              <a:ext uri="{FF2B5EF4-FFF2-40B4-BE49-F238E27FC236}">
                <a16:creationId xmlns:a16="http://schemas.microsoft.com/office/drawing/2014/main" id="{98AC7C36-17E6-7D99-2014-5789447F054D}"/>
              </a:ext>
            </a:extLst>
          </p:cNvPr>
          <p:cNvSpPr/>
          <p:nvPr/>
        </p:nvSpPr>
        <p:spPr>
          <a:xfrm>
            <a:off x="4748979" y="3319071"/>
            <a:ext cx="4125071" cy="10324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D. Rotate.</a:t>
            </a:r>
            <a:endParaRPr lang="vi-VN" sz="2000" kern="1200" noProof="1">
              <a:solidFill>
                <a:prstClr val="black"/>
              </a:solidFill>
              <a:cs typeface="Arial" panose="020B0604020202020204" pitchFamily="34" charset="0"/>
            </a:endParaRPr>
          </a:p>
        </p:txBody>
      </p:sp>
      <p:sp>
        <p:nvSpPr>
          <p:cNvPr id="55" name="Đáp án đúng">
            <a:extLst>
              <a:ext uri="{FF2B5EF4-FFF2-40B4-BE49-F238E27FC236}">
                <a16:creationId xmlns:a16="http://schemas.microsoft.com/office/drawing/2014/main" id="{F26A5EAB-E5AD-94BE-45D6-5F46AA945CA3}"/>
              </a:ext>
            </a:extLst>
          </p:cNvPr>
          <p:cNvSpPr/>
          <p:nvPr/>
        </p:nvSpPr>
        <p:spPr>
          <a:xfrm>
            <a:off x="4748979" y="1918600"/>
            <a:ext cx="4125071" cy="1032474"/>
          </a:xfrm>
          <a:prstGeom prst="roundRect">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srgbClr val="FFFFFF"/>
                </a:solidFill>
                <a:latin typeface="Arial" panose="020B0604020202020204" pitchFamily="34" charset="0"/>
                <a:cs typeface="Arial" panose="020B0604020202020204" pitchFamily="34" charset="0"/>
              </a:rPr>
              <a:t>B. Size.</a:t>
            </a:r>
            <a:endParaRPr lang="en-US" sz="2000" kern="1200" noProof="1">
              <a:solidFill>
                <a:srgbClr val="FFFFFF"/>
              </a:solidFill>
              <a:latin typeface="Arial" panose="020B0604020202020204" pitchFamily="34" charset="0"/>
              <a:cs typeface="Arial" panose="020B0604020202020204" pitchFamily="34" charset="0"/>
            </a:endParaRPr>
          </a:p>
        </p:txBody>
      </p:sp>
      <p:sp>
        <p:nvSpPr>
          <p:cNvPr id="7" name="Freeform 5">
            <a:hlinkClick r:id="rId8" action="ppaction://hlinksldjump"/>
            <a:extLst>
              <a:ext uri="{FF2B5EF4-FFF2-40B4-BE49-F238E27FC236}">
                <a16:creationId xmlns:a16="http://schemas.microsoft.com/office/drawing/2014/main" id="{1EBE52E6-11C1-7A9E-3EB9-24EC38DE60B3}"/>
              </a:ext>
            </a:extLst>
          </p:cNvPr>
          <p:cNvSpPr/>
          <p:nvPr/>
        </p:nvSpPr>
        <p:spPr>
          <a:xfrm>
            <a:off x="157612" y="4075471"/>
            <a:ext cx="959988" cy="892790"/>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9">
              <a:extLst>
                <a:ext uri="{96DAC541-7B7A-43D3-8B79-37D633B846F1}">
                  <asvg:svgBlip xmlns:asvg="http://schemas.microsoft.com/office/drawing/2016/SVG/main" xmlns="" r:embed="rId10"/>
                </a:ext>
              </a:extLst>
            </a:blip>
            <a:stretch>
              <a:fillRect/>
            </a:stretch>
          </a:blipFill>
        </p:spPr>
      </p:sp>
    </p:spTree>
    <p:extLst>
      <p:ext uri="{BB962C8B-B14F-4D97-AF65-F5344CB8AC3E}">
        <p14:creationId xmlns:p14="http://schemas.microsoft.com/office/powerpoint/2010/main" val="2777427666"/>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barn(outVertical)">
                                      <p:cBhvr>
                                        <p:cTn id="12" dur="500"/>
                                        <p:tgtEl>
                                          <p:spTgt spid="51"/>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barn(outVertical)">
                                      <p:cBhvr>
                                        <p:cTn id="15" dur="500"/>
                                        <p:tgtEl>
                                          <p:spTgt spid="52"/>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outVertical)">
                                      <p:cBhvr>
                                        <p:cTn id="18" dur="500"/>
                                        <p:tgtEl>
                                          <p:spTgt spid="53"/>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barn(outVertical)">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extLst>
                <a:ext uri="{96DAC541-7B7A-43D3-8B79-37D633B846F1}">
                  <asvg:svgBlip xmlns:asvg="http://schemas.microsoft.com/office/drawing/2016/SVG/main" xmlns="" r:embed="rId5"/>
                </a:ext>
              </a:extLst>
            </a:blip>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extLst>
                <a:ext uri="{96DAC541-7B7A-43D3-8B79-37D633B846F1}">
                  <asvg:svgBlip xmlns:asvg="http://schemas.microsoft.com/office/drawing/2016/SVG/main" xmlns="" r:embed="rId5"/>
                </a:ext>
              </a:extLst>
            </a:blip>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6"/>
            <a:ext cx="8604101" cy="1267917"/>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6: Để chèn văn bản vào hình vẽ, em cần sử dụng công cụ nào?</a:t>
            </a:r>
            <a:endParaRPr lang="vi-VN" sz="2000" b="1" kern="1200" noProof="1">
              <a:solidFill>
                <a:prstClr val="black"/>
              </a:solidFill>
              <a:latin typeface="Arial" panose="020B0604020202020204" pitchFamily="34" charset="0"/>
              <a:cs typeface="Arial" panose="020B0604020202020204" pitchFamily="34" charset="0"/>
            </a:endParaRPr>
          </a:p>
        </p:txBody>
      </p:sp>
      <p:grpSp>
        <p:nvGrpSpPr>
          <p:cNvPr id="11" name="Group 10"/>
          <p:cNvGrpSpPr/>
          <p:nvPr/>
        </p:nvGrpSpPr>
        <p:grpSpPr>
          <a:xfrm>
            <a:off x="4748979" y="3204771"/>
            <a:ext cx="4125071" cy="1146774"/>
            <a:chOff x="4748979" y="3204771"/>
            <a:chExt cx="4125071" cy="1146774"/>
          </a:xfrm>
        </p:grpSpPr>
        <p:sp>
          <p:nvSpPr>
            <p:cNvPr id="54" name="Đáp án sai 3">
              <a:extLst>
                <a:ext uri="{FF2B5EF4-FFF2-40B4-BE49-F238E27FC236}">
                  <a16:creationId xmlns:a16="http://schemas.microsoft.com/office/drawing/2014/main" id="{98AC7C36-17E6-7D99-2014-5789447F054D}"/>
                </a:ext>
              </a:extLst>
            </p:cNvPr>
            <p:cNvSpPr/>
            <p:nvPr/>
          </p:nvSpPr>
          <p:spPr>
            <a:xfrm>
              <a:off x="474897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D</a:t>
              </a:r>
              <a:r>
                <a:rPr lang="en-US" sz="2000" kern="1200" noProof="1" smtClean="0">
                  <a:solidFill>
                    <a:prstClr val="black"/>
                  </a:solidFill>
                  <a:cs typeface="Arial" panose="020B0604020202020204" pitchFamily="34" charset="0"/>
                </a:rPr>
                <a:t>.			 </a:t>
              </a:r>
              <a:endParaRPr lang="vi-VN" sz="2000" kern="1200" noProof="1">
                <a:solidFill>
                  <a:prstClr val="black"/>
                </a:solidFill>
                <a:cs typeface="Arial" panose="020B0604020202020204" pitchFamily="34" charset="0"/>
              </a:endParaRPr>
            </a:p>
          </p:txBody>
        </p:sp>
        <p:pic>
          <p:nvPicPr>
            <p:cNvPr id="9" name="Picture 8"/>
            <p:cNvPicPr>
              <a:picLocks noChangeAspect="1"/>
            </p:cNvPicPr>
            <p:nvPr/>
          </p:nvPicPr>
          <p:blipFill rotWithShape="1">
            <a:blip r:embed="rId8">
              <a:extLst>
                <a:ext uri="{28A0092B-C50C-407E-A947-70E740481C1C}">
                  <a14:useLocalDpi xmlns:a14="http://schemas.microsoft.com/office/drawing/2010/main" val="0"/>
                </a:ext>
              </a:extLst>
            </a:blip>
            <a:srcRect l="3261" t="81853" r="8714"/>
            <a:stretch/>
          </p:blipFill>
          <p:spPr>
            <a:xfrm>
              <a:off x="6535289" y="3524187"/>
              <a:ext cx="552450" cy="507942"/>
            </a:xfrm>
            <a:prstGeom prst="rect">
              <a:avLst/>
            </a:prstGeom>
          </p:spPr>
        </p:pic>
      </p:grpSp>
      <p:grpSp>
        <p:nvGrpSpPr>
          <p:cNvPr id="13" name="Group 12"/>
          <p:cNvGrpSpPr/>
          <p:nvPr/>
        </p:nvGrpSpPr>
        <p:grpSpPr>
          <a:xfrm>
            <a:off x="269949" y="1727200"/>
            <a:ext cx="4125071" cy="1146774"/>
            <a:chOff x="269949" y="1727200"/>
            <a:chExt cx="4125071" cy="1146774"/>
          </a:xfrm>
        </p:grpSpPr>
        <p:sp>
          <p:nvSpPr>
            <p:cNvPr id="51" name="Đáp án đúng">
              <a:extLst>
                <a:ext uri="{FF2B5EF4-FFF2-40B4-BE49-F238E27FC236}">
                  <a16:creationId xmlns:a16="http://schemas.microsoft.com/office/drawing/2014/main" id="{4D1DA2F5-D9A5-C765-0E47-25DD326F3067}"/>
                </a:ext>
              </a:extLst>
            </p:cNvPr>
            <p:cNvSpPr/>
            <p:nvPr/>
          </p:nvSpPr>
          <p:spPr>
            <a:xfrm>
              <a:off x="26994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A</a:t>
              </a:r>
              <a:r>
                <a:rPr lang="en-US" sz="2000" kern="1200" noProof="1" smtClean="0">
                  <a:solidFill>
                    <a:prstClr val="black"/>
                  </a:solidFill>
                  <a:cs typeface="Arial" panose="020B0604020202020204" pitchFamily="34" charset="0"/>
                </a:rPr>
                <a:t>.			 </a:t>
              </a:r>
              <a:endParaRPr lang="vi-VN" sz="2000" kern="1200" noProof="1">
                <a:solidFill>
                  <a:prstClr val="black"/>
                </a:solidFill>
                <a:cs typeface="Arial" panose="020B0604020202020204" pitchFamily="34" charset="0"/>
              </a:endParaRPr>
            </a:p>
          </p:txBody>
        </p:sp>
        <p:pic>
          <p:nvPicPr>
            <p:cNvPr id="20" name="Picture 19"/>
            <p:cNvPicPr>
              <a:picLocks noChangeAspect="1"/>
            </p:cNvPicPr>
            <p:nvPr/>
          </p:nvPicPr>
          <p:blipFill rotWithShape="1">
            <a:blip r:embed="rId8">
              <a:extLst>
                <a:ext uri="{28A0092B-C50C-407E-A947-70E740481C1C}">
                  <a14:useLocalDpi xmlns:a14="http://schemas.microsoft.com/office/drawing/2010/main" val="0"/>
                </a:ext>
              </a:extLst>
            </a:blip>
            <a:srcRect b="79734"/>
            <a:stretch/>
          </p:blipFill>
          <p:spPr>
            <a:xfrm>
              <a:off x="2018676" y="2016956"/>
              <a:ext cx="627615" cy="567261"/>
            </a:xfrm>
            <a:prstGeom prst="rect">
              <a:avLst/>
            </a:prstGeom>
          </p:spPr>
        </p:pic>
      </p:grpSp>
      <p:grpSp>
        <p:nvGrpSpPr>
          <p:cNvPr id="12" name="Group 11"/>
          <p:cNvGrpSpPr/>
          <p:nvPr/>
        </p:nvGrpSpPr>
        <p:grpSpPr>
          <a:xfrm>
            <a:off x="4748979" y="1727200"/>
            <a:ext cx="4125071" cy="1146774"/>
            <a:chOff x="4748979" y="1727200"/>
            <a:chExt cx="4125071" cy="1146774"/>
          </a:xfrm>
        </p:grpSpPr>
        <p:sp>
          <p:nvSpPr>
            <p:cNvPr id="53" name="Đáp án sai 2">
              <a:extLst>
                <a:ext uri="{FF2B5EF4-FFF2-40B4-BE49-F238E27FC236}">
                  <a16:creationId xmlns:a16="http://schemas.microsoft.com/office/drawing/2014/main" id="{72E080E8-9CBE-7E1E-25CC-340E27A4D017}"/>
                </a:ext>
              </a:extLst>
            </p:cNvPr>
            <p:cNvSpPr/>
            <p:nvPr/>
          </p:nvSpPr>
          <p:spPr>
            <a:xfrm>
              <a:off x="474897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B</a:t>
              </a:r>
              <a:r>
                <a:rPr lang="en-US" sz="2000" kern="1200" noProof="1" smtClean="0">
                  <a:solidFill>
                    <a:prstClr val="black"/>
                  </a:solidFill>
                  <a:cs typeface="Arial" panose="020B0604020202020204" pitchFamily="34" charset="0"/>
                </a:rPr>
                <a:t>.			 </a:t>
              </a:r>
              <a:endParaRPr lang="vi-VN" sz="2000" kern="1200" noProof="1">
                <a:solidFill>
                  <a:prstClr val="black"/>
                </a:solidFill>
                <a:latin typeface="Arial" panose="020B0604020202020204" pitchFamily="34" charset="0"/>
                <a:cs typeface="Arial" panose="020B0604020202020204" pitchFamily="34" charset="0"/>
              </a:endParaRPr>
            </a:p>
          </p:txBody>
        </p:sp>
        <p:pic>
          <p:nvPicPr>
            <p:cNvPr id="21" name="Picture 20"/>
            <p:cNvPicPr>
              <a:picLocks noChangeAspect="1"/>
            </p:cNvPicPr>
            <p:nvPr/>
          </p:nvPicPr>
          <p:blipFill rotWithShape="1">
            <a:blip r:embed="rId8">
              <a:extLst>
                <a:ext uri="{28A0092B-C50C-407E-A947-70E740481C1C}">
                  <a14:useLocalDpi xmlns:a14="http://schemas.microsoft.com/office/drawing/2010/main" val="0"/>
                </a:ext>
              </a:extLst>
            </a:blip>
            <a:srcRect l="4941" t="27090" b="55669"/>
            <a:stretch/>
          </p:blipFill>
          <p:spPr>
            <a:xfrm>
              <a:off x="6513421" y="2059285"/>
              <a:ext cx="596611" cy="482601"/>
            </a:xfrm>
            <a:prstGeom prst="rect">
              <a:avLst/>
            </a:prstGeom>
          </p:spPr>
        </p:pic>
      </p:grpSp>
      <p:grpSp>
        <p:nvGrpSpPr>
          <p:cNvPr id="18" name="Group 17"/>
          <p:cNvGrpSpPr/>
          <p:nvPr/>
        </p:nvGrpSpPr>
        <p:grpSpPr>
          <a:xfrm>
            <a:off x="269949" y="3204771"/>
            <a:ext cx="4125071" cy="1146774"/>
            <a:chOff x="269949" y="3204771"/>
            <a:chExt cx="4125071" cy="1146774"/>
          </a:xfrm>
        </p:grpSpPr>
        <p:sp>
          <p:nvSpPr>
            <p:cNvPr id="52" name="Đáp án sai 1">
              <a:extLst>
                <a:ext uri="{FF2B5EF4-FFF2-40B4-BE49-F238E27FC236}">
                  <a16:creationId xmlns:a16="http://schemas.microsoft.com/office/drawing/2014/main" id="{1713963F-2894-56F2-E53C-4371936FB85C}"/>
                </a:ext>
              </a:extLst>
            </p:cNvPr>
            <p:cNvSpPr/>
            <p:nvPr/>
          </p:nvSpPr>
          <p:spPr>
            <a:xfrm>
              <a:off x="26994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smtClean="0">
                  <a:solidFill>
                    <a:prstClr val="black"/>
                  </a:solidFill>
                  <a:cs typeface="Arial" panose="020B0604020202020204" pitchFamily="34" charset="0"/>
                </a:rPr>
                <a:t>C.</a:t>
              </a:r>
              <a:r>
                <a:rPr lang="en-US" sz="2000" kern="1200" noProof="1" smtClean="0">
                  <a:solidFill>
                    <a:prstClr val="black"/>
                  </a:solidFill>
                  <a:cs typeface="Arial" panose="020B0604020202020204" pitchFamily="34" charset="0"/>
                </a:rPr>
                <a:t>			</a:t>
              </a:r>
              <a:endParaRPr lang="vi-VN" sz="2000" kern="1200" noProof="1">
                <a:solidFill>
                  <a:prstClr val="black"/>
                </a:solidFill>
                <a:cs typeface="Arial" panose="020B0604020202020204" pitchFamily="34" charset="0"/>
              </a:endParaRPr>
            </a:p>
          </p:txBody>
        </p:sp>
        <p:pic>
          <p:nvPicPr>
            <p:cNvPr id="23" name="Picture 22"/>
            <p:cNvPicPr>
              <a:picLocks noChangeAspect="1"/>
            </p:cNvPicPr>
            <p:nvPr/>
          </p:nvPicPr>
          <p:blipFill rotWithShape="1">
            <a:blip r:embed="rId8">
              <a:extLst>
                <a:ext uri="{28A0092B-C50C-407E-A947-70E740481C1C}">
                  <a14:useLocalDpi xmlns:a14="http://schemas.microsoft.com/office/drawing/2010/main" val="0"/>
                </a:ext>
              </a:extLst>
            </a:blip>
            <a:srcRect t="52101" b="27028"/>
            <a:stretch/>
          </p:blipFill>
          <p:spPr>
            <a:xfrm>
              <a:off x="2018676" y="3491271"/>
              <a:ext cx="627615" cy="584200"/>
            </a:xfrm>
            <a:prstGeom prst="rect">
              <a:avLst/>
            </a:prstGeom>
          </p:spPr>
        </p:pic>
      </p:grpSp>
      <p:grpSp>
        <p:nvGrpSpPr>
          <p:cNvPr id="10" name="Group 9"/>
          <p:cNvGrpSpPr/>
          <p:nvPr/>
        </p:nvGrpSpPr>
        <p:grpSpPr>
          <a:xfrm>
            <a:off x="4748979" y="3204771"/>
            <a:ext cx="4125071" cy="1146774"/>
            <a:chOff x="2809129" y="4742760"/>
            <a:chExt cx="4125071" cy="1146774"/>
          </a:xfrm>
        </p:grpSpPr>
        <p:sp>
          <p:nvSpPr>
            <p:cNvPr id="55" name="Đáp án đúng">
              <a:extLst>
                <a:ext uri="{FF2B5EF4-FFF2-40B4-BE49-F238E27FC236}">
                  <a16:creationId xmlns:a16="http://schemas.microsoft.com/office/drawing/2014/main" id="{F26A5EAB-E5AD-94BE-45D6-5F46AA945CA3}"/>
                </a:ext>
              </a:extLst>
            </p:cNvPr>
            <p:cNvSpPr/>
            <p:nvPr/>
          </p:nvSpPr>
          <p:spPr>
            <a:xfrm>
              <a:off x="2809129" y="4742760"/>
              <a:ext cx="4125071" cy="1146774"/>
            </a:xfrm>
            <a:prstGeom prst="roundRect">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srgbClr val="FFFFFF"/>
                  </a:solidFill>
                  <a:latin typeface="Arial" panose="020B0604020202020204" pitchFamily="34" charset="0"/>
                  <a:cs typeface="Arial" panose="020B0604020202020204" pitchFamily="34" charset="0"/>
                </a:rPr>
                <a:t>D</a:t>
              </a:r>
              <a:r>
                <a:rPr lang="en-US" sz="2000" kern="1200" noProof="1" smtClean="0">
                  <a:solidFill>
                    <a:srgbClr val="FFFFFF"/>
                  </a:solidFill>
                  <a:latin typeface="Arial" panose="020B0604020202020204" pitchFamily="34" charset="0"/>
                  <a:cs typeface="Arial" panose="020B0604020202020204" pitchFamily="34" charset="0"/>
                </a:rPr>
                <a:t>.			 </a:t>
              </a:r>
              <a:endParaRPr lang="en-US" sz="2000" kern="1200" noProof="1">
                <a:solidFill>
                  <a:srgbClr val="FFFFFF"/>
                </a:solidFill>
                <a:latin typeface="Arial" panose="020B0604020202020204" pitchFamily="34" charset="0"/>
                <a:cs typeface="Arial" panose="020B0604020202020204" pitchFamily="34" charset="0"/>
              </a:endParaRPr>
            </a:p>
          </p:txBody>
        </p:sp>
        <p:pic>
          <p:nvPicPr>
            <p:cNvPr id="24" name="Picture 23"/>
            <p:cNvPicPr>
              <a:picLocks noChangeAspect="1"/>
            </p:cNvPicPr>
            <p:nvPr/>
          </p:nvPicPr>
          <p:blipFill rotWithShape="1">
            <a:blip r:embed="rId8">
              <a:extLst>
                <a:ext uri="{28A0092B-C50C-407E-A947-70E740481C1C}">
                  <a14:useLocalDpi xmlns:a14="http://schemas.microsoft.com/office/drawing/2010/main" val="0"/>
                </a:ext>
              </a:extLst>
            </a:blip>
            <a:srcRect l="3261" t="81853" r="8714"/>
            <a:stretch/>
          </p:blipFill>
          <p:spPr>
            <a:xfrm>
              <a:off x="4595440" y="5062176"/>
              <a:ext cx="552450" cy="507942"/>
            </a:xfrm>
            <a:prstGeom prst="rect">
              <a:avLst/>
            </a:prstGeom>
          </p:spPr>
        </p:pic>
      </p:grpSp>
      <p:sp>
        <p:nvSpPr>
          <p:cNvPr id="7" name="Freeform 5">
            <a:hlinkClick r:id="rId9" action="ppaction://hlinksldjump"/>
            <a:extLst>
              <a:ext uri="{FF2B5EF4-FFF2-40B4-BE49-F238E27FC236}">
                <a16:creationId xmlns:a16="http://schemas.microsoft.com/office/drawing/2014/main" id="{1EBE52E6-11C1-7A9E-3EB9-24EC38DE60B3}"/>
              </a:ext>
            </a:extLst>
          </p:cNvPr>
          <p:cNvSpPr/>
          <p:nvPr/>
        </p:nvSpPr>
        <p:spPr>
          <a:xfrm>
            <a:off x="157612" y="4075471"/>
            <a:ext cx="959988" cy="892790"/>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sp>
    </p:spTree>
    <p:extLst>
      <p:ext uri="{BB962C8B-B14F-4D97-AF65-F5344CB8AC3E}">
        <p14:creationId xmlns:p14="http://schemas.microsoft.com/office/powerpoint/2010/main" val="1609702146"/>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outVertical)">
                                      <p:cBhvr>
                                        <p:cTn id="12" dur="500"/>
                                        <p:tgtEl>
                                          <p:spTgt spid="11"/>
                                        </p:tgtEl>
                                      </p:cBhvr>
                                    </p:animEffect>
                                  </p:childTnLst>
                                </p:cTn>
                              </p:par>
                              <p:par>
                                <p:cTn id="13" presetID="16" presetClass="entr" presetSubtype="37"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arn(outVertical)">
                                      <p:cBhvr>
                                        <p:cTn id="15" dur="500"/>
                                        <p:tgtEl>
                                          <p:spTgt spid="12"/>
                                        </p:tgtEl>
                                      </p:cBhvr>
                                    </p:animEffect>
                                  </p:childTnLst>
                                </p:cTn>
                              </p:par>
                              <p:par>
                                <p:cTn id="16" presetID="16" presetClass="entr" presetSubtype="37"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outVertical)">
                                      <p:cBhvr>
                                        <p:cTn id="18" dur="500"/>
                                        <p:tgtEl>
                                          <p:spTgt spid="13"/>
                                        </p:tgtEl>
                                      </p:cBhvr>
                                    </p:animEffect>
                                  </p:childTnLst>
                                </p:cTn>
                              </p:par>
                              <p:par>
                                <p:cTn id="19" presetID="16" presetClass="entr" presetSubtype="37"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barn(outVertical)">
                                      <p:cBhvr>
                                        <p:cTn id="21" dur="5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59"/>
        <p:cNvGrpSpPr/>
        <p:nvPr/>
      </p:nvGrpSpPr>
      <p:grpSpPr>
        <a:xfrm>
          <a:off x="0" y="0"/>
          <a:ext cx="0" cy="0"/>
          <a:chOff x="0" y="0"/>
          <a:chExt cx="0" cy="0"/>
        </a:xfrm>
      </p:grpSpPr>
      <p:grpSp>
        <p:nvGrpSpPr>
          <p:cNvPr id="160" name="Google Shape;160;p1"/>
          <p:cNvGrpSpPr/>
          <p:nvPr/>
        </p:nvGrpSpPr>
        <p:grpSpPr>
          <a:xfrm>
            <a:off x="2914650" y="0"/>
            <a:ext cx="3314700" cy="1091381"/>
            <a:chOff x="633147" y="-1998"/>
            <a:chExt cx="5288779" cy="785741"/>
          </a:xfrm>
        </p:grpSpPr>
        <p:sp>
          <p:nvSpPr>
            <p:cNvPr id="161" name="Google Shape;161;p1"/>
            <p:cNvSpPr/>
            <p:nvPr/>
          </p:nvSpPr>
          <p:spPr>
            <a:xfrm>
              <a:off x="1707174" y="-1998"/>
              <a:ext cx="45719" cy="294735"/>
            </a:xfrm>
            <a:prstGeom prst="rect">
              <a:avLst/>
            </a:prstGeom>
            <a:solidFill>
              <a:srgbClr val="CE3028"/>
            </a:solidFill>
            <a:ln>
              <a:noFill/>
            </a:ln>
          </p:spPr>
          <p:txBody>
            <a:bodyPr spcFirstLastPara="1" wrap="square" lIns="68569" tIns="34275" rIns="68569" bIns="34275" anchor="ctr" anchorCtr="0">
              <a:noAutofit/>
            </a:bodyPr>
            <a:lstStyle/>
            <a:p>
              <a:pPr algn="ctr">
                <a:buClr>
                  <a:schemeClr val="lt1"/>
                </a:buClr>
                <a:buSzPts val="4000"/>
              </a:pPr>
              <a:endParaRPr sz="3000">
                <a:solidFill>
                  <a:srgbClr val="FFFFFF"/>
                </a:solidFill>
                <a:latin typeface="Calibri"/>
                <a:ea typeface="Calibri"/>
                <a:cs typeface="Calibri"/>
                <a:sym typeface="Calibri"/>
              </a:endParaRPr>
            </a:p>
          </p:txBody>
        </p:sp>
        <p:sp>
          <p:nvSpPr>
            <p:cNvPr id="162" name="Google Shape;162;p1"/>
            <p:cNvSpPr/>
            <p:nvPr/>
          </p:nvSpPr>
          <p:spPr>
            <a:xfrm>
              <a:off x="4768850" y="-1998"/>
              <a:ext cx="45719" cy="294735"/>
            </a:xfrm>
            <a:prstGeom prst="rect">
              <a:avLst/>
            </a:prstGeom>
            <a:solidFill>
              <a:srgbClr val="CE3028"/>
            </a:solidFill>
            <a:ln>
              <a:noFill/>
            </a:ln>
          </p:spPr>
          <p:txBody>
            <a:bodyPr spcFirstLastPara="1" wrap="square" lIns="68569" tIns="34275" rIns="68569" bIns="34275" anchor="ctr" anchorCtr="0">
              <a:noAutofit/>
            </a:bodyPr>
            <a:lstStyle/>
            <a:p>
              <a:pPr algn="ctr">
                <a:buClr>
                  <a:schemeClr val="lt1"/>
                </a:buClr>
                <a:buSzPts val="4000"/>
              </a:pPr>
              <a:endParaRPr sz="3000">
                <a:solidFill>
                  <a:srgbClr val="FFFFFF"/>
                </a:solidFill>
                <a:latin typeface="Calibri"/>
                <a:ea typeface="Calibri"/>
                <a:cs typeface="Calibri"/>
                <a:sym typeface="Calibri"/>
              </a:endParaRPr>
            </a:p>
          </p:txBody>
        </p:sp>
        <p:sp>
          <p:nvSpPr>
            <p:cNvPr id="163" name="Google Shape;163;p1"/>
            <p:cNvSpPr/>
            <p:nvPr/>
          </p:nvSpPr>
          <p:spPr>
            <a:xfrm>
              <a:off x="633147" y="219500"/>
              <a:ext cx="5288779" cy="564243"/>
            </a:xfrm>
            <a:prstGeom prst="roundRect">
              <a:avLst>
                <a:gd name="adj" fmla="val 16667"/>
              </a:avLst>
            </a:prstGeom>
            <a:solidFill>
              <a:srgbClr val="CE3028"/>
            </a:solidFill>
            <a:ln>
              <a:noFill/>
            </a:ln>
          </p:spPr>
          <p:txBody>
            <a:bodyPr spcFirstLastPara="1" wrap="square" lIns="68569" tIns="34275" rIns="68569" bIns="34275" anchor="ctr" anchorCtr="0">
              <a:noAutofit/>
            </a:bodyPr>
            <a:lstStyle/>
            <a:p>
              <a:pPr algn="ctr">
                <a:buClr>
                  <a:srgbClr val="FFFFFF"/>
                </a:buClr>
                <a:buSzPts val="4400"/>
              </a:pPr>
              <a:r>
                <a:rPr lang="en-US" sz="3300" b="1">
                  <a:solidFill>
                    <a:srgbClr val="FFFFFF"/>
                  </a:solidFill>
                </a:rPr>
                <a:t>kenhgiaovien</a:t>
              </a:r>
              <a:endParaRPr sz="1050"/>
            </a:p>
          </p:txBody>
        </p:sp>
      </p:grpSp>
      <p:grpSp>
        <p:nvGrpSpPr>
          <p:cNvPr id="164" name="Google Shape;164;p1"/>
          <p:cNvGrpSpPr/>
          <p:nvPr/>
        </p:nvGrpSpPr>
        <p:grpSpPr>
          <a:xfrm>
            <a:off x="586884" y="3617470"/>
            <a:ext cx="4786679" cy="743025"/>
            <a:chOff x="5029200" y="3390900"/>
            <a:chExt cx="9573359" cy="1486050"/>
          </a:xfrm>
        </p:grpSpPr>
        <p:sp>
          <p:nvSpPr>
            <p:cNvPr id="165" name="Google Shape;165;p1"/>
            <p:cNvSpPr/>
            <p:nvPr/>
          </p:nvSpPr>
          <p:spPr>
            <a:xfrm>
              <a:off x="5029200" y="3390900"/>
              <a:ext cx="9573359" cy="1066800"/>
            </a:xfrm>
            <a:prstGeom prst="roundRect">
              <a:avLst>
                <a:gd name="adj" fmla="val 50000"/>
              </a:avLst>
            </a:prstGeom>
            <a:solidFill>
              <a:schemeClr val="lt1"/>
            </a:solidFill>
            <a:ln w="12700" cap="flat" cmpd="sng">
              <a:solidFill>
                <a:srgbClr val="C55A11"/>
              </a:solidFill>
              <a:prstDash val="solid"/>
              <a:miter lim="800000"/>
              <a:headEnd type="none" w="sm" len="sm"/>
              <a:tailEnd type="none" w="sm" len="sm"/>
            </a:ln>
          </p:spPr>
          <p:txBody>
            <a:bodyPr spcFirstLastPara="1" wrap="square" lIns="68569" tIns="34275" rIns="68569" bIns="34275" anchor="ctr" anchorCtr="0">
              <a:noAutofit/>
            </a:bodyPr>
            <a:lstStyle/>
            <a:p>
              <a:pPr algn="ctr">
                <a:buSzPts val="2400"/>
              </a:pPr>
              <a:r>
                <a:rPr lang="en-US" sz="1800" u="sng">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https://kenhgiaovien.com/</a:t>
              </a:r>
              <a:r>
                <a:rPr lang="en-US" sz="1800"/>
                <a:t> </a:t>
              </a:r>
              <a:endParaRPr sz="1050"/>
            </a:p>
          </p:txBody>
        </p:sp>
        <p:pic>
          <p:nvPicPr>
            <p:cNvPr id="166" name="Google Shape;166;p1" descr="A colorful letter g on a black background&#10;&#10;Description automatically generated"/>
            <p:cNvPicPr preferRelativeResize="0"/>
            <p:nvPr/>
          </p:nvPicPr>
          <p:blipFill rotWithShape="1">
            <a:blip r:embed="rId4">
              <a:alphaModFix/>
            </a:blip>
            <a:srcRect/>
            <a:stretch/>
          </p:blipFill>
          <p:spPr>
            <a:xfrm>
              <a:off x="5368288" y="3463290"/>
              <a:ext cx="922020" cy="922020"/>
            </a:xfrm>
            <a:prstGeom prst="rect">
              <a:avLst/>
            </a:prstGeom>
            <a:noFill/>
            <a:ln>
              <a:noFill/>
            </a:ln>
          </p:spPr>
        </p:pic>
        <p:pic>
          <p:nvPicPr>
            <p:cNvPr id="167" name="Google Shape;167;p1"/>
            <p:cNvPicPr preferRelativeResize="0"/>
            <p:nvPr/>
          </p:nvPicPr>
          <p:blipFill rotWithShape="1">
            <a:blip r:embed="rId5">
              <a:alphaModFix/>
            </a:blip>
            <a:srcRect/>
            <a:stretch/>
          </p:blipFill>
          <p:spPr>
            <a:xfrm rot="-1474430">
              <a:off x="13354142" y="3525549"/>
              <a:ext cx="912564" cy="1216752"/>
            </a:xfrm>
            <a:prstGeom prst="rect">
              <a:avLst/>
            </a:prstGeom>
            <a:noFill/>
            <a:ln>
              <a:noFill/>
            </a:ln>
          </p:spPr>
        </p:pic>
      </p:grpSp>
      <p:sp>
        <p:nvSpPr>
          <p:cNvPr id="168" name="Google Shape;168;p1"/>
          <p:cNvSpPr txBox="1"/>
          <p:nvPr/>
        </p:nvSpPr>
        <p:spPr>
          <a:xfrm>
            <a:off x="612618" y="1347460"/>
            <a:ext cx="6134770" cy="2146711"/>
          </a:xfrm>
          <a:prstGeom prst="rect">
            <a:avLst/>
          </a:prstGeom>
          <a:noFill/>
          <a:ln>
            <a:noFill/>
          </a:ln>
        </p:spPr>
        <p:txBody>
          <a:bodyPr spcFirstLastPara="1" wrap="square" lIns="68569" tIns="34275" rIns="68569" bIns="34275" anchor="t" anchorCtr="0">
            <a:spAutoFit/>
          </a:bodyPr>
          <a:lstStyle/>
          <a:p>
            <a:pPr marL="342917" indent="-342917" algn="just">
              <a:lnSpc>
                <a:spcPct val="150000"/>
              </a:lnSpc>
              <a:buSzPts val="2400"/>
              <a:buFont typeface="Arial"/>
              <a:buChar char="•"/>
            </a:pPr>
            <a:r>
              <a:rPr lang="en-US" sz="1800"/>
              <a:t>Bài giảng và giáo án này chỉ có duy nhất trên </a:t>
            </a:r>
            <a:r>
              <a:rPr lang="en-US" sz="1800" b="1"/>
              <a:t>kenhgiaovien.com </a:t>
            </a:r>
            <a:endParaRPr sz="1800" b="1"/>
          </a:p>
          <a:p>
            <a:pPr marL="342917" indent="-342917" algn="just">
              <a:lnSpc>
                <a:spcPct val="150000"/>
              </a:lnSpc>
              <a:buSzPts val="2400"/>
              <a:buFont typeface="Arial"/>
              <a:buChar char="•"/>
            </a:pPr>
            <a:r>
              <a:rPr lang="en-US" sz="1800"/>
              <a:t>Bất cứ nơi nào đăng bán lại đều là đánh cắp bản quyền và hưởng lợi bất chính trên công sức của giáo viên. </a:t>
            </a:r>
            <a:endParaRPr sz="1050"/>
          </a:p>
          <a:p>
            <a:pPr marL="342917" indent="-342917" algn="just">
              <a:lnSpc>
                <a:spcPct val="150000"/>
              </a:lnSpc>
              <a:buSzPts val="2400"/>
              <a:buFont typeface="Arial"/>
              <a:buChar char="•"/>
            </a:pPr>
            <a:r>
              <a:rPr lang="en-US" sz="1800"/>
              <a:t>Vui lòng không tiếp tay cho hành vi xấu.</a:t>
            </a:r>
            <a:endParaRPr sz="1050"/>
          </a:p>
        </p:txBody>
      </p:sp>
      <p:sp>
        <p:nvSpPr>
          <p:cNvPr id="169" name="Google Shape;169;p1"/>
          <p:cNvSpPr txBox="1"/>
          <p:nvPr/>
        </p:nvSpPr>
        <p:spPr>
          <a:xfrm>
            <a:off x="1110118" y="4325498"/>
            <a:ext cx="3740209" cy="577051"/>
          </a:xfrm>
          <a:prstGeom prst="rect">
            <a:avLst/>
          </a:prstGeom>
          <a:noFill/>
          <a:ln>
            <a:noFill/>
          </a:ln>
        </p:spPr>
        <p:txBody>
          <a:bodyPr spcFirstLastPara="1" wrap="square" lIns="68569" tIns="34275" rIns="68569" bIns="34275" anchor="t" anchorCtr="0">
            <a:spAutoFit/>
          </a:bodyPr>
          <a:lstStyle/>
          <a:p>
            <a:pPr algn="ctr">
              <a:buSzPts val="4000"/>
            </a:pPr>
            <a:r>
              <a:rPr lang="en-US" sz="3000">
                <a:latin typeface="Aharoni"/>
                <a:ea typeface="Aharoni"/>
                <a:cs typeface="Aharoni"/>
                <a:sym typeface="Aharoni"/>
              </a:rPr>
              <a:t>Zalo: </a:t>
            </a:r>
            <a:r>
              <a:rPr lang="en-US" sz="3300" b="1">
                <a:solidFill>
                  <a:srgbClr val="4EA72E"/>
                </a:solidFill>
                <a:latin typeface="Aharoni"/>
                <a:ea typeface="Aharoni"/>
                <a:cs typeface="Aharoni"/>
                <a:sym typeface="Aharoni"/>
              </a:rPr>
              <a:t>0386 168 725</a:t>
            </a:r>
            <a:endParaRPr sz="3000" b="1">
              <a:solidFill>
                <a:srgbClr val="4EA72E"/>
              </a:solidFill>
              <a:latin typeface="Aharoni"/>
              <a:ea typeface="Aharoni"/>
              <a:cs typeface="Aharoni"/>
              <a:sym typeface="Aharoni"/>
            </a:endParaRPr>
          </a:p>
        </p:txBody>
      </p:sp>
      <p:pic>
        <p:nvPicPr>
          <p:cNvPr id="170" name="Google Shape;170;p1"/>
          <p:cNvPicPr preferRelativeResize="0"/>
          <p:nvPr/>
        </p:nvPicPr>
        <p:blipFill rotWithShape="1">
          <a:blip r:embed="rId6">
            <a:alphaModFix/>
          </a:blip>
          <a:srcRect/>
          <a:stretch/>
        </p:blipFill>
        <p:spPr>
          <a:xfrm>
            <a:off x="6540910" y="1604692"/>
            <a:ext cx="2255990" cy="3538808"/>
          </a:xfrm>
          <a:prstGeom prst="rect">
            <a:avLst/>
          </a:prstGeom>
          <a:noFill/>
          <a:ln>
            <a:noFill/>
          </a:ln>
        </p:spPr>
      </p:pic>
    </p:spTree>
    <p:extLst>
      <p:ext uri="{BB962C8B-B14F-4D97-AF65-F5344CB8AC3E}">
        <p14:creationId xmlns:p14="http://schemas.microsoft.com/office/powerpoint/2010/main" val="1080337103"/>
      </p:ext>
    </p:extLst>
  </p:cSld>
  <p:clrMapOvr>
    <a:masterClrMapping/>
  </p:clrMapOvr>
  <p:transition spd="med">
    <p:split orient="vert"/>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0" r="-10000"/>
          </a:stretch>
        </a:blipFill>
        <a:effectLst/>
      </p:bgPr>
    </p:bg>
    <p:spTree>
      <p:nvGrpSpPr>
        <p:cNvPr id="1" name=""/>
        <p:cNvGrpSpPr/>
        <p:nvPr/>
      </p:nvGrpSpPr>
      <p:grpSpPr>
        <a:xfrm>
          <a:off x="0" y="0"/>
          <a:ext cx="0" cy="0"/>
          <a:chOff x="0" y="0"/>
          <a:chExt cx="0" cy="0"/>
        </a:xfrm>
      </p:grpSpPr>
      <p:sp>
        <p:nvSpPr>
          <p:cNvPr id="2" name="Freeform 4"/>
          <p:cNvSpPr/>
          <p:nvPr/>
        </p:nvSpPr>
        <p:spPr>
          <a:xfrm>
            <a:off x="1257300" y="933450"/>
            <a:ext cx="3900604" cy="2819400"/>
          </a:xfrm>
          <a:custGeom>
            <a:avLst/>
            <a:gdLst/>
            <a:ahLst/>
            <a:cxnLst/>
            <a:rect l="l" t="t" r="r" b="b"/>
            <a:pathLst>
              <a:path w="13354516" h="7429967">
                <a:moveTo>
                  <a:pt x="0" y="0"/>
                </a:moveTo>
                <a:lnTo>
                  <a:pt x="13354516" y="0"/>
                </a:lnTo>
                <a:lnTo>
                  <a:pt x="13354516" y="7429968"/>
                </a:lnTo>
                <a:lnTo>
                  <a:pt x="0" y="7429968"/>
                </a:lnTo>
                <a:lnTo>
                  <a:pt x="0" y="0"/>
                </a:lnTo>
                <a:close/>
              </a:path>
            </a:pathLst>
          </a:custGeom>
          <a:blipFill>
            <a:blip r:embed="rId3">
              <a:extLst>
                <a:ext uri="{96DAC541-7B7A-43D3-8B79-37D633B846F1}">
                  <asvg:svgBlip xmlns:asvg="http://schemas.microsoft.com/office/drawing/2016/SVG/main" xmlns="" r:embed="rId5"/>
                </a:ext>
              </a:extLst>
            </a:blip>
            <a:stretch>
              <a:fillRect/>
            </a:stretch>
          </a:blipFill>
        </p:spPr>
      </p:sp>
      <p:sp>
        <p:nvSpPr>
          <p:cNvPr id="4" name="TextBox 10"/>
          <p:cNvSpPr txBox="1"/>
          <p:nvPr/>
        </p:nvSpPr>
        <p:spPr>
          <a:xfrm>
            <a:off x="1716877" y="1535237"/>
            <a:ext cx="2981451" cy="1615827"/>
          </a:xfrm>
          <a:prstGeom prst="rect">
            <a:avLst/>
          </a:prstGeom>
        </p:spPr>
        <p:txBody>
          <a:bodyPr wrap="square" lIns="0" tIns="0" rIns="0" bIns="0" rtlCol="0" anchor="t">
            <a:spAutoFit/>
          </a:bodyPr>
          <a:lstStyle/>
          <a:p>
            <a:pPr algn="ctr">
              <a:lnSpc>
                <a:spcPct val="150000"/>
              </a:lnSpc>
            </a:pPr>
            <a:r>
              <a:rPr lang="en-US" sz="3500" b="1">
                <a:solidFill>
                  <a:schemeClr val="accent3">
                    <a:lumMod val="75000"/>
                  </a:schemeClr>
                </a:solidFill>
                <a:latin typeface="Arial" panose="020B0604020202020204" pitchFamily="34" charset="0"/>
                <a:cs typeface="Arial" panose="020B0604020202020204" pitchFamily="34" charset="0"/>
              </a:rPr>
              <a:t>TRÒ CHƠI KẾT THÚC!</a:t>
            </a:r>
            <a:endParaRPr lang="en-US" sz="3500" b="1" dirty="0">
              <a:solidFill>
                <a:schemeClr val="accent3">
                  <a:lumMod val="7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78395268"/>
      </p:ext>
    </p:extLst>
  </p:cSld>
  <p:clrMapOvr>
    <a:masterClrMapping/>
  </p:clrMapOvr>
  <p:transition spd="med">
    <p:wheel spokes="1"/>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084"/>
        <p:cNvGrpSpPr/>
        <p:nvPr/>
      </p:nvGrpSpPr>
      <p:grpSpPr>
        <a:xfrm>
          <a:off x="0" y="0"/>
          <a:ext cx="0" cy="0"/>
          <a:chOff x="0" y="0"/>
          <a:chExt cx="0" cy="0"/>
        </a:xfrm>
      </p:grpSpPr>
      <p:sp>
        <p:nvSpPr>
          <p:cNvPr id="4088" name="Google Shape;4088;p38"/>
          <p:cNvSpPr/>
          <p:nvPr/>
        </p:nvSpPr>
        <p:spPr>
          <a:xfrm>
            <a:off x="9290640" y="1971686"/>
            <a:ext cx="171212" cy="119748"/>
          </a:xfrm>
          <a:custGeom>
            <a:avLst/>
            <a:gdLst/>
            <a:ahLst/>
            <a:cxnLst/>
            <a:rect l="l" t="t" r="r" b="b"/>
            <a:pathLst>
              <a:path w="6118" h="4279" extrusionOk="0">
                <a:moveTo>
                  <a:pt x="274" y="1"/>
                </a:moveTo>
                <a:cubicBezTo>
                  <a:pt x="183" y="1"/>
                  <a:pt x="92" y="46"/>
                  <a:pt x="46" y="115"/>
                </a:cubicBezTo>
                <a:cubicBezTo>
                  <a:pt x="1" y="183"/>
                  <a:pt x="1" y="252"/>
                  <a:pt x="23" y="320"/>
                </a:cubicBezTo>
                <a:cubicBezTo>
                  <a:pt x="46" y="389"/>
                  <a:pt x="69" y="411"/>
                  <a:pt x="137" y="457"/>
                </a:cubicBezTo>
                <a:cubicBezTo>
                  <a:pt x="2009" y="1712"/>
                  <a:pt x="3881" y="2991"/>
                  <a:pt x="5753" y="4246"/>
                </a:cubicBezTo>
                <a:cubicBezTo>
                  <a:pt x="5789" y="4268"/>
                  <a:pt x="5830" y="4278"/>
                  <a:pt x="5872" y="4278"/>
                </a:cubicBezTo>
                <a:cubicBezTo>
                  <a:pt x="5960" y="4278"/>
                  <a:pt x="6048" y="4232"/>
                  <a:pt x="6095" y="4155"/>
                </a:cubicBezTo>
                <a:cubicBezTo>
                  <a:pt x="6118" y="4109"/>
                  <a:pt x="6118" y="4041"/>
                  <a:pt x="6118" y="3972"/>
                </a:cubicBezTo>
                <a:cubicBezTo>
                  <a:pt x="6095" y="3904"/>
                  <a:pt x="6049" y="3858"/>
                  <a:pt x="5981" y="3812"/>
                </a:cubicBezTo>
                <a:cubicBezTo>
                  <a:pt x="4109" y="2557"/>
                  <a:pt x="2237" y="1302"/>
                  <a:pt x="366" y="23"/>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9" name="Google Shape;4089;p38"/>
          <p:cNvGrpSpPr/>
          <p:nvPr/>
        </p:nvGrpSpPr>
        <p:grpSpPr>
          <a:xfrm>
            <a:off x="9287449" y="2292338"/>
            <a:ext cx="139925" cy="121035"/>
            <a:chOff x="9287449" y="2292338"/>
            <a:chExt cx="139925" cy="121035"/>
          </a:xfrm>
        </p:grpSpPr>
        <p:sp>
          <p:nvSpPr>
            <p:cNvPr id="4090" name="Google Shape;4090;p38"/>
            <p:cNvSpPr/>
            <p:nvPr/>
          </p:nvSpPr>
          <p:spPr>
            <a:xfrm>
              <a:off x="9287449" y="2292338"/>
              <a:ext cx="35149" cy="49226"/>
            </a:xfrm>
            <a:custGeom>
              <a:avLst/>
              <a:gdLst/>
              <a:ahLst/>
              <a:cxnLst/>
              <a:rect l="l" t="t" r="r" b="b"/>
              <a:pathLst>
                <a:path w="1256" h="1759" extrusionOk="0">
                  <a:moveTo>
                    <a:pt x="982" y="1"/>
                  </a:moveTo>
                  <a:cubicBezTo>
                    <a:pt x="868" y="1"/>
                    <a:pt x="776" y="69"/>
                    <a:pt x="731" y="161"/>
                  </a:cubicBezTo>
                  <a:cubicBezTo>
                    <a:pt x="708" y="275"/>
                    <a:pt x="662" y="389"/>
                    <a:pt x="617" y="480"/>
                  </a:cubicBezTo>
                  <a:cubicBezTo>
                    <a:pt x="457" y="800"/>
                    <a:pt x="274" y="1119"/>
                    <a:pt x="46" y="1393"/>
                  </a:cubicBezTo>
                  <a:cubicBezTo>
                    <a:pt x="0" y="1439"/>
                    <a:pt x="0" y="1507"/>
                    <a:pt x="23" y="1576"/>
                  </a:cubicBezTo>
                  <a:cubicBezTo>
                    <a:pt x="23" y="1644"/>
                    <a:pt x="69" y="1690"/>
                    <a:pt x="137" y="1736"/>
                  </a:cubicBezTo>
                  <a:cubicBezTo>
                    <a:pt x="183" y="1758"/>
                    <a:pt x="251" y="1758"/>
                    <a:pt x="320" y="1758"/>
                  </a:cubicBezTo>
                  <a:cubicBezTo>
                    <a:pt x="388" y="1736"/>
                    <a:pt x="411" y="1690"/>
                    <a:pt x="457" y="1644"/>
                  </a:cubicBezTo>
                  <a:cubicBezTo>
                    <a:pt x="799" y="1256"/>
                    <a:pt x="1050" y="800"/>
                    <a:pt x="1210" y="320"/>
                  </a:cubicBezTo>
                  <a:cubicBezTo>
                    <a:pt x="1256" y="183"/>
                    <a:pt x="1165" y="46"/>
                    <a:pt x="1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8"/>
            <p:cNvSpPr/>
            <p:nvPr/>
          </p:nvSpPr>
          <p:spPr>
            <a:xfrm>
              <a:off x="9389007" y="2360706"/>
              <a:ext cx="38367" cy="52668"/>
            </a:xfrm>
            <a:custGeom>
              <a:avLst/>
              <a:gdLst/>
              <a:ahLst/>
              <a:cxnLst/>
              <a:rect l="l" t="t" r="r" b="b"/>
              <a:pathLst>
                <a:path w="1371" h="1882" extrusionOk="0">
                  <a:moveTo>
                    <a:pt x="1096" y="0"/>
                  </a:moveTo>
                  <a:cubicBezTo>
                    <a:pt x="1005" y="0"/>
                    <a:pt x="914" y="46"/>
                    <a:pt x="868" y="137"/>
                  </a:cubicBezTo>
                  <a:cubicBezTo>
                    <a:pt x="617" y="616"/>
                    <a:pt x="320" y="1050"/>
                    <a:pt x="69" y="1529"/>
                  </a:cubicBezTo>
                  <a:cubicBezTo>
                    <a:pt x="1" y="1644"/>
                    <a:pt x="46" y="1803"/>
                    <a:pt x="183" y="1849"/>
                  </a:cubicBezTo>
                  <a:cubicBezTo>
                    <a:pt x="220" y="1871"/>
                    <a:pt x="261" y="1881"/>
                    <a:pt x="302" y="1881"/>
                  </a:cubicBezTo>
                  <a:cubicBezTo>
                    <a:pt x="388" y="1881"/>
                    <a:pt x="472" y="1835"/>
                    <a:pt x="503" y="1758"/>
                  </a:cubicBezTo>
                  <a:cubicBezTo>
                    <a:pt x="754" y="1278"/>
                    <a:pt x="1051" y="822"/>
                    <a:pt x="1302" y="365"/>
                  </a:cubicBezTo>
                  <a:cubicBezTo>
                    <a:pt x="1370" y="251"/>
                    <a:pt x="1325" y="91"/>
                    <a:pt x="1210" y="23"/>
                  </a:cubicBezTo>
                  <a:cubicBezTo>
                    <a:pt x="1165" y="0"/>
                    <a:pt x="1119" y="0"/>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2" name="Google Shape;4092;p38"/>
          <p:cNvSpPr/>
          <p:nvPr/>
        </p:nvSpPr>
        <p:spPr>
          <a:xfrm>
            <a:off x="6970950" y="2936236"/>
            <a:ext cx="120444" cy="66477"/>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8"/>
          <p:cNvSpPr/>
          <p:nvPr/>
        </p:nvSpPr>
        <p:spPr>
          <a:xfrm>
            <a:off x="6283343" y="2413066"/>
            <a:ext cx="35149" cy="374775"/>
          </a:xfrm>
          <a:custGeom>
            <a:avLst/>
            <a:gdLst/>
            <a:ahLst/>
            <a:cxnLst/>
            <a:rect l="l" t="t" r="r" b="b"/>
            <a:pathLst>
              <a:path w="1256" h="13392" extrusionOk="0">
                <a:moveTo>
                  <a:pt x="1027" y="1"/>
                </a:moveTo>
                <a:cubicBezTo>
                  <a:pt x="913" y="1"/>
                  <a:pt x="822" y="92"/>
                  <a:pt x="822" y="206"/>
                </a:cubicBezTo>
                <a:cubicBezTo>
                  <a:pt x="822" y="320"/>
                  <a:pt x="822" y="457"/>
                  <a:pt x="822" y="571"/>
                </a:cubicBezTo>
                <a:cubicBezTo>
                  <a:pt x="822" y="663"/>
                  <a:pt x="799" y="777"/>
                  <a:pt x="776" y="868"/>
                </a:cubicBezTo>
                <a:cubicBezTo>
                  <a:pt x="753" y="1051"/>
                  <a:pt x="753" y="1211"/>
                  <a:pt x="730" y="1370"/>
                </a:cubicBezTo>
                <a:cubicBezTo>
                  <a:pt x="730" y="1376"/>
                  <a:pt x="730" y="1382"/>
                  <a:pt x="730" y="1393"/>
                </a:cubicBezTo>
                <a:cubicBezTo>
                  <a:pt x="685" y="1690"/>
                  <a:pt x="639" y="2009"/>
                  <a:pt x="616" y="2306"/>
                </a:cubicBezTo>
                <a:cubicBezTo>
                  <a:pt x="616" y="2466"/>
                  <a:pt x="593" y="2626"/>
                  <a:pt x="571" y="2785"/>
                </a:cubicBezTo>
                <a:cubicBezTo>
                  <a:pt x="571" y="2945"/>
                  <a:pt x="548" y="3105"/>
                  <a:pt x="548" y="3288"/>
                </a:cubicBezTo>
                <a:cubicBezTo>
                  <a:pt x="502" y="3584"/>
                  <a:pt x="502" y="3904"/>
                  <a:pt x="457" y="4223"/>
                </a:cubicBezTo>
                <a:cubicBezTo>
                  <a:pt x="434" y="4543"/>
                  <a:pt x="411" y="4863"/>
                  <a:pt x="388" y="5182"/>
                </a:cubicBezTo>
                <a:cubicBezTo>
                  <a:pt x="365" y="5502"/>
                  <a:pt x="342" y="5798"/>
                  <a:pt x="320" y="6118"/>
                </a:cubicBezTo>
                <a:cubicBezTo>
                  <a:pt x="297" y="6438"/>
                  <a:pt x="297" y="6757"/>
                  <a:pt x="251" y="7077"/>
                </a:cubicBezTo>
                <a:cubicBezTo>
                  <a:pt x="228" y="7396"/>
                  <a:pt x="205" y="7716"/>
                  <a:pt x="205" y="8035"/>
                </a:cubicBezTo>
                <a:cubicBezTo>
                  <a:pt x="183" y="8195"/>
                  <a:pt x="183" y="8332"/>
                  <a:pt x="183" y="8492"/>
                </a:cubicBezTo>
                <a:cubicBezTo>
                  <a:pt x="160" y="8629"/>
                  <a:pt x="160" y="8789"/>
                  <a:pt x="137" y="8925"/>
                </a:cubicBezTo>
                <a:cubicBezTo>
                  <a:pt x="137" y="9245"/>
                  <a:pt x="114" y="9565"/>
                  <a:pt x="91" y="9861"/>
                </a:cubicBezTo>
                <a:cubicBezTo>
                  <a:pt x="91" y="10181"/>
                  <a:pt x="91" y="10478"/>
                  <a:pt x="91" y="10774"/>
                </a:cubicBezTo>
                <a:cubicBezTo>
                  <a:pt x="68" y="11094"/>
                  <a:pt x="68" y="11391"/>
                  <a:pt x="46" y="11710"/>
                </a:cubicBezTo>
                <a:cubicBezTo>
                  <a:pt x="46" y="11870"/>
                  <a:pt x="46" y="12007"/>
                  <a:pt x="46" y="12167"/>
                </a:cubicBezTo>
                <a:cubicBezTo>
                  <a:pt x="46" y="12349"/>
                  <a:pt x="23" y="12509"/>
                  <a:pt x="23" y="12669"/>
                </a:cubicBezTo>
                <a:cubicBezTo>
                  <a:pt x="23" y="12783"/>
                  <a:pt x="23" y="12897"/>
                  <a:pt x="0" y="13011"/>
                </a:cubicBezTo>
                <a:cubicBezTo>
                  <a:pt x="0" y="13080"/>
                  <a:pt x="0" y="13171"/>
                  <a:pt x="46" y="13239"/>
                </a:cubicBezTo>
                <a:cubicBezTo>
                  <a:pt x="91" y="13308"/>
                  <a:pt x="160" y="13354"/>
                  <a:pt x="251" y="13376"/>
                </a:cubicBezTo>
                <a:cubicBezTo>
                  <a:pt x="279" y="13386"/>
                  <a:pt x="312" y="13391"/>
                  <a:pt x="345" y="13391"/>
                </a:cubicBezTo>
                <a:cubicBezTo>
                  <a:pt x="391" y="13391"/>
                  <a:pt x="439" y="13380"/>
                  <a:pt x="479" y="13354"/>
                </a:cubicBezTo>
                <a:cubicBezTo>
                  <a:pt x="571" y="13308"/>
                  <a:pt x="616" y="13239"/>
                  <a:pt x="639" y="13148"/>
                </a:cubicBezTo>
                <a:cubicBezTo>
                  <a:pt x="662" y="13080"/>
                  <a:pt x="662" y="12988"/>
                  <a:pt x="662" y="12920"/>
                </a:cubicBezTo>
                <a:cubicBezTo>
                  <a:pt x="685" y="12829"/>
                  <a:pt x="685" y="12737"/>
                  <a:pt x="685" y="12669"/>
                </a:cubicBezTo>
                <a:cubicBezTo>
                  <a:pt x="685" y="12486"/>
                  <a:pt x="685" y="12326"/>
                  <a:pt x="708" y="12144"/>
                </a:cubicBezTo>
                <a:cubicBezTo>
                  <a:pt x="708" y="12007"/>
                  <a:pt x="708" y="11847"/>
                  <a:pt x="708" y="11687"/>
                </a:cubicBezTo>
                <a:cubicBezTo>
                  <a:pt x="730" y="11528"/>
                  <a:pt x="730" y="11391"/>
                  <a:pt x="730" y="11231"/>
                </a:cubicBezTo>
                <a:cubicBezTo>
                  <a:pt x="730" y="11071"/>
                  <a:pt x="730" y="10911"/>
                  <a:pt x="730" y="10774"/>
                </a:cubicBezTo>
                <a:cubicBezTo>
                  <a:pt x="753" y="10615"/>
                  <a:pt x="753" y="10478"/>
                  <a:pt x="753" y="10341"/>
                </a:cubicBezTo>
                <a:cubicBezTo>
                  <a:pt x="753" y="10021"/>
                  <a:pt x="776" y="9702"/>
                  <a:pt x="776" y="9382"/>
                </a:cubicBezTo>
                <a:cubicBezTo>
                  <a:pt x="799" y="9222"/>
                  <a:pt x="799" y="9085"/>
                  <a:pt x="799" y="8925"/>
                </a:cubicBezTo>
                <a:cubicBezTo>
                  <a:pt x="799" y="8766"/>
                  <a:pt x="822" y="8629"/>
                  <a:pt x="822" y="8469"/>
                </a:cubicBezTo>
                <a:cubicBezTo>
                  <a:pt x="845" y="8149"/>
                  <a:pt x="867" y="7853"/>
                  <a:pt x="890" y="7533"/>
                </a:cubicBezTo>
                <a:cubicBezTo>
                  <a:pt x="913" y="7214"/>
                  <a:pt x="936" y="6894"/>
                  <a:pt x="959" y="6597"/>
                </a:cubicBezTo>
                <a:cubicBezTo>
                  <a:pt x="981" y="6255"/>
                  <a:pt x="981" y="5935"/>
                  <a:pt x="1004" y="5616"/>
                </a:cubicBezTo>
                <a:cubicBezTo>
                  <a:pt x="1027" y="5296"/>
                  <a:pt x="1050" y="5000"/>
                  <a:pt x="1073" y="4680"/>
                </a:cubicBezTo>
                <a:cubicBezTo>
                  <a:pt x="1096" y="4360"/>
                  <a:pt x="1118" y="4041"/>
                  <a:pt x="1141" y="3744"/>
                </a:cubicBezTo>
                <a:cubicBezTo>
                  <a:pt x="1164" y="3402"/>
                  <a:pt x="1164" y="3082"/>
                  <a:pt x="1187" y="2763"/>
                </a:cubicBezTo>
                <a:cubicBezTo>
                  <a:pt x="1210" y="2443"/>
                  <a:pt x="1233" y="2146"/>
                  <a:pt x="1233" y="1827"/>
                </a:cubicBezTo>
                <a:cubicBezTo>
                  <a:pt x="1233" y="1553"/>
                  <a:pt x="1233" y="1302"/>
                  <a:pt x="1233" y="1028"/>
                </a:cubicBezTo>
                <a:cubicBezTo>
                  <a:pt x="1233" y="891"/>
                  <a:pt x="1233" y="754"/>
                  <a:pt x="1255" y="640"/>
                </a:cubicBezTo>
                <a:cubicBezTo>
                  <a:pt x="1255" y="503"/>
                  <a:pt x="1255" y="366"/>
                  <a:pt x="1255" y="206"/>
                </a:cubicBezTo>
                <a:cubicBezTo>
                  <a:pt x="1233" y="92"/>
                  <a:pt x="1141"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8"/>
          <p:cNvSpPr/>
          <p:nvPr/>
        </p:nvSpPr>
        <p:spPr>
          <a:xfrm rot="197355">
            <a:off x="6150165" y="2391257"/>
            <a:ext cx="26143" cy="34368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8"/>
          <p:cNvSpPr/>
          <p:nvPr/>
        </p:nvSpPr>
        <p:spPr>
          <a:xfrm rot="451429">
            <a:off x="6194154" y="2420227"/>
            <a:ext cx="16038" cy="56302"/>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8"/>
          <p:cNvSpPr/>
          <p:nvPr/>
        </p:nvSpPr>
        <p:spPr>
          <a:xfrm>
            <a:off x="6163750" y="23781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8"/>
          <p:cNvSpPr/>
          <p:nvPr/>
        </p:nvSpPr>
        <p:spPr>
          <a:xfrm>
            <a:off x="6163750" y="2725850"/>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8"/>
          <p:cNvSpPr/>
          <p:nvPr/>
        </p:nvSpPr>
        <p:spPr>
          <a:xfrm>
            <a:off x="6302475" y="24133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8"/>
          <p:cNvSpPr/>
          <p:nvPr/>
        </p:nvSpPr>
        <p:spPr>
          <a:xfrm>
            <a:off x="6170750" y="2403075"/>
            <a:ext cx="31950" cy="357620"/>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8"/>
          <p:cNvSpPr/>
          <p:nvPr/>
        </p:nvSpPr>
        <p:spPr>
          <a:xfrm>
            <a:off x="5048110" y="126746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1" name="Google Shape;4101;p38"/>
          <p:cNvGrpSpPr/>
          <p:nvPr/>
        </p:nvGrpSpPr>
        <p:grpSpPr>
          <a:xfrm>
            <a:off x="4604574" y="248044"/>
            <a:ext cx="5754383" cy="5043212"/>
            <a:chOff x="4608749" y="252794"/>
            <a:chExt cx="5754383" cy="5043212"/>
          </a:xfrm>
        </p:grpSpPr>
        <p:sp>
          <p:nvSpPr>
            <p:cNvPr id="4102" name="Google Shape;4102;p38"/>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8"/>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8"/>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8"/>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8"/>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8"/>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8"/>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8"/>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8"/>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8"/>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8"/>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8"/>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8"/>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8"/>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8"/>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8"/>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8"/>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8"/>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8"/>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8"/>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2" name="Google Shape;4122;p38"/>
            <p:cNvGrpSpPr/>
            <p:nvPr/>
          </p:nvGrpSpPr>
          <p:grpSpPr>
            <a:xfrm>
              <a:off x="7354246" y="252794"/>
              <a:ext cx="482293" cy="341109"/>
              <a:chOff x="5184009" y="3233894"/>
              <a:chExt cx="482293" cy="341109"/>
            </a:xfrm>
          </p:grpSpPr>
          <p:sp>
            <p:nvSpPr>
              <p:cNvPr id="4123" name="Google Shape;4123;p38"/>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8"/>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8"/>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8"/>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8"/>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8"/>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8"/>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8"/>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8"/>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8"/>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38"/>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8"/>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8"/>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8"/>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8"/>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8"/>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8"/>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8"/>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8"/>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8"/>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8"/>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8"/>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8"/>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8"/>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8"/>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8"/>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8"/>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8"/>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8"/>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8"/>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8"/>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8"/>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8"/>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8"/>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8"/>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8"/>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8"/>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8"/>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8"/>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8"/>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8"/>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8"/>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8"/>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8"/>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8"/>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8"/>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8"/>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8"/>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8"/>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8"/>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8"/>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8"/>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8"/>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8"/>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8"/>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8"/>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8"/>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8"/>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8"/>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8"/>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8"/>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8"/>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8"/>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8"/>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8"/>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8"/>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8"/>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8"/>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8"/>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8"/>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8"/>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8"/>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8"/>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8"/>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8"/>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8"/>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8"/>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8"/>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8"/>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8"/>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8"/>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8"/>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8"/>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8"/>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8"/>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8"/>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8"/>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8"/>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8"/>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8"/>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8"/>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8"/>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8"/>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8"/>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8"/>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8"/>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8"/>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8"/>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8"/>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8"/>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8"/>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8"/>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8"/>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8"/>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8"/>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8"/>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8"/>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8"/>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8"/>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8"/>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8"/>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8"/>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8"/>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8"/>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8"/>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8"/>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8"/>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8"/>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8"/>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8"/>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8"/>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8"/>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8"/>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8"/>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8"/>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8"/>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8"/>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8"/>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8"/>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8"/>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8"/>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8"/>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8"/>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8"/>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8"/>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8"/>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8"/>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8"/>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8"/>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8"/>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8"/>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8"/>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8"/>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8"/>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8"/>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8"/>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8"/>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8"/>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8"/>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8"/>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8"/>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8"/>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8"/>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8"/>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8"/>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8"/>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8"/>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8"/>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8"/>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8"/>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8"/>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8"/>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8"/>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8"/>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8"/>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8"/>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8"/>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8"/>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8"/>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8"/>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8"/>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8"/>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8"/>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8"/>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8"/>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8"/>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8"/>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8"/>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8"/>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8"/>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8"/>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8"/>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8"/>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8"/>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8"/>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8"/>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8"/>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8"/>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8"/>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8"/>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8"/>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8"/>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8"/>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8"/>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8"/>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8"/>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8"/>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8"/>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8"/>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8"/>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8"/>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8"/>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8"/>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8"/>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8"/>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8"/>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8"/>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8"/>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8"/>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8"/>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8"/>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8"/>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8"/>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8"/>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8"/>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8"/>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8"/>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8"/>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8"/>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8"/>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8"/>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8"/>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8"/>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8"/>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8"/>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8"/>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8"/>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8"/>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8"/>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8"/>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8"/>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8"/>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8"/>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8"/>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8"/>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8"/>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8"/>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8"/>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8"/>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8"/>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8"/>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8"/>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8"/>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8"/>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8"/>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8"/>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8"/>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8"/>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8"/>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8"/>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8"/>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8"/>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8"/>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8"/>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8"/>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8"/>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8"/>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8"/>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8"/>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8"/>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8"/>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8"/>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8"/>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8"/>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8"/>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8"/>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8"/>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8"/>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8"/>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8"/>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8"/>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8"/>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8"/>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8"/>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8"/>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8"/>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8"/>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8"/>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8"/>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8"/>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8"/>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8"/>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8"/>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8"/>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8"/>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8"/>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8"/>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8"/>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8"/>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8"/>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8"/>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8"/>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8"/>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8"/>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8"/>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8"/>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8"/>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8"/>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8"/>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8"/>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8"/>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8"/>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8"/>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8"/>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8"/>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8"/>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8"/>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8"/>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8"/>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8"/>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8"/>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8"/>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8"/>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8"/>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8"/>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8"/>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8"/>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8"/>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8"/>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8"/>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8"/>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8"/>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8"/>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8"/>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8"/>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8"/>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8"/>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8"/>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8"/>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8"/>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8"/>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8"/>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8"/>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8"/>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8"/>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8"/>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8"/>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8"/>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8"/>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8"/>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8"/>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8"/>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8"/>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8"/>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8"/>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8"/>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8"/>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8"/>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8"/>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8"/>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8"/>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8"/>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8"/>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8"/>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8"/>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8"/>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8"/>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8"/>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8"/>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8"/>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8"/>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8"/>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8"/>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8"/>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8"/>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8"/>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8"/>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8"/>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8"/>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8"/>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8"/>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8"/>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8"/>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8"/>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8"/>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8"/>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8"/>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8"/>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8"/>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8"/>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8"/>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8"/>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8"/>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8"/>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8"/>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8"/>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8"/>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8"/>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8"/>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8"/>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8"/>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8"/>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8"/>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8"/>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8"/>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8"/>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8"/>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8"/>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8"/>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8"/>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8"/>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8"/>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8"/>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8"/>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8"/>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8"/>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8"/>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8"/>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8"/>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8"/>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8"/>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8"/>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8"/>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8"/>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8"/>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8"/>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8"/>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8"/>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8"/>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8"/>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8"/>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8"/>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8"/>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8"/>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8"/>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8"/>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8"/>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8"/>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8"/>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8"/>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8"/>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8"/>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8"/>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8"/>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8"/>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8"/>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8"/>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8"/>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8"/>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8"/>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8"/>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8"/>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8"/>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8"/>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8"/>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8"/>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8"/>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8"/>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8"/>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8"/>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8"/>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8"/>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8"/>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8"/>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8"/>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8"/>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8"/>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8"/>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8"/>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8"/>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8"/>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8"/>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8"/>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8"/>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8"/>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8"/>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8"/>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8"/>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8"/>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8"/>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8"/>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8"/>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8"/>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8"/>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8"/>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8"/>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8"/>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8"/>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8"/>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8"/>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8"/>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8"/>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8"/>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8"/>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8"/>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8"/>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8"/>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8"/>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8"/>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8"/>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8"/>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8"/>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8"/>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8"/>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8"/>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8"/>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8"/>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8"/>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8"/>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8"/>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8"/>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8"/>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8"/>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8"/>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8"/>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8"/>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9" name="Google Shape;4629;p38"/>
            <p:cNvGrpSpPr/>
            <p:nvPr/>
          </p:nvGrpSpPr>
          <p:grpSpPr>
            <a:xfrm>
              <a:off x="6865846" y="3367444"/>
              <a:ext cx="3497285" cy="1928562"/>
              <a:chOff x="6865879" y="3367382"/>
              <a:chExt cx="3497285" cy="1780266"/>
            </a:xfrm>
          </p:grpSpPr>
          <p:sp>
            <p:nvSpPr>
              <p:cNvPr id="4630" name="Google Shape;4630;p38"/>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8"/>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8"/>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8"/>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8"/>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8"/>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8"/>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8"/>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8"/>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8"/>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8"/>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8"/>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8"/>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8"/>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8"/>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8"/>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8"/>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8"/>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8"/>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8"/>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8"/>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8"/>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8"/>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5" name="Google Shape;4655;p38"/>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8"/>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8"/>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8"/>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8"/>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8"/>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8"/>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8"/>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8"/>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8"/>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8"/>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8"/>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8"/>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8"/>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8"/>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8"/>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8"/>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8"/>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8"/>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8"/>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8"/>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8"/>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8"/>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8"/>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8"/>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8"/>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8"/>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8"/>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8"/>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8"/>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8"/>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8"/>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8"/>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8"/>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8"/>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8"/>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8"/>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8"/>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8"/>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8"/>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8"/>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8"/>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8"/>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8"/>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8"/>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8"/>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8"/>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8"/>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8"/>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8"/>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8"/>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8"/>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8"/>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8"/>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8"/>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8"/>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8"/>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8"/>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8"/>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8"/>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8"/>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8"/>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8"/>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8"/>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8"/>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8"/>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8"/>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8"/>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8"/>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8"/>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8"/>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8"/>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8"/>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8"/>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8"/>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8"/>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8"/>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8"/>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8"/>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8"/>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8"/>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8"/>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8"/>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8"/>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8"/>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8"/>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8"/>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8"/>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8"/>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8"/>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8"/>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8"/>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8"/>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8"/>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8"/>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8"/>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8"/>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8"/>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8"/>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8"/>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8"/>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8"/>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8"/>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8"/>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8"/>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8"/>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8"/>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8"/>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8"/>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8"/>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8"/>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8"/>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8"/>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8"/>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8"/>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8"/>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8"/>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8"/>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8"/>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8"/>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8"/>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8"/>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8"/>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8"/>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8"/>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8"/>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8"/>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8"/>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8"/>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8"/>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8"/>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8"/>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8"/>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8"/>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8"/>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8"/>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8"/>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8"/>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8"/>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8"/>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8"/>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8"/>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8"/>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8"/>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8"/>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8"/>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8"/>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8"/>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8"/>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8"/>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8"/>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8"/>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8"/>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8"/>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8"/>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8"/>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8"/>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8"/>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8"/>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8"/>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8"/>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8"/>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8"/>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8"/>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8"/>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8"/>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8"/>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8"/>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8"/>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8"/>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8"/>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8"/>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8"/>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8"/>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8"/>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8"/>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8"/>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8"/>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8"/>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8"/>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8"/>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8"/>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8"/>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8"/>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8"/>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8"/>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8"/>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8"/>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8"/>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8"/>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8"/>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8"/>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8"/>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8"/>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8"/>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8"/>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8"/>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8"/>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8"/>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8"/>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8"/>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8"/>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8"/>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8"/>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8"/>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8"/>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8"/>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8"/>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8"/>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8"/>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8"/>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8"/>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8"/>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8"/>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8"/>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8"/>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8"/>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8"/>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8"/>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8"/>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8"/>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8"/>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8"/>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8"/>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8"/>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8"/>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8"/>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8"/>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8"/>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8"/>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8"/>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8"/>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8"/>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8"/>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8"/>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8"/>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8"/>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8"/>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8"/>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8"/>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8"/>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8"/>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8"/>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8"/>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8"/>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8"/>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8"/>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8"/>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8"/>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8"/>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8"/>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8"/>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8"/>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8"/>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8"/>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8"/>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8"/>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8"/>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8"/>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8"/>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8"/>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8"/>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8"/>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8"/>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8"/>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8"/>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8"/>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8"/>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8"/>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8"/>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8"/>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8"/>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8"/>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8"/>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8"/>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8"/>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8"/>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8"/>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8"/>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8"/>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8"/>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8"/>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8"/>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8"/>
            <p:cNvSpPr/>
            <p:nvPr/>
          </p:nvSpPr>
          <p:spPr>
            <a:xfrm>
              <a:off x="6162394" y="2388800"/>
              <a:ext cx="17950" cy="157172"/>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8"/>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8"/>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8"/>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8"/>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8"/>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8"/>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8"/>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8"/>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8"/>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8"/>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8"/>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8"/>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8"/>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8"/>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8"/>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8"/>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8"/>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8"/>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8"/>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8"/>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8"/>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8"/>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8"/>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8"/>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8"/>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8"/>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8"/>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8"/>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8"/>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8"/>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8"/>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8"/>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8"/>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8"/>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8"/>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8"/>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8"/>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8"/>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8"/>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8"/>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8"/>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8"/>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8"/>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8"/>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8"/>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8"/>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8"/>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8"/>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8"/>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8"/>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8"/>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8"/>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8"/>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8"/>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8"/>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8"/>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8"/>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8"/>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8"/>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8"/>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8"/>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8"/>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8"/>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8"/>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8"/>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8"/>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8"/>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8"/>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8"/>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8"/>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8"/>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8"/>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8"/>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8"/>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8"/>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8"/>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8"/>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8"/>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8"/>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8"/>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8"/>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8"/>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8"/>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8"/>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8"/>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8"/>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8"/>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8"/>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8"/>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8"/>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8"/>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8"/>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8"/>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8"/>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8"/>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8"/>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8"/>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8"/>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8"/>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8"/>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8"/>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8"/>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8"/>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8"/>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8"/>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8"/>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8"/>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8"/>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8"/>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8"/>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8"/>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8"/>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8"/>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8"/>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8"/>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8"/>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8"/>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8"/>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8"/>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8"/>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8"/>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8"/>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8"/>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8"/>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8"/>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8"/>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8"/>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8"/>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8"/>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8"/>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8"/>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8"/>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8"/>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8"/>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8"/>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8"/>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8"/>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8"/>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8"/>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8"/>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8"/>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8"/>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8"/>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8"/>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8"/>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8"/>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8"/>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8"/>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8"/>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8"/>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8"/>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8"/>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8"/>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8"/>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8"/>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8"/>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8"/>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8"/>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8"/>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8"/>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8"/>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8"/>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8"/>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8"/>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8"/>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8"/>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8"/>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8"/>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8"/>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8"/>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8"/>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8"/>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8"/>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8"/>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8"/>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8"/>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8"/>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8"/>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8"/>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8"/>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8"/>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8"/>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8"/>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8"/>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8"/>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8"/>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8"/>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8"/>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8"/>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8"/>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8"/>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8"/>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8"/>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8"/>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8"/>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8"/>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8"/>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8"/>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8"/>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8"/>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8"/>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8"/>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8"/>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8"/>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8"/>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8"/>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8"/>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8"/>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8"/>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8"/>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8"/>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8"/>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8"/>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8"/>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8"/>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8"/>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8"/>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8"/>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8"/>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8"/>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8"/>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8"/>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8"/>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8"/>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8"/>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8"/>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8"/>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 name="Oval 1092"/>
          <p:cNvSpPr/>
          <p:nvPr/>
        </p:nvSpPr>
        <p:spPr>
          <a:xfrm>
            <a:off x="818641" y="1457958"/>
            <a:ext cx="3433823" cy="1496291"/>
          </a:xfrm>
          <a:prstGeom prst="ellipse">
            <a:avLst/>
          </a:prstGeom>
          <a:solidFill>
            <a:schemeClr val="tx1">
              <a:lumMod val="10000"/>
              <a:lumOff val="9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4" name="TextBox 1093"/>
          <p:cNvSpPr txBox="1"/>
          <p:nvPr/>
        </p:nvSpPr>
        <p:spPr>
          <a:xfrm>
            <a:off x="818640" y="1929105"/>
            <a:ext cx="3433823" cy="553998"/>
          </a:xfrm>
          <a:prstGeom prst="rect">
            <a:avLst/>
          </a:prstGeom>
          <a:noFill/>
        </p:spPr>
        <p:txBody>
          <a:bodyPr wrap="square" rtlCol="0">
            <a:spAutoFit/>
          </a:bodyPr>
          <a:lstStyle/>
          <a:p>
            <a:pPr algn="ctr"/>
            <a:r>
              <a:rPr lang="en-US" sz="3000" b="1" smtClean="0"/>
              <a:t>VẬN DỤNG</a:t>
            </a:r>
            <a:endParaRPr lang="en-US" sz="3000" b="1"/>
          </a:p>
        </p:txBody>
      </p:sp>
      <p:pic>
        <p:nvPicPr>
          <p:cNvPr id="1095" name="Google Shape;198;p2"/>
          <p:cNvPicPr preferRelativeResize="0"/>
          <p:nvPr/>
        </p:nvPicPr>
        <p:blipFill rotWithShape="1">
          <a:blip r:embed="rId3">
            <a:alphaModFix/>
          </a:blip>
          <a:srcRect/>
          <a:stretch/>
        </p:blipFill>
        <p:spPr>
          <a:xfrm>
            <a:off x="1188442" y="3570539"/>
            <a:ext cx="2926445" cy="829699"/>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switch dir="r"/>
      </p:transition>
    </mc:Choice>
    <mc:Fallback>
      <p:transition spd="med">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776375" y="1830387"/>
            <a:ext cx="2809875" cy="2752725"/>
          </a:xfrm>
          <a:prstGeom prst="rect">
            <a:avLst/>
          </a:prstGeom>
        </p:spPr>
      </p:pic>
      <p:grpSp>
        <p:nvGrpSpPr>
          <p:cNvPr id="26" name="Group 25"/>
          <p:cNvGrpSpPr/>
          <p:nvPr/>
        </p:nvGrpSpPr>
        <p:grpSpPr>
          <a:xfrm>
            <a:off x="4219196" y="228695"/>
            <a:ext cx="4534255" cy="4629228"/>
            <a:chOff x="4219196" y="228695"/>
            <a:chExt cx="4534255" cy="4629228"/>
          </a:xfrm>
        </p:grpSpPr>
        <p:grpSp>
          <p:nvGrpSpPr>
            <p:cNvPr id="7" name="Group 6">
              <a:extLst>
                <a:ext uri="{FF2B5EF4-FFF2-40B4-BE49-F238E27FC236}">
                  <a16:creationId xmlns:a16="http://schemas.microsoft.com/office/drawing/2014/main" id="{5CAFBF2F-35AB-E8EB-1D45-4652D8565869}"/>
                </a:ext>
              </a:extLst>
            </p:cNvPr>
            <p:cNvGrpSpPr/>
            <p:nvPr/>
          </p:nvGrpSpPr>
          <p:grpSpPr>
            <a:xfrm>
              <a:off x="4219196" y="907430"/>
              <a:ext cx="4251704" cy="3675682"/>
              <a:chOff x="1028700" y="1991702"/>
              <a:chExt cx="9501088" cy="8213879"/>
            </a:xfrm>
          </p:grpSpPr>
          <p:sp>
            <p:nvSpPr>
              <p:cNvPr id="8" name="Rectangle: Rounded Corners 4">
                <a:extLst>
                  <a:ext uri="{FF2B5EF4-FFF2-40B4-BE49-F238E27FC236}">
                    <a16:creationId xmlns:a16="http://schemas.microsoft.com/office/drawing/2014/main" id="{E7353702-3830-CEB8-9973-D453981C9788}"/>
                  </a:ext>
                </a:extLst>
              </p:cNvPr>
              <p:cNvSpPr/>
              <p:nvPr/>
            </p:nvSpPr>
            <p:spPr>
              <a:xfrm>
                <a:off x="1028700" y="3142482"/>
                <a:ext cx="9501088" cy="7063099"/>
              </a:xfrm>
              <a:prstGeom prst="roundRect">
                <a:avLst>
                  <a:gd name="adj" fmla="val 10592"/>
                </a:avLst>
              </a:prstGeom>
              <a:solidFill>
                <a:srgbClr val="FBF2E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BE89C69-1BA8-2F2F-01BF-6D0FE11A63EB}"/>
                  </a:ext>
                </a:extLst>
              </p:cNvPr>
              <p:cNvSpPr txBox="1"/>
              <p:nvPr/>
            </p:nvSpPr>
            <p:spPr>
              <a:xfrm>
                <a:off x="1404779" y="4447563"/>
                <a:ext cx="8748928" cy="5364639"/>
              </a:xfrm>
              <a:prstGeom prst="rect">
                <a:avLst/>
              </a:prstGeom>
              <a:noFill/>
            </p:spPr>
            <p:txBody>
              <a:bodyPr wrap="square" rtlCol="0">
                <a:spAutoFit/>
              </a:bodyPr>
              <a:lstStyle/>
              <a:p>
                <a:pPr algn="just">
                  <a:lnSpc>
                    <a:spcPct val="150000"/>
                  </a:lnSpc>
                </a:pPr>
                <a:r>
                  <a:rPr lang="en-US" sz="2000">
                    <a:latin typeface="Arial" panose="020B0604020202020204" pitchFamily="34" charset="0"/>
                    <a:cs typeface="Arial" panose="020B0604020202020204" pitchFamily="34" charset="0"/>
                  </a:rPr>
                  <a:t>Em hãy sử dụng các công cụ của phần mềm đồ hoạ để thêm lời chúc và các ngôi sao vào tấm thiệp đã tạo ở phần Luyện tập theo gợi ý ở Hình 61b.</a:t>
                </a:r>
                <a:endParaRPr lang="en-US" sz="2000">
                  <a:latin typeface="Arial" panose="020B0604020202020204" pitchFamily="34" charset="0"/>
                  <a:cs typeface="Arial" panose="020B0604020202020204" pitchFamily="34" charset="0"/>
                </a:endParaRPr>
              </a:p>
            </p:txBody>
          </p:sp>
          <p:sp>
            <p:nvSpPr>
              <p:cNvPr id="10" name="Freeform 7">
                <a:extLst>
                  <a:ext uri="{FF2B5EF4-FFF2-40B4-BE49-F238E27FC236}">
                    <a16:creationId xmlns:a16="http://schemas.microsoft.com/office/drawing/2014/main" id="{1586689A-E0BC-6C90-F818-199DFD9715A8}"/>
                  </a:ext>
                </a:extLst>
              </p:cNvPr>
              <p:cNvSpPr/>
              <p:nvPr/>
            </p:nvSpPr>
            <p:spPr>
              <a:xfrm>
                <a:off x="4102887" y="1991702"/>
                <a:ext cx="3352710" cy="2455861"/>
              </a:xfrm>
              <a:custGeom>
                <a:avLst/>
                <a:gdLst/>
                <a:ahLst/>
                <a:cxnLst/>
                <a:rect l="l" t="t" r="r" b="b"/>
                <a:pathLst>
                  <a:path w="5617474" h="4114800">
                    <a:moveTo>
                      <a:pt x="0" y="0"/>
                    </a:moveTo>
                    <a:lnTo>
                      <a:pt x="5617474" y="0"/>
                    </a:lnTo>
                    <a:lnTo>
                      <a:pt x="5617474" y="4114800"/>
                    </a:lnTo>
                    <a:lnTo>
                      <a:pt x="0" y="4114800"/>
                    </a:lnTo>
                    <a:lnTo>
                      <a:pt x="0" y="0"/>
                    </a:lnTo>
                    <a:close/>
                  </a:path>
                </a:pathLst>
              </a:custGeom>
              <a:blipFill>
                <a:blip r:embed="rId3">
                  <a:extLst>
                    <a:ext uri="{96DAC541-7B7A-43D3-8B79-37D633B846F1}">
                      <asvg:svgBlip xmlns="" xmlns:asvg="http://schemas.microsoft.com/office/drawing/2016/SVG/main" r:embed="rId5"/>
                    </a:ext>
                  </a:extLst>
                </a:blip>
                <a:stretch>
                  <a:fillRect/>
                </a:stretch>
              </a:blipFill>
            </p:spPr>
            <p:txBody>
              <a:bodyPr/>
              <a:lstStyle/>
              <a:p>
                <a:endParaRPr lang="en-US"/>
              </a:p>
            </p:txBody>
          </p:sp>
        </p:grpSp>
        <p:pic>
          <p:nvPicPr>
            <p:cNvPr id="4098" name="Picture 2" descr="https://cdn-icons-png.flaticon.com/128/8816/8816306.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51757" y="3956228"/>
              <a:ext cx="901694" cy="901695"/>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https://cdn-icons-png.flaticon.com/128/3513/3513755.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851757" y="228695"/>
              <a:ext cx="901694" cy="901695"/>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329835113"/>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par>
                                <p:cTn id="8" presetID="14" presetClass="entr" presetSubtype="1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randombar(horizont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171"/>
        <p:cNvGrpSpPr/>
        <p:nvPr/>
      </p:nvGrpSpPr>
      <p:grpSpPr>
        <a:xfrm>
          <a:off x="0" y="0"/>
          <a:ext cx="0" cy="0"/>
          <a:chOff x="0" y="0"/>
          <a:chExt cx="0" cy="0"/>
        </a:xfrm>
      </p:grpSpPr>
      <p:grpSp>
        <p:nvGrpSpPr>
          <p:cNvPr id="29" name="Group 28"/>
          <p:cNvGrpSpPr/>
          <p:nvPr/>
        </p:nvGrpSpPr>
        <p:grpSpPr>
          <a:xfrm>
            <a:off x="328507" y="2175835"/>
            <a:ext cx="3384740" cy="2713660"/>
            <a:chOff x="7896132" y="3581427"/>
            <a:chExt cx="1274840" cy="1022082"/>
          </a:xfrm>
        </p:grpSpPr>
        <p:sp>
          <p:nvSpPr>
            <p:cNvPr id="30" name="Google Shape;3099;p28"/>
            <p:cNvSpPr/>
            <p:nvPr/>
          </p:nvSpPr>
          <p:spPr>
            <a:xfrm flipH="1">
              <a:off x="7896132" y="41995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06;p28"/>
            <p:cNvSpPr/>
            <p:nvPr/>
          </p:nvSpPr>
          <p:spPr>
            <a:xfrm flipH="1">
              <a:off x="8892780" y="42279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107;p28"/>
            <p:cNvSpPr/>
            <p:nvPr/>
          </p:nvSpPr>
          <p:spPr>
            <a:xfrm flipH="1">
              <a:off x="7991630" y="40768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108;p28"/>
            <p:cNvSpPr/>
            <p:nvPr/>
          </p:nvSpPr>
          <p:spPr>
            <a:xfrm flipH="1">
              <a:off x="7991630" y="40521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109;p28"/>
            <p:cNvSpPr/>
            <p:nvPr/>
          </p:nvSpPr>
          <p:spPr>
            <a:xfrm flipH="1">
              <a:off x="7991630" y="39657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110;p28"/>
            <p:cNvSpPr/>
            <p:nvPr/>
          </p:nvSpPr>
          <p:spPr>
            <a:xfrm flipH="1">
              <a:off x="8951155" y="40448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111;p28"/>
            <p:cNvSpPr/>
            <p:nvPr/>
          </p:nvSpPr>
          <p:spPr>
            <a:xfrm flipH="1">
              <a:off x="8049971" y="38936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112;p28"/>
            <p:cNvSpPr/>
            <p:nvPr/>
          </p:nvSpPr>
          <p:spPr>
            <a:xfrm flipH="1">
              <a:off x="8049971" y="38686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113;p28"/>
            <p:cNvSpPr/>
            <p:nvPr/>
          </p:nvSpPr>
          <p:spPr>
            <a:xfrm flipH="1">
              <a:off x="8049971" y="37824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114;p28"/>
            <p:cNvSpPr/>
            <p:nvPr/>
          </p:nvSpPr>
          <p:spPr>
            <a:xfrm flipH="1">
              <a:off x="8219748" y="38516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115;p28"/>
            <p:cNvSpPr/>
            <p:nvPr/>
          </p:nvSpPr>
          <p:spPr>
            <a:xfrm flipH="1">
              <a:off x="8873820" y="38437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116;p28"/>
            <p:cNvSpPr/>
            <p:nvPr/>
          </p:nvSpPr>
          <p:spPr>
            <a:xfrm flipH="1">
              <a:off x="7972670" y="36928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117;p28"/>
            <p:cNvSpPr/>
            <p:nvPr/>
          </p:nvSpPr>
          <p:spPr>
            <a:xfrm flipH="1">
              <a:off x="7972670" y="36678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118;p28"/>
            <p:cNvSpPr/>
            <p:nvPr/>
          </p:nvSpPr>
          <p:spPr>
            <a:xfrm flipH="1">
              <a:off x="7972670" y="35814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119;p28"/>
            <p:cNvSpPr/>
            <p:nvPr/>
          </p:nvSpPr>
          <p:spPr>
            <a:xfrm flipH="1">
              <a:off x="8141683" y="36500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162;p28"/>
            <p:cNvSpPr/>
            <p:nvPr/>
          </p:nvSpPr>
          <p:spPr>
            <a:xfrm flipH="1">
              <a:off x="8602502" y="39653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163;p28"/>
            <p:cNvSpPr/>
            <p:nvPr/>
          </p:nvSpPr>
          <p:spPr>
            <a:xfrm flipH="1">
              <a:off x="8781378" y="39365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164;p28"/>
            <p:cNvSpPr/>
            <p:nvPr/>
          </p:nvSpPr>
          <p:spPr>
            <a:xfrm flipH="1">
              <a:off x="8674491" y="41646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165;p28"/>
            <p:cNvSpPr/>
            <p:nvPr/>
          </p:nvSpPr>
          <p:spPr>
            <a:xfrm flipH="1">
              <a:off x="8854130" y="41358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 name="Pentagon 49"/>
          <p:cNvSpPr/>
          <p:nvPr/>
        </p:nvSpPr>
        <p:spPr>
          <a:xfrm flipH="1">
            <a:off x="5345008" y="574545"/>
            <a:ext cx="3798992" cy="736600"/>
          </a:xfrm>
          <a:prstGeom prst="homePlate">
            <a:avLst/>
          </a:prstGeom>
          <a:solidFill>
            <a:srgbClr val="9F4C89"/>
          </a:solidFill>
          <a:ln>
            <a:solidFill>
              <a:srgbClr val="9F4C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smtClean="0"/>
              <a:t>DẶN DÒ VỀ NHÀ</a:t>
            </a:r>
            <a:endParaRPr lang="en-US" sz="3000" b="1"/>
          </a:p>
        </p:txBody>
      </p:sp>
      <p:grpSp>
        <p:nvGrpSpPr>
          <p:cNvPr id="2" name="Group 1"/>
          <p:cNvGrpSpPr/>
          <p:nvPr/>
        </p:nvGrpSpPr>
        <p:grpSpPr>
          <a:xfrm>
            <a:off x="4172102" y="1819886"/>
            <a:ext cx="4670292" cy="1246495"/>
            <a:chOff x="4172102" y="1819886"/>
            <a:chExt cx="4670292" cy="1246495"/>
          </a:xfrm>
        </p:grpSpPr>
        <p:sp>
          <p:nvSpPr>
            <p:cNvPr id="49" name="Oval 48"/>
            <p:cNvSpPr/>
            <p:nvPr/>
          </p:nvSpPr>
          <p:spPr>
            <a:xfrm>
              <a:off x="4172102" y="2005288"/>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smtClean="0"/>
                <a:t>1</a:t>
              </a:r>
              <a:endParaRPr lang="en-US" sz="2800" b="1"/>
            </a:p>
          </p:txBody>
        </p:sp>
        <p:sp>
          <p:nvSpPr>
            <p:cNvPr id="51" name="TextBox 50"/>
            <p:cNvSpPr txBox="1"/>
            <p:nvPr/>
          </p:nvSpPr>
          <p:spPr>
            <a:xfrm>
              <a:off x="5202958" y="1819886"/>
              <a:ext cx="3639436" cy="1246495"/>
            </a:xfrm>
            <a:prstGeom prst="rect">
              <a:avLst/>
            </a:prstGeom>
            <a:noFill/>
          </p:spPr>
          <p:txBody>
            <a:bodyPr wrap="square" rtlCol="0">
              <a:spAutoFit/>
            </a:bodyPr>
            <a:lstStyle/>
            <a:p>
              <a:pPr>
                <a:lnSpc>
                  <a:spcPct val="150000"/>
                </a:lnSpc>
              </a:pPr>
              <a:r>
                <a:rPr lang="vi-VN" sz="2500"/>
                <a:t>Ôn lại các kiến thức đã học ở Bài 9A.</a:t>
              </a:r>
              <a:endParaRPr lang="vi-VN" sz="2500"/>
            </a:p>
          </p:txBody>
        </p:sp>
      </p:grpSp>
      <p:grpSp>
        <p:nvGrpSpPr>
          <p:cNvPr id="3" name="Group 2"/>
          <p:cNvGrpSpPr/>
          <p:nvPr/>
        </p:nvGrpSpPr>
        <p:grpSpPr>
          <a:xfrm>
            <a:off x="4172102" y="3347263"/>
            <a:ext cx="4670292" cy="1246495"/>
            <a:chOff x="4172102" y="3347263"/>
            <a:chExt cx="4670292" cy="1246495"/>
          </a:xfrm>
        </p:grpSpPr>
        <p:sp>
          <p:nvSpPr>
            <p:cNvPr id="52" name="Oval 51"/>
            <p:cNvSpPr/>
            <p:nvPr/>
          </p:nvSpPr>
          <p:spPr>
            <a:xfrm>
              <a:off x="4172102" y="3532665"/>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smtClean="0"/>
                <a:t>2</a:t>
              </a:r>
              <a:endParaRPr lang="en-US" sz="2800" b="1"/>
            </a:p>
          </p:txBody>
        </p:sp>
        <p:sp>
          <p:nvSpPr>
            <p:cNvPr id="53" name="TextBox 52"/>
            <p:cNvSpPr txBox="1"/>
            <p:nvPr/>
          </p:nvSpPr>
          <p:spPr>
            <a:xfrm>
              <a:off x="5202958" y="3347263"/>
              <a:ext cx="3639436" cy="1246495"/>
            </a:xfrm>
            <a:prstGeom prst="rect">
              <a:avLst/>
            </a:prstGeom>
            <a:noFill/>
          </p:spPr>
          <p:txBody>
            <a:bodyPr wrap="square" rtlCol="0">
              <a:spAutoFit/>
            </a:bodyPr>
            <a:lstStyle/>
            <a:p>
              <a:pPr>
                <a:lnSpc>
                  <a:spcPct val="150000"/>
                </a:lnSpc>
              </a:pPr>
              <a:r>
                <a:rPr lang="vi-VN" sz="2500"/>
                <a:t>Đọc và chuẩn bị trước </a:t>
              </a:r>
              <a:r>
                <a:rPr lang="vi-VN" sz="2500" i="1"/>
                <a:t>Bài 10: Cấu trúc tuần tự</a:t>
              </a:r>
              <a:r>
                <a:rPr lang="vi-VN" sz="2500"/>
                <a:t>.</a:t>
              </a:r>
              <a:endParaRPr lang="vi-VN" sz="2500"/>
            </a:p>
          </p:txBody>
        </p:sp>
      </p:grpSp>
    </p:spTree>
    <p:extLst>
      <p:ext uri="{BB962C8B-B14F-4D97-AF65-F5344CB8AC3E}">
        <p14:creationId xmlns:p14="http://schemas.microsoft.com/office/powerpoint/2010/main" val="865730383"/>
      </p:ext>
    </p:extLst>
  </p:cSld>
  <p:clrMapOvr>
    <a:masterClrMapping/>
  </p:clrMapOvr>
  <mc:AlternateContent xmlns:mc="http://schemas.openxmlformats.org/markup-compatibility/2006">
    <mc:Choice xmlns:p14="http://schemas.microsoft.com/office/powerpoint/2010/main" Requires="p14">
      <p:transition spd="med">
        <p14:flip dir="r"/>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left)">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208"/>
        <p:cNvGrpSpPr/>
        <p:nvPr/>
      </p:nvGrpSpPr>
      <p:grpSpPr>
        <a:xfrm>
          <a:off x="0" y="0"/>
          <a:ext cx="0" cy="0"/>
          <a:chOff x="0" y="0"/>
          <a:chExt cx="0" cy="0"/>
        </a:xfrm>
      </p:grpSpPr>
      <p:grpSp>
        <p:nvGrpSpPr>
          <p:cNvPr id="5230" name="Google Shape;5230;p41"/>
          <p:cNvGrpSpPr/>
          <p:nvPr/>
        </p:nvGrpSpPr>
        <p:grpSpPr>
          <a:xfrm>
            <a:off x="-181134" y="-354108"/>
            <a:ext cx="4907886" cy="5963328"/>
            <a:chOff x="-181134" y="-354108"/>
            <a:chExt cx="4907886" cy="5963328"/>
          </a:xfrm>
        </p:grpSpPr>
        <p:sp>
          <p:nvSpPr>
            <p:cNvPr id="5231" name="Google Shape;5231;p41"/>
            <p:cNvSpPr/>
            <p:nvPr/>
          </p:nvSpPr>
          <p:spPr>
            <a:xfrm flipH="1">
              <a:off x="257346" y="2016536"/>
              <a:ext cx="35831" cy="27795"/>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41"/>
            <p:cNvSpPr/>
            <p:nvPr/>
          </p:nvSpPr>
          <p:spPr>
            <a:xfrm flipH="1">
              <a:off x="2403095" y="2144493"/>
              <a:ext cx="29559" cy="23325"/>
            </a:xfrm>
            <a:custGeom>
              <a:avLst/>
              <a:gdLst/>
              <a:ahLst/>
              <a:cxnLst/>
              <a:rect l="l" t="t" r="r" b="b"/>
              <a:pathLst>
                <a:path w="754" h="595" extrusionOk="0">
                  <a:moveTo>
                    <a:pt x="366" y="1"/>
                  </a:moveTo>
                  <a:cubicBezTo>
                    <a:pt x="1" y="1"/>
                    <a:pt x="1" y="594"/>
                    <a:pt x="366" y="594"/>
                  </a:cubicBezTo>
                  <a:cubicBezTo>
                    <a:pt x="754" y="594"/>
                    <a:pt x="754" y="1"/>
                    <a:pt x="366"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41"/>
            <p:cNvSpPr/>
            <p:nvPr/>
          </p:nvSpPr>
          <p:spPr>
            <a:xfrm flipH="1">
              <a:off x="2252753" y="2523895"/>
              <a:ext cx="23325" cy="18856"/>
            </a:xfrm>
            <a:custGeom>
              <a:avLst/>
              <a:gdLst/>
              <a:ahLst/>
              <a:cxnLst/>
              <a:rect l="l" t="t" r="r" b="b"/>
              <a:pathLst>
                <a:path w="595" h="481" extrusionOk="0">
                  <a:moveTo>
                    <a:pt x="298" y="1"/>
                  </a:moveTo>
                  <a:cubicBezTo>
                    <a:pt x="1" y="1"/>
                    <a:pt x="1" y="480"/>
                    <a:pt x="298" y="480"/>
                  </a:cubicBezTo>
                  <a:cubicBezTo>
                    <a:pt x="594" y="480"/>
                    <a:pt x="594" y="1"/>
                    <a:pt x="298"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41"/>
            <p:cNvSpPr/>
            <p:nvPr/>
          </p:nvSpPr>
          <p:spPr>
            <a:xfrm flipH="1">
              <a:off x="1539581" y="3097467"/>
              <a:ext cx="39438" cy="30460"/>
            </a:xfrm>
            <a:custGeom>
              <a:avLst/>
              <a:gdLst/>
              <a:ahLst/>
              <a:cxnLst/>
              <a:rect l="l" t="t" r="r" b="b"/>
              <a:pathLst>
                <a:path w="1006" h="777" extrusionOk="0">
                  <a:moveTo>
                    <a:pt x="503" y="1"/>
                  </a:moveTo>
                  <a:cubicBezTo>
                    <a:pt x="1" y="1"/>
                    <a:pt x="1" y="777"/>
                    <a:pt x="503" y="777"/>
                  </a:cubicBezTo>
                  <a:cubicBezTo>
                    <a:pt x="1005" y="777"/>
                    <a:pt x="1005" y="1"/>
                    <a:pt x="503"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41"/>
            <p:cNvSpPr/>
            <p:nvPr/>
          </p:nvSpPr>
          <p:spPr>
            <a:xfrm flipH="1">
              <a:off x="704725" y="3553823"/>
              <a:ext cx="34067" cy="25090"/>
            </a:xfrm>
            <a:custGeom>
              <a:avLst/>
              <a:gdLst/>
              <a:ahLst/>
              <a:cxnLst/>
              <a:rect l="l" t="t" r="r" b="b"/>
              <a:pathLst>
                <a:path w="869" h="640" extrusionOk="0">
                  <a:moveTo>
                    <a:pt x="435" y="1"/>
                  </a:moveTo>
                  <a:cubicBezTo>
                    <a:pt x="24" y="1"/>
                    <a:pt x="1" y="640"/>
                    <a:pt x="435" y="640"/>
                  </a:cubicBezTo>
                  <a:cubicBezTo>
                    <a:pt x="868" y="640"/>
                    <a:pt x="868" y="1"/>
                    <a:pt x="435"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41"/>
            <p:cNvSpPr/>
            <p:nvPr/>
          </p:nvSpPr>
          <p:spPr>
            <a:xfrm flipH="1">
              <a:off x="1779829" y="1106534"/>
              <a:ext cx="31362" cy="24227"/>
            </a:xfrm>
            <a:custGeom>
              <a:avLst/>
              <a:gdLst/>
              <a:ahLst/>
              <a:cxnLst/>
              <a:rect l="l" t="t" r="r" b="b"/>
              <a:pathLst>
                <a:path w="800" h="618" extrusionOk="0">
                  <a:moveTo>
                    <a:pt x="411" y="1"/>
                  </a:moveTo>
                  <a:cubicBezTo>
                    <a:pt x="0" y="1"/>
                    <a:pt x="0" y="617"/>
                    <a:pt x="411" y="617"/>
                  </a:cubicBezTo>
                  <a:cubicBezTo>
                    <a:pt x="799" y="617"/>
                    <a:pt x="799" y="1"/>
                    <a:pt x="411"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41"/>
            <p:cNvSpPr/>
            <p:nvPr/>
          </p:nvSpPr>
          <p:spPr>
            <a:xfrm flipH="1">
              <a:off x="3184244" y="1287291"/>
              <a:ext cx="44769" cy="34929"/>
            </a:xfrm>
            <a:custGeom>
              <a:avLst/>
              <a:gdLst/>
              <a:ahLst/>
              <a:cxnLst/>
              <a:rect l="l" t="t" r="r" b="b"/>
              <a:pathLst>
                <a:path w="1142" h="891" extrusionOk="0">
                  <a:moveTo>
                    <a:pt x="571" y="0"/>
                  </a:moveTo>
                  <a:cubicBezTo>
                    <a:pt x="0" y="0"/>
                    <a:pt x="0" y="890"/>
                    <a:pt x="571" y="890"/>
                  </a:cubicBezTo>
                  <a:cubicBezTo>
                    <a:pt x="1141" y="890"/>
                    <a:pt x="1141" y="0"/>
                    <a:pt x="571" y="0"/>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1"/>
            <p:cNvSpPr/>
            <p:nvPr/>
          </p:nvSpPr>
          <p:spPr>
            <a:xfrm flipH="1">
              <a:off x="2905985" y="1927076"/>
              <a:ext cx="15250" cy="11682"/>
            </a:xfrm>
            <a:custGeom>
              <a:avLst/>
              <a:gdLst/>
              <a:ahLst/>
              <a:cxnLst/>
              <a:rect l="l" t="t" r="r" b="b"/>
              <a:pathLst>
                <a:path w="389" h="298" extrusionOk="0">
                  <a:moveTo>
                    <a:pt x="184" y="0"/>
                  </a:moveTo>
                  <a:cubicBezTo>
                    <a:pt x="1" y="0"/>
                    <a:pt x="1" y="297"/>
                    <a:pt x="184" y="297"/>
                  </a:cubicBezTo>
                  <a:cubicBezTo>
                    <a:pt x="389" y="297"/>
                    <a:pt x="389" y="0"/>
                    <a:pt x="184" y="0"/>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41"/>
            <p:cNvSpPr/>
            <p:nvPr/>
          </p:nvSpPr>
          <p:spPr>
            <a:xfrm flipH="1">
              <a:off x="3300597" y="2728806"/>
              <a:ext cx="35831" cy="27795"/>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41"/>
            <p:cNvSpPr/>
            <p:nvPr/>
          </p:nvSpPr>
          <p:spPr>
            <a:xfrm flipH="1">
              <a:off x="2977568" y="3292538"/>
              <a:ext cx="40300" cy="31362"/>
            </a:xfrm>
            <a:custGeom>
              <a:avLst/>
              <a:gdLst/>
              <a:ahLst/>
              <a:cxnLst/>
              <a:rect l="l" t="t" r="r" b="b"/>
              <a:pathLst>
                <a:path w="1028" h="800" extrusionOk="0">
                  <a:moveTo>
                    <a:pt x="526" y="1"/>
                  </a:moveTo>
                  <a:cubicBezTo>
                    <a:pt x="1" y="1"/>
                    <a:pt x="1" y="800"/>
                    <a:pt x="526" y="800"/>
                  </a:cubicBezTo>
                  <a:cubicBezTo>
                    <a:pt x="1028" y="800"/>
                    <a:pt x="1028" y="1"/>
                    <a:pt x="526"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41"/>
            <p:cNvSpPr/>
            <p:nvPr/>
          </p:nvSpPr>
          <p:spPr>
            <a:xfrm flipH="1">
              <a:off x="2098844" y="1742746"/>
              <a:ext cx="31362" cy="24188"/>
            </a:xfrm>
            <a:custGeom>
              <a:avLst/>
              <a:gdLst/>
              <a:ahLst/>
              <a:cxnLst/>
              <a:rect l="l" t="t" r="r" b="b"/>
              <a:pathLst>
                <a:path w="800" h="617" extrusionOk="0">
                  <a:moveTo>
                    <a:pt x="411" y="0"/>
                  </a:moveTo>
                  <a:cubicBezTo>
                    <a:pt x="0" y="0"/>
                    <a:pt x="0" y="617"/>
                    <a:pt x="411" y="617"/>
                  </a:cubicBezTo>
                  <a:cubicBezTo>
                    <a:pt x="799" y="617"/>
                    <a:pt x="799" y="0"/>
                    <a:pt x="411" y="0"/>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41"/>
            <p:cNvSpPr/>
            <p:nvPr/>
          </p:nvSpPr>
          <p:spPr>
            <a:xfrm flipH="1">
              <a:off x="1150810" y="2321218"/>
              <a:ext cx="21522" cy="26462"/>
            </a:xfrm>
            <a:custGeom>
              <a:avLst/>
              <a:gdLst/>
              <a:ahLst/>
              <a:cxnLst/>
              <a:rect l="l" t="t" r="r" b="b"/>
              <a:pathLst>
                <a:path w="549" h="675" extrusionOk="0">
                  <a:moveTo>
                    <a:pt x="275" y="1"/>
                  </a:moveTo>
                  <a:cubicBezTo>
                    <a:pt x="138" y="1"/>
                    <a:pt x="1" y="81"/>
                    <a:pt x="12" y="240"/>
                  </a:cubicBezTo>
                  <a:cubicBezTo>
                    <a:pt x="35" y="309"/>
                    <a:pt x="35" y="377"/>
                    <a:pt x="35" y="446"/>
                  </a:cubicBezTo>
                  <a:cubicBezTo>
                    <a:pt x="58" y="537"/>
                    <a:pt x="104" y="651"/>
                    <a:pt x="218" y="674"/>
                  </a:cubicBezTo>
                  <a:lnTo>
                    <a:pt x="332" y="674"/>
                  </a:lnTo>
                  <a:cubicBezTo>
                    <a:pt x="446" y="651"/>
                    <a:pt x="492" y="537"/>
                    <a:pt x="515" y="446"/>
                  </a:cubicBezTo>
                  <a:cubicBezTo>
                    <a:pt x="515" y="377"/>
                    <a:pt x="537" y="309"/>
                    <a:pt x="537" y="240"/>
                  </a:cubicBezTo>
                  <a:cubicBezTo>
                    <a:pt x="549" y="81"/>
                    <a:pt x="412" y="1"/>
                    <a:pt x="275" y="1"/>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41"/>
            <p:cNvSpPr/>
            <p:nvPr/>
          </p:nvSpPr>
          <p:spPr>
            <a:xfrm flipH="1">
              <a:off x="2446923" y="3053638"/>
              <a:ext cx="25991" cy="20621"/>
            </a:xfrm>
            <a:custGeom>
              <a:avLst/>
              <a:gdLst/>
              <a:ahLst/>
              <a:cxnLst/>
              <a:rect l="l" t="t" r="r" b="b"/>
              <a:pathLst>
                <a:path w="663" h="526" extrusionOk="0">
                  <a:moveTo>
                    <a:pt x="343" y="0"/>
                  </a:moveTo>
                  <a:cubicBezTo>
                    <a:pt x="0" y="0"/>
                    <a:pt x="0" y="525"/>
                    <a:pt x="343" y="525"/>
                  </a:cubicBezTo>
                  <a:cubicBezTo>
                    <a:pt x="662" y="525"/>
                    <a:pt x="662" y="0"/>
                    <a:pt x="343" y="0"/>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1"/>
            <p:cNvSpPr/>
            <p:nvPr/>
          </p:nvSpPr>
          <p:spPr>
            <a:xfrm flipH="1">
              <a:off x="1746296" y="3263450"/>
              <a:ext cx="23757" cy="26462"/>
            </a:xfrm>
            <a:custGeom>
              <a:avLst/>
              <a:gdLst/>
              <a:ahLst/>
              <a:cxnLst/>
              <a:rect l="l" t="t" r="r" b="b"/>
              <a:pathLst>
                <a:path w="606" h="675" extrusionOk="0">
                  <a:moveTo>
                    <a:pt x="300" y="1"/>
                  </a:moveTo>
                  <a:cubicBezTo>
                    <a:pt x="149" y="1"/>
                    <a:pt x="1" y="104"/>
                    <a:pt x="58" y="309"/>
                  </a:cubicBezTo>
                  <a:cubicBezTo>
                    <a:pt x="81" y="423"/>
                    <a:pt x="103" y="514"/>
                    <a:pt x="149" y="606"/>
                  </a:cubicBezTo>
                  <a:cubicBezTo>
                    <a:pt x="183" y="651"/>
                    <a:pt x="240" y="674"/>
                    <a:pt x="297" y="674"/>
                  </a:cubicBezTo>
                  <a:cubicBezTo>
                    <a:pt x="354" y="674"/>
                    <a:pt x="412" y="651"/>
                    <a:pt x="446" y="606"/>
                  </a:cubicBezTo>
                  <a:cubicBezTo>
                    <a:pt x="491" y="514"/>
                    <a:pt x="514" y="423"/>
                    <a:pt x="560" y="309"/>
                  </a:cubicBezTo>
                  <a:cubicBezTo>
                    <a:pt x="606" y="104"/>
                    <a:pt x="451" y="1"/>
                    <a:pt x="300" y="1"/>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41"/>
            <p:cNvSpPr/>
            <p:nvPr/>
          </p:nvSpPr>
          <p:spPr>
            <a:xfrm flipH="1">
              <a:off x="630475" y="1940483"/>
              <a:ext cx="35831" cy="26893"/>
            </a:xfrm>
            <a:custGeom>
              <a:avLst/>
              <a:gdLst/>
              <a:ahLst/>
              <a:cxnLst/>
              <a:rect l="l" t="t" r="r" b="b"/>
              <a:pathLst>
                <a:path w="914" h="686" extrusionOk="0">
                  <a:moveTo>
                    <a:pt x="457" y="1"/>
                  </a:moveTo>
                  <a:cubicBezTo>
                    <a:pt x="1" y="1"/>
                    <a:pt x="1" y="685"/>
                    <a:pt x="457" y="685"/>
                  </a:cubicBezTo>
                  <a:cubicBezTo>
                    <a:pt x="914" y="685"/>
                    <a:pt x="914" y="1"/>
                    <a:pt x="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41"/>
            <p:cNvSpPr/>
            <p:nvPr/>
          </p:nvSpPr>
          <p:spPr>
            <a:xfrm flipH="1">
              <a:off x="3808818" y="1137851"/>
              <a:ext cx="24227" cy="18817"/>
            </a:xfrm>
            <a:custGeom>
              <a:avLst/>
              <a:gdLst/>
              <a:ahLst/>
              <a:cxnLst/>
              <a:rect l="l" t="t" r="r" b="b"/>
              <a:pathLst>
                <a:path w="618" h="480" extrusionOk="0">
                  <a:moveTo>
                    <a:pt x="298" y="0"/>
                  </a:moveTo>
                  <a:cubicBezTo>
                    <a:pt x="1" y="0"/>
                    <a:pt x="1" y="480"/>
                    <a:pt x="298" y="480"/>
                  </a:cubicBezTo>
                  <a:cubicBezTo>
                    <a:pt x="617" y="480"/>
                    <a:pt x="617" y="0"/>
                    <a:pt x="298" y="0"/>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41"/>
            <p:cNvSpPr/>
            <p:nvPr/>
          </p:nvSpPr>
          <p:spPr>
            <a:xfrm flipH="1">
              <a:off x="2740432" y="1808057"/>
              <a:ext cx="25991" cy="19719"/>
            </a:xfrm>
            <a:custGeom>
              <a:avLst/>
              <a:gdLst/>
              <a:ahLst/>
              <a:cxnLst/>
              <a:rect l="l" t="t" r="r" b="b"/>
              <a:pathLst>
                <a:path w="663" h="503" extrusionOk="0">
                  <a:moveTo>
                    <a:pt x="343" y="1"/>
                  </a:moveTo>
                  <a:cubicBezTo>
                    <a:pt x="1" y="1"/>
                    <a:pt x="1" y="503"/>
                    <a:pt x="343" y="503"/>
                  </a:cubicBezTo>
                  <a:cubicBezTo>
                    <a:pt x="663" y="503"/>
                    <a:pt x="663" y="1"/>
                    <a:pt x="343" y="1"/>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41"/>
            <p:cNvSpPr/>
            <p:nvPr/>
          </p:nvSpPr>
          <p:spPr>
            <a:xfrm flipH="1">
              <a:off x="2525799" y="3566956"/>
              <a:ext cx="40771" cy="36537"/>
            </a:xfrm>
            <a:custGeom>
              <a:avLst/>
              <a:gdLst/>
              <a:ahLst/>
              <a:cxnLst/>
              <a:rect l="l" t="t" r="r" b="b"/>
              <a:pathLst>
                <a:path w="1040" h="932" extrusionOk="0">
                  <a:moveTo>
                    <a:pt x="337" y="1"/>
                  </a:moveTo>
                  <a:cubicBezTo>
                    <a:pt x="161" y="1"/>
                    <a:pt x="0" y="239"/>
                    <a:pt x="175" y="396"/>
                  </a:cubicBezTo>
                  <a:cubicBezTo>
                    <a:pt x="358" y="601"/>
                    <a:pt x="541" y="853"/>
                    <a:pt x="814" y="921"/>
                  </a:cubicBezTo>
                  <a:cubicBezTo>
                    <a:pt x="836" y="928"/>
                    <a:pt x="856" y="931"/>
                    <a:pt x="875" y="931"/>
                  </a:cubicBezTo>
                  <a:cubicBezTo>
                    <a:pt x="977" y="931"/>
                    <a:pt x="1039" y="835"/>
                    <a:pt x="1020" y="738"/>
                  </a:cubicBezTo>
                  <a:cubicBezTo>
                    <a:pt x="951" y="465"/>
                    <a:pt x="700" y="259"/>
                    <a:pt x="495" y="76"/>
                  </a:cubicBezTo>
                  <a:cubicBezTo>
                    <a:pt x="447" y="23"/>
                    <a:pt x="391" y="1"/>
                    <a:pt x="337" y="1"/>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41"/>
            <p:cNvSpPr/>
            <p:nvPr/>
          </p:nvSpPr>
          <p:spPr>
            <a:xfrm flipH="1">
              <a:off x="1134228" y="3951140"/>
              <a:ext cx="34067" cy="25952"/>
            </a:xfrm>
            <a:custGeom>
              <a:avLst/>
              <a:gdLst/>
              <a:ahLst/>
              <a:cxnLst/>
              <a:rect l="l" t="t" r="r" b="b"/>
              <a:pathLst>
                <a:path w="869" h="662" extrusionOk="0">
                  <a:moveTo>
                    <a:pt x="434" y="0"/>
                  </a:moveTo>
                  <a:cubicBezTo>
                    <a:pt x="24" y="0"/>
                    <a:pt x="1" y="662"/>
                    <a:pt x="434" y="662"/>
                  </a:cubicBezTo>
                  <a:cubicBezTo>
                    <a:pt x="868" y="662"/>
                    <a:pt x="868" y="0"/>
                    <a:pt x="434" y="0"/>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41"/>
            <p:cNvSpPr/>
            <p:nvPr/>
          </p:nvSpPr>
          <p:spPr>
            <a:xfrm flipH="1">
              <a:off x="-181134" y="1839380"/>
              <a:ext cx="25991" cy="19719"/>
            </a:xfrm>
            <a:custGeom>
              <a:avLst/>
              <a:gdLst/>
              <a:ahLst/>
              <a:cxnLst/>
              <a:rect l="l" t="t" r="r" b="b"/>
              <a:pathLst>
                <a:path w="663" h="503" extrusionOk="0">
                  <a:moveTo>
                    <a:pt x="343" y="0"/>
                  </a:moveTo>
                  <a:cubicBezTo>
                    <a:pt x="0" y="0"/>
                    <a:pt x="0" y="503"/>
                    <a:pt x="343" y="503"/>
                  </a:cubicBezTo>
                  <a:cubicBezTo>
                    <a:pt x="662" y="503"/>
                    <a:pt x="662" y="0"/>
                    <a:pt x="343" y="0"/>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1"/>
            <p:cNvSpPr/>
            <p:nvPr/>
          </p:nvSpPr>
          <p:spPr>
            <a:xfrm flipH="1">
              <a:off x="3441961" y="1899242"/>
              <a:ext cx="25991" cy="21601"/>
            </a:xfrm>
            <a:custGeom>
              <a:avLst/>
              <a:gdLst/>
              <a:ahLst/>
              <a:cxnLst/>
              <a:rect l="l" t="t" r="r" b="b"/>
              <a:pathLst>
                <a:path w="663" h="551" extrusionOk="0">
                  <a:moveTo>
                    <a:pt x="124" y="1"/>
                  </a:moveTo>
                  <a:cubicBezTo>
                    <a:pt x="89" y="1"/>
                    <a:pt x="52" y="20"/>
                    <a:pt x="23" y="48"/>
                  </a:cubicBezTo>
                  <a:cubicBezTo>
                    <a:pt x="1" y="94"/>
                    <a:pt x="1" y="162"/>
                    <a:pt x="46" y="208"/>
                  </a:cubicBezTo>
                  <a:cubicBezTo>
                    <a:pt x="183" y="299"/>
                    <a:pt x="320" y="414"/>
                    <a:pt x="480" y="528"/>
                  </a:cubicBezTo>
                  <a:cubicBezTo>
                    <a:pt x="480" y="551"/>
                    <a:pt x="503" y="551"/>
                    <a:pt x="526" y="551"/>
                  </a:cubicBezTo>
                  <a:cubicBezTo>
                    <a:pt x="571" y="551"/>
                    <a:pt x="594" y="528"/>
                    <a:pt x="617" y="505"/>
                  </a:cubicBezTo>
                  <a:cubicBezTo>
                    <a:pt x="663" y="459"/>
                    <a:pt x="663" y="391"/>
                    <a:pt x="617" y="368"/>
                  </a:cubicBezTo>
                  <a:cubicBezTo>
                    <a:pt x="457" y="254"/>
                    <a:pt x="320" y="140"/>
                    <a:pt x="183" y="26"/>
                  </a:cubicBezTo>
                  <a:cubicBezTo>
                    <a:pt x="166" y="8"/>
                    <a:pt x="145" y="1"/>
                    <a:pt x="124" y="1"/>
                  </a:cubicBezTo>
                  <a:close/>
                </a:path>
              </a:pathLst>
            </a:custGeom>
            <a:solidFill>
              <a:srgbClr val="33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41"/>
            <p:cNvSpPr/>
            <p:nvPr/>
          </p:nvSpPr>
          <p:spPr>
            <a:xfrm flipH="1">
              <a:off x="871179" y="1389296"/>
              <a:ext cx="2995855" cy="3015535"/>
            </a:xfrm>
            <a:custGeom>
              <a:avLst/>
              <a:gdLst/>
              <a:ahLst/>
              <a:cxnLst/>
              <a:rect l="l" t="t" r="r" b="b"/>
              <a:pathLst>
                <a:path w="76420" h="76922" extrusionOk="0">
                  <a:moveTo>
                    <a:pt x="55398" y="0"/>
                  </a:moveTo>
                  <a:cubicBezTo>
                    <a:pt x="55352" y="0"/>
                    <a:pt x="55306" y="46"/>
                    <a:pt x="55306" y="114"/>
                  </a:cubicBezTo>
                  <a:cubicBezTo>
                    <a:pt x="55306" y="183"/>
                    <a:pt x="55352" y="229"/>
                    <a:pt x="55398" y="229"/>
                  </a:cubicBezTo>
                  <a:lnTo>
                    <a:pt x="56470" y="229"/>
                  </a:lnTo>
                  <a:cubicBezTo>
                    <a:pt x="56539" y="229"/>
                    <a:pt x="56585" y="183"/>
                    <a:pt x="56585" y="114"/>
                  </a:cubicBezTo>
                  <a:cubicBezTo>
                    <a:pt x="56585" y="69"/>
                    <a:pt x="56539" y="23"/>
                    <a:pt x="56493" y="23"/>
                  </a:cubicBezTo>
                  <a:cubicBezTo>
                    <a:pt x="56128" y="0"/>
                    <a:pt x="55763" y="0"/>
                    <a:pt x="55398" y="0"/>
                  </a:cubicBezTo>
                  <a:close/>
                  <a:moveTo>
                    <a:pt x="54146" y="41"/>
                  </a:moveTo>
                  <a:cubicBezTo>
                    <a:pt x="54138" y="41"/>
                    <a:pt x="54129" y="43"/>
                    <a:pt x="54119" y="46"/>
                  </a:cubicBezTo>
                  <a:cubicBezTo>
                    <a:pt x="53754" y="46"/>
                    <a:pt x="53389" y="69"/>
                    <a:pt x="53047" y="92"/>
                  </a:cubicBezTo>
                  <a:cubicBezTo>
                    <a:pt x="52978" y="114"/>
                    <a:pt x="52932" y="160"/>
                    <a:pt x="52955" y="206"/>
                  </a:cubicBezTo>
                  <a:cubicBezTo>
                    <a:pt x="52955" y="274"/>
                    <a:pt x="53001" y="320"/>
                    <a:pt x="53047" y="320"/>
                  </a:cubicBezTo>
                  <a:lnTo>
                    <a:pt x="53069" y="320"/>
                  </a:lnTo>
                  <a:cubicBezTo>
                    <a:pt x="53412" y="297"/>
                    <a:pt x="53777" y="274"/>
                    <a:pt x="54119" y="251"/>
                  </a:cubicBezTo>
                  <a:cubicBezTo>
                    <a:pt x="54188" y="251"/>
                    <a:pt x="54234" y="206"/>
                    <a:pt x="54234" y="137"/>
                  </a:cubicBezTo>
                  <a:cubicBezTo>
                    <a:pt x="54234" y="98"/>
                    <a:pt x="54199" y="41"/>
                    <a:pt x="54146" y="41"/>
                  </a:cubicBezTo>
                  <a:close/>
                  <a:moveTo>
                    <a:pt x="57771" y="69"/>
                  </a:moveTo>
                  <a:cubicBezTo>
                    <a:pt x="57703" y="69"/>
                    <a:pt x="57657" y="114"/>
                    <a:pt x="57657" y="160"/>
                  </a:cubicBezTo>
                  <a:cubicBezTo>
                    <a:pt x="57657" y="229"/>
                    <a:pt x="57703" y="274"/>
                    <a:pt x="57771" y="274"/>
                  </a:cubicBezTo>
                  <a:cubicBezTo>
                    <a:pt x="58114" y="297"/>
                    <a:pt x="58479" y="320"/>
                    <a:pt x="58821" y="343"/>
                  </a:cubicBezTo>
                  <a:cubicBezTo>
                    <a:pt x="58890" y="343"/>
                    <a:pt x="58936" y="297"/>
                    <a:pt x="58936" y="251"/>
                  </a:cubicBezTo>
                  <a:cubicBezTo>
                    <a:pt x="58958" y="183"/>
                    <a:pt x="58913" y="137"/>
                    <a:pt x="58844" y="137"/>
                  </a:cubicBezTo>
                  <a:cubicBezTo>
                    <a:pt x="58479" y="114"/>
                    <a:pt x="58114" y="92"/>
                    <a:pt x="57771" y="69"/>
                  </a:cubicBezTo>
                  <a:close/>
                  <a:moveTo>
                    <a:pt x="51794" y="223"/>
                  </a:moveTo>
                  <a:cubicBezTo>
                    <a:pt x="51785" y="223"/>
                    <a:pt x="51776" y="225"/>
                    <a:pt x="51768" y="229"/>
                  </a:cubicBezTo>
                  <a:cubicBezTo>
                    <a:pt x="51403" y="251"/>
                    <a:pt x="51038" y="320"/>
                    <a:pt x="50696" y="366"/>
                  </a:cubicBezTo>
                  <a:cubicBezTo>
                    <a:pt x="50627" y="366"/>
                    <a:pt x="50604" y="434"/>
                    <a:pt x="50604" y="480"/>
                  </a:cubicBezTo>
                  <a:cubicBezTo>
                    <a:pt x="50604" y="548"/>
                    <a:pt x="50650" y="571"/>
                    <a:pt x="50696" y="571"/>
                  </a:cubicBezTo>
                  <a:lnTo>
                    <a:pt x="50718" y="571"/>
                  </a:lnTo>
                  <a:cubicBezTo>
                    <a:pt x="51084" y="525"/>
                    <a:pt x="51426" y="480"/>
                    <a:pt x="51791" y="434"/>
                  </a:cubicBezTo>
                  <a:cubicBezTo>
                    <a:pt x="51837" y="434"/>
                    <a:pt x="51882" y="366"/>
                    <a:pt x="51882" y="320"/>
                  </a:cubicBezTo>
                  <a:cubicBezTo>
                    <a:pt x="51882" y="264"/>
                    <a:pt x="51836" y="223"/>
                    <a:pt x="51794" y="223"/>
                  </a:cubicBezTo>
                  <a:close/>
                  <a:moveTo>
                    <a:pt x="60097" y="245"/>
                  </a:moveTo>
                  <a:cubicBezTo>
                    <a:pt x="60055" y="245"/>
                    <a:pt x="60008" y="286"/>
                    <a:pt x="60008" y="343"/>
                  </a:cubicBezTo>
                  <a:cubicBezTo>
                    <a:pt x="60008" y="388"/>
                    <a:pt x="60054" y="457"/>
                    <a:pt x="60100" y="457"/>
                  </a:cubicBezTo>
                  <a:cubicBezTo>
                    <a:pt x="60465" y="502"/>
                    <a:pt x="60807" y="548"/>
                    <a:pt x="61172" y="594"/>
                  </a:cubicBezTo>
                  <a:cubicBezTo>
                    <a:pt x="61241" y="594"/>
                    <a:pt x="61287" y="548"/>
                    <a:pt x="61287" y="502"/>
                  </a:cubicBezTo>
                  <a:cubicBezTo>
                    <a:pt x="61287" y="434"/>
                    <a:pt x="61264" y="388"/>
                    <a:pt x="61195" y="388"/>
                  </a:cubicBezTo>
                  <a:cubicBezTo>
                    <a:pt x="60853" y="320"/>
                    <a:pt x="60488" y="274"/>
                    <a:pt x="60122" y="251"/>
                  </a:cubicBezTo>
                  <a:cubicBezTo>
                    <a:pt x="60114" y="247"/>
                    <a:pt x="60106" y="245"/>
                    <a:pt x="60097" y="245"/>
                  </a:cubicBezTo>
                  <a:close/>
                  <a:moveTo>
                    <a:pt x="49452" y="588"/>
                  </a:moveTo>
                  <a:cubicBezTo>
                    <a:pt x="49441" y="588"/>
                    <a:pt x="49429" y="590"/>
                    <a:pt x="49417" y="594"/>
                  </a:cubicBezTo>
                  <a:cubicBezTo>
                    <a:pt x="49075" y="662"/>
                    <a:pt x="48710" y="731"/>
                    <a:pt x="48367" y="822"/>
                  </a:cubicBezTo>
                  <a:cubicBezTo>
                    <a:pt x="48322" y="845"/>
                    <a:pt x="48276" y="890"/>
                    <a:pt x="48299" y="959"/>
                  </a:cubicBezTo>
                  <a:cubicBezTo>
                    <a:pt x="48299" y="1005"/>
                    <a:pt x="48345" y="1027"/>
                    <a:pt x="48390" y="1027"/>
                  </a:cubicBezTo>
                  <a:lnTo>
                    <a:pt x="48436" y="1027"/>
                  </a:lnTo>
                  <a:cubicBezTo>
                    <a:pt x="48755" y="959"/>
                    <a:pt x="49121" y="868"/>
                    <a:pt x="49463" y="799"/>
                  </a:cubicBezTo>
                  <a:cubicBezTo>
                    <a:pt x="49531" y="799"/>
                    <a:pt x="49554" y="731"/>
                    <a:pt x="49554" y="685"/>
                  </a:cubicBezTo>
                  <a:cubicBezTo>
                    <a:pt x="49536" y="629"/>
                    <a:pt x="49501" y="588"/>
                    <a:pt x="49452" y="588"/>
                  </a:cubicBezTo>
                  <a:close/>
                  <a:moveTo>
                    <a:pt x="62473" y="594"/>
                  </a:moveTo>
                  <a:cubicBezTo>
                    <a:pt x="62405" y="594"/>
                    <a:pt x="62359" y="617"/>
                    <a:pt x="62336" y="685"/>
                  </a:cubicBezTo>
                  <a:cubicBezTo>
                    <a:pt x="62336" y="754"/>
                    <a:pt x="62359" y="799"/>
                    <a:pt x="62428" y="822"/>
                  </a:cubicBezTo>
                  <a:cubicBezTo>
                    <a:pt x="62770" y="890"/>
                    <a:pt x="63135" y="959"/>
                    <a:pt x="63478" y="1050"/>
                  </a:cubicBezTo>
                  <a:lnTo>
                    <a:pt x="63501" y="1050"/>
                  </a:lnTo>
                  <a:cubicBezTo>
                    <a:pt x="63546" y="1050"/>
                    <a:pt x="63592" y="1005"/>
                    <a:pt x="63592" y="959"/>
                  </a:cubicBezTo>
                  <a:cubicBezTo>
                    <a:pt x="63615" y="913"/>
                    <a:pt x="63569" y="845"/>
                    <a:pt x="63523" y="822"/>
                  </a:cubicBezTo>
                  <a:cubicBezTo>
                    <a:pt x="63181" y="754"/>
                    <a:pt x="62816" y="662"/>
                    <a:pt x="62473" y="594"/>
                  </a:cubicBezTo>
                  <a:close/>
                  <a:moveTo>
                    <a:pt x="47162" y="1158"/>
                  </a:moveTo>
                  <a:cubicBezTo>
                    <a:pt x="47152" y="1158"/>
                    <a:pt x="47143" y="1160"/>
                    <a:pt x="47135" y="1164"/>
                  </a:cubicBezTo>
                  <a:cubicBezTo>
                    <a:pt x="46792" y="1279"/>
                    <a:pt x="46427" y="1393"/>
                    <a:pt x="46108" y="1507"/>
                  </a:cubicBezTo>
                  <a:cubicBezTo>
                    <a:pt x="46039" y="1530"/>
                    <a:pt x="46016" y="1575"/>
                    <a:pt x="46039" y="1644"/>
                  </a:cubicBezTo>
                  <a:cubicBezTo>
                    <a:pt x="46062" y="1689"/>
                    <a:pt x="46085" y="1712"/>
                    <a:pt x="46131" y="1712"/>
                  </a:cubicBezTo>
                  <a:lnTo>
                    <a:pt x="46176" y="1712"/>
                  </a:lnTo>
                  <a:cubicBezTo>
                    <a:pt x="46519" y="1598"/>
                    <a:pt x="46838" y="1484"/>
                    <a:pt x="47180" y="1370"/>
                  </a:cubicBezTo>
                  <a:cubicBezTo>
                    <a:pt x="47249" y="1347"/>
                    <a:pt x="47272" y="1301"/>
                    <a:pt x="47272" y="1233"/>
                  </a:cubicBezTo>
                  <a:cubicBezTo>
                    <a:pt x="47253" y="1196"/>
                    <a:pt x="47204" y="1158"/>
                    <a:pt x="47162" y="1158"/>
                  </a:cubicBezTo>
                  <a:close/>
                  <a:moveTo>
                    <a:pt x="64779" y="1164"/>
                  </a:moveTo>
                  <a:cubicBezTo>
                    <a:pt x="64710" y="1164"/>
                    <a:pt x="64642" y="1187"/>
                    <a:pt x="64642" y="1233"/>
                  </a:cubicBezTo>
                  <a:cubicBezTo>
                    <a:pt x="64619" y="1301"/>
                    <a:pt x="64642" y="1370"/>
                    <a:pt x="64710" y="1370"/>
                  </a:cubicBezTo>
                  <a:cubicBezTo>
                    <a:pt x="65053" y="1484"/>
                    <a:pt x="65395" y="1598"/>
                    <a:pt x="65715" y="1712"/>
                  </a:cubicBezTo>
                  <a:lnTo>
                    <a:pt x="65760" y="1712"/>
                  </a:lnTo>
                  <a:cubicBezTo>
                    <a:pt x="65806" y="1712"/>
                    <a:pt x="65852" y="1689"/>
                    <a:pt x="65852" y="1644"/>
                  </a:cubicBezTo>
                  <a:cubicBezTo>
                    <a:pt x="65874" y="1575"/>
                    <a:pt x="65852" y="1530"/>
                    <a:pt x="65783" y="1507"/>
                  </a:cubicBezTo>
                  <a:cubicBezTo>
                    <a:pt x="65464" y="1393"/>
                    <a:pt x="65121" y="1279"/>
                    <a:pt x="64779" y="1164"/>
                  </a:cubicBezTo>
                  <a:close/>
                  <a:moveTo>
                    <a:pt x="44935" y="1955"/>
                  </a:moveTo>
                  <a:cubicBezTo>
                    <a:pt x="44922" y="1955"/>
                    <a:pt x="44909" y="1958"/>
                    <a:pt x="44898" y="1963"/>
                  </a:cubicBezTo>
                  <a:cubicBezTo>
                    <a:pt x="44578" y="2100"/>
                    <a:pt x="44236" y="2260"/>
                    <a:pt x="43916" y="2397"/>
                  </a:cubicBezTo>
                  <a:cubicBezTo>
                    <a:pt x="43871" y="2443"/>
                    <a:pt x="43848" y="2488"/>
                    <a:pt x="43871" y="2557"/>
                  </a:cubicBezTo>
                  <a:cubicBezTo>
                    <a:pt x="43894" y="2580"/>
                    <a:pt x="43916" y="2602"/>
                    <a:pt x="43962" y="2602"/>
                  </a:cubicBezTo>
                  <a:lnTo>
                    <a:pt x="44008" y="2602"/>
                  </a:lnTo>
                  <a:cubicBezTo>
                    <a:pt x="44327" y="2443"/>
                    <a:pt x="44647" y="2306"/>
                    <a:pt x="44989" y="2169"/>
                  </a:cubicBezTo>
                  <a:cubicBezTo>
                    <a:pt x="45035" y="2146"/>
                    <a:pt x="45058" y="2077"/>
                    <a:pt x="45035" y="2032"/>
                  </a:cubicBezTo>
                  <a:cubicBezTo>
                    <a:pt x="45018" y="1980"/>
                    <a:pt x="44975" y="1955"/>
                    <a:pt x="44935" y="1955"/>
                  </a:cubicBezTo>
                  <a:close/>
                  <a:moveTo>
                    <a:pt x="66955" y="1955"/>
                  </a:moveTo>
                  <a:cubicBezTo>
                    <a:pt x="66916" y="1955"/>
                    <a:pt x="66873" y="1980"/>
                    <a:pt x="66856" y="2032"/>
                  </a:cubicBezTo>
                  <a:cubicBezTo>
                    <a:pt x="66833" y="2077"/>
                    <a:pt x="66856" y="2146"/>
                    <a:pt x="66924" y="2169"/>
                  </a:cubicBezTo>
                  <a:cubicBezTo>
                    <a:pt x="67244" y="2306"/>
                    <a:pt x="67586" y="2443"/>
                    <a:pt x="67883" y="2602"/>
                  </a:cubicBezTo>
                  <a:lnTo>
                    <a:pt x="67929" y="2602"/>
                  </a:lnTo>
                  <a:cubicBezTo>
                    <a:pt x="67974" y="2602"/>
                    <a:pt x="68020" y="2580"/>
                    <a:pt x="68043" y="2557"/>
                  </a:cubicBezTo>
                  <a:cubicBezTo>
                    <a:pt x="68066" y="2488"/>
                    <a:pt x="68043" y="2420"/>
                    <a:pt x="67974" y="2397"/>
                  </a:cubicBezTo>
                  <a:cubicBezTo>
                    <a:pt x="67655" y="2260"/>
                    <a:pt x="67335" y="2100"/>
                    <a:pt x="66993" y="1963"/>
                  </a:cubicBezTo>
                  <a:cubicBezTo>
                    <a:pt x="66981" y="1958"/>
                    <a:pt x="66969" y="1955"/>
                    <a:pt x="66955" y="1955"/>
                  </a:cubicBezTo>
                  <a:close/>
                  <a:moveTo>
                    <a:pt x="42815" y="2981"/>
                  </a:moveTo>
                  <a:cubicBezTo>
                    <a:pt x="42801" y="2981"/>
                    <a:pt x="42787" y="2984"/>
                    <a:pt x="42775" y="2990"/>
                  </a:cubicBezTo>
                  <a:cubicBezTo>
                    <a:pt x="42456" y="3173"/>
                    <a:pt x="42136" y="3356"/>
                    <a:pt x="41839" y="3538"/>
                  </a:cubicBezTo>
                  <a:cubicBezTo>
                    <a:pt x="41794" y="3584"/>
                    <a:pt x="41771" y="3652"/>
                    <a:pt x="41794" y="3698"/>
                  </a:cubicBezTo>
                  <a:cubicBezTo>
                    <a:pt x="41817" y="3721"/>
                    <a:pt x="41862" y="3744"/>
                    <a:pt x="41885" y="3744"/>
                  </a:cubicBezTo>
                  <a:cubicBezTo>
                    <a:pt x="41908" y="3744"/>
                    <a:pt x="41931" y="3744"/>
                    <a:pt x="41953" y="3721"/>
                  </a:cubicBezTo>
                  <a:cubicBezTo>
                    <a:pt x="42250" y="3538"/>
                    <a:pt x="42570" y="3356"/>
                    <a:pt x="42867" y="3196"/>
                  </a:cubicBezTo>
                  <a:cubicBezTo>
                    <a:pt x="42912" y="3150"/>
                    <a:pt x="42935" y="3105"/>
                    <a:pt x="42912" y="3036"/>
                  </a:cubicBezTo>
                  <a:cubicBezTo>
                    <a:pt x="42895" y="3003"/>
                    <a:pt x="42854" y="2981"/>
                    <a:pt x="42815" y="2981"/>
                  </a:cubicBezTo>
                  <a:close/>
                  <a:moveTo>
                    <a:pt x="69098" y="2981"/>
                  </a:moveTo>
                  <a:cubicBezTo>
                    <a:pt x="69058" y="2981"/>
                    <a:pt x="69012" y="3003"/>
                    <a:pt x="68979" y="3036"/>
                  </a:cubicBezTo>
                  <a:cubicBezTo>
                    <a:pt x="68956" y="3082"/>
                    <a:pt x="68979" y="3150"/>
                    <a:pt x="69024" y="3196"/>
                  </a:cubicBezTo>
                  <a:cubicBezTo>
                    <a:pt x="69344" y="3356"/>
                    <a:pt x="69641" y="3538"/>
                    <a:pt x="69937" y="3744"/>
                  </a:cubicBezTo>
                  <a:lnTo>
                    <a:pt x="70006" y="3744"/>
                  </a:lnTo>
                  <a:cubicBezTo>
                    <a:pt x="70012" y="3750"/>
                    <a:pt x="70020" y="3753"/>
                    <a:pt x="70028" y="3753"/>
                  </a:cubicBezTo>
                  <a:cubicBezTo>
                    <a:pt x="70051" y="3753"/>
                    <a:pt x="70080" y="3731"/>
                    <a:pt x="70097" y="3698"/>
                  </a:cubicBezTo>
                  <a:cubicBezTo>
                    <a:pt x="70120" y="3652"/>
                    <a:pt x="70097" y="3584"/>
                    <a:pt x="70051" y="3561"/>
                  </a:cubicBezTo>
                  <a:cubicBezTo>
                    <a:pt x="69755" y="3356"/>
                    <a:pt x="69458" y="3173"/>
                    <a:pt x="69138" y="2990"/>
                  </a:cubicBezTo>
                  <a:cubicBezTo>
                    <a:pt x="69126" y="2984"/>
                    <a:pt x="69112" y="2981"/>
                    <a:pt x="69098" y="2981"/>
                  </a:cubicBezTo>
                  <a:close/>
                  <a:moveTo>
                    <a:pt x="40807" y="4237"/>
                  </a:moveTo>
                  <a:cubicBezTo>
                    <a:pt x="40793" y="4237"/>
                    <a:pt x="40779" y="4240"/>
                    <a:pt x="40767" y="4246"/>
                  </a:cubicBezTo>
                  <a:cubicBezTo>
                    <a:pt x="40470" y="4451"/>
                    <a:pt x="40173" y="4679"/>
                    <a:pt x="39899" y="4908"/>
                  </a:cubicBezTo>
                  <a:cubicBezTo>
                    <a:pt x="39854" y="4931"/>
                    <a:pt x="39831" y="4999"/>
                    <a:pt x="39876" y="5045"/>
                  </a:cubicBezTo>
                  <a:cubicBezTo>
                    <a:pt x="39899" y="5068"/>
                    <a:pt x="39922" y="5090"/>
                    <a:pt x="39945" y="5090"/>
                  </a:cubicBezTo>
                  <a:cubicBezTo>
                    <a:pt x="39991" y="5090"/>
                    <a:pt x="40013" y="5090"/>
                    <a:pt x="40036" y="5068"/>
                  </a:cubicBezTo>
                  <a:cubicBezTo>
                    <a:pt x="40310" y="4839"/>
                    <a:pt x="40584" y="4634"/>
                    <a:pt x="40881" y="4428"/>
                  </a:cubicBezTo>
                  <a:cubicBezTo>
                    <a:pt x="40926" y="4406"/>
                    <a:pt x="40949" y="4337"/>
                    <a:pt x="40904" y="4291"/>
                  </a:cubicBezTo>
                  <a:cubicBezTo>
                    <a:pt x="40887" y="4258"/>
                    <a:pt x="40846" y="4237"/>
                    <a:pt x="40807" y="4237"/>
                  </a:cubicBezTo>
                  <a:close/>
                  <a:moveTo>
                    <a:pt x="71059" y="4276"/>
                  </a:moveTo>
                  <a:cubicBezTo>
                    <a:pt x="71026" y="4276"/>
                    <a:pt x="70991" y="4288"/>
                    <a:pt x="70964" y="4314"/>
                  </a:cubicBezTo>
                  <a:cubicBezTo>
                    <a:pt x="70919" y="4360"/>
                    <a:pt x="70942" y="4428"/>
                    <a:pt x="70987" y="4474"/>
                  </a:cubicBezTo>
                  <a:cubicBezTo>
                    <a:pt x="71261" y="4679"/>
                    <a:pt x="71558" y="4908"/>
                    <a:pt x="71809" y="5159"/>
                  </a:cubicBezTo>
                  <a:cubicBezTo>
                    <a:pt x="71832" y="5159"/>
                    <a:pt x="71855" y="5182"/>
                    <a:pt x="71877" y="5182"/>
                  </a:cubicBezTo>
                  <a:cubicBezTo>
                    <a:pt x="71900" y="5182"/>
                    <a:pt x="71946" y="5159"/>
                    <a:pt x="71969" y="5136"/>
                  </a:cubicBezTo>
                  <a:cubicBezTo>
                    <a:pt x="71992" y="5090"/>
                    <a:pt x="71992" y="5022"/>
                    <a:pt x="71946" y="4999"/>
                  </a:cubicBezTo>
                  <a:cubicBezTo>
                    <a:pt x="71695" y="4748"/>
                    <a:pt x="71398" y="4520"/>
                    <a:pt x="71124" y="4291"/>
                  </a:cubicBezTo>
                  <a:cubicBezTo>
                    <a:pt x="71105" y="4282"/>
                    <a:pt x="71082" y="4276"/>
                    <a:pt x="71059" y="4276"/>
                  </a:cubicBezTo>
                  <a:close/>
                  <a:moveTo>
                    <a:pt x="38975" y="5695"/>
                  </a:moveTo>
                  <a:cubicBezTo>
                    <a:pt x="38946" y="5695"/>
                    <a:pt x="38918" y="5707"/>
                    <a:pt x="38895" y="5729"/>
                  </a:cubicBezTo>
                  <a:cubicBezTo>
                    <a:pt x="38621" y="5958"/>
                    <a:pt x="38370" y="6209"/>
                    <a:pt x="38096" y="6460"/>
                  </a:cubicBezTo>
                  <a:cubicBezTo>
                    <a:pt x="38073" y="6483"/>
                    <a:pt x="38050" y="6551"/>
                    <a:pt x="38096" y="6597"/>
                  </a:cubicBezTo>
                  <a:cubicBezTo>
                    <a:pt x="38119" y="6620"/>
                    <a:pt x="38142" y="6642"/>
                    <a:pt x="38164" y="6642"/>
                  </a:cubicBezTo>
                  <a:cubicBezTo>
                    <a:pt x="38210" y="6642"/>
                    <a:pt x="38233" y="6620"/>
                    <a:pt x="38256" y="6597"/>
                  </a:cubicBezTo>
                  <a:cubicBezTo>
                    <a:pt x="38507" y="6369"/>
                    <a:pt x="38781" y="6117"/>
                    <a:pt x="39032" y="5889"/>
                  </a:cubicBezTo>
                  <a:cubicBezTo>
                    <a:pt x="39078" y="5844"/>
                    <a:pt x="39078" y="5775"/>
                    <a:pt x="39055" y="5729"/>
                  </a:cubicBezTo>
                  <a:cubicBezTo>
                    <a:pt x="39032" y="5707"/>
                    <a:pt x="39003" y="5695"/>
                    <a:pt x="38975" y="5695"/>
                  </a:cubicBezTo>
                  <a:close/>
                  <a:moveTo>
                    <a:pt x="72802" y="5855"/>
                  </a:moveTo>
                  <a:cubicBezTo>
                    <a:pt x="72773" y="5855"/>
                    <a:pt x="72745" y="5866"/>
                    <a:pt x="72722" y="5889"/>
                  </a:cubicBezTo>
                  <a:cubicBezTo>
                    <a:pt x="72676" y="5935"/>
                    <a:pt x="72676" y="6003"/>
                    <a:pt x="72722" y="6049"/>
                  </a:cubicBezTo>
                  <a:cubicBezTo>
                    <a:pt x="72973" y="6300"/>
                    <a:pt x="73201" y="6574"/>
                    <a:pt x="73407" y="6848"/>
                  </a:cubicBezTo>
                  <a:cubicBezTo>
                    <a:pt x="73430" y="6871"/>
                    <a:pt x="73452" y="6894"/>
                    <a:pt x="73498" y="6894"/>
                  </a:cubicBezTo>
                  <a:cubicBezTo>
                    <a:pt x="73521" y="6894"/>
                    <a:pt x="73544" y="6894"/>
                    <a:pt x="73567" y="6871"/>
                  </a:cubicBezTo>
                  <a:cubicBezTo>
                    <a:pt x="73612" y="6825"/>
                    <a:pt x="73612" y="6757"/>
                    <a:pt x="73589" y="6711"/>
                  </a:cubicBezTo>
                  <a:cubicBezTo>
                    <a:pt x="73361" y="6437"/>
                    <a:pt x="73133" y="6163"/>
                    <a:pt x="72882" y="5889"/>
                  </a:cubicBezTo>
                  <a:cubicBezTo>
                    <a:pt x="72859" y="5866"/>
                    <a:pt x="72830" y="5855"/>
                    <a:pt x="72802" y="5855"/>
                  </a:cubicBezTo>
                  <a:close/>
                  <a:moveTo>
                    <a:pt x="37283" y="7339"/>
                  </a:moveTo>
                  <a:cubicBezTo>
                    <a:pt x="37257" y="7339"/>
                    <a:pt x="37229" y="7350"/>
                    <a:pt x="37206" y="7373"/>
                  </a:cubicBezTo>
                  <a:cubicBezTo>
                    <a:pt x="36955" y="7624"/>
                    <a:pt x="36726" y="7898"/>
                    <a:pt x="36498" y="8172"/>
                  </a:cubicBezTo>
                  <a:cubicBezTo>
                    <a:pt x="36453" y="8217"/>
                    <a:pt x="36453" y="8286"/>
                    <a:pt x="36498" y="8332"/>
                  </a:cubicBezTo>
                  <a:cubicBezTo>
                    <a:pt x="36521" y="8354"/>
                    <a:pt x="36544" y="8354"/>
                    <a:pt x="36567" y="8354"/>
                  </a:cubicBezTo>
                  <a:cubicBezTo>
                    <a:pt x="36590" y="8354"/>
                    <a:pt x="36635" y="8332"/>
                    <a:pt x="36658" y="8309"/>
                  </a:cubicBezTo>
                  <a:cubicBezTo>
                    <a:pt x="36886" y="8035"/>
                    <a:pt x="37115" y="7784"/>
                    <a:pt x="37366" y="7510"/>
                  </a:cubicBezTo>
                  <a:cubicBezTo>
                    <a:pt x="37388" y="7464"/>
                    <a:pt x="37388" y="7396"/>
                    <a:pt x="37343" y="7373"/>
                  </a:cubicBezTo>
                  <a:cubicBezTo>
                    <a:pt x="37331" y="7350"/>
                    <a:pt x="37309" y="7339"/>
                    <a:pt x="37283" y="7339"/>
                  </a:cubicBezTo>
                  <a:close/>
                  <a:moveTo>
                    <a:pt x="74223" y="7729"/>
                  </a:moveTo>
                  <a:cubicBezTo>
                    <a:pt x="74209" y="7729"/>
                    <a:pt x="74195" y="7732"/>
                    <a:pt x="74183" y="7738"/>
                  </a:cubicBezTo>
                  <a:cubicBezTo>
                    <a:pt x="74114" y="7784"/>
                    <a:pt x="74114" y="7852"/>
                    <a:pt x="74137" y="7898"/>
                  </a:cubicBezTo>
                  <a:cubicBezTo>
                    <a:pt x="74320" y="8195"/>
                    <a:pt x="74502" y="8491"/>
                    <a:pt x="74662" y="8811"/>
                  </a:cubicBezTo>
                  <a:cubicBezTo>
                    <a:pt x="74685" y="8857"/>
                    <a:pt x="74708" y="8879"/>
                    <a:pt x="74753" y="8879"/>
                  </a:cubicBezTo>
                  <a:cubicBezTo>
                    <a:pt x="74776" y="8879"/>
                    <a:pt x="74799" y="8879"/>
                    <a:pt x="74799" y="8857"/>
                  </a:cubicBezTo>
                  <a:cubicBezTo>
                    <a:pt x="74868" y="8834"/>
                    <a:pt x="74890" y="8765"/>
                    <a:pt x="74845" y="8720"/>
                  </a:cubicBezTo>
                  <a:cubicBezTo>
                    <a:pt x="74685" y="8400"/>
                    <a:pt x="74502" y="8080"/>
                    <a:pt x="74320" y="7784"/>
                  </a:cubicBezTo>
                  <a:cubicBezTo>
                    <a:pt x="74303" y="7750"/>
                    <a:pt x="74262" y="7729"/>
                    <a:pt x="74223" y="7729"/>
                  </a:cubicBezTo>
                  <a:close/>
                  <a:moveTo>
                    <a:pt x="35771" y="9138"/>
                  </a:moveTo>
                  <a:cubicBezTo>
                    <a:pt x="35738" y="9138"/>
                    <a:pt x="35703" y="9149"/>
                    <a:pt x="35677" y="9176"/>
                  </a:cubicBezTo>
                  <a:cubicBezTo>
                    <a:pt x="35471" y="9473"/>
                    <a:pt x="35243" y="9770"/>
                    <a:pt x="35037" y="10043"/>
                  </a:cubicBezTo>
                  <a:cubicBezTo>
                    <a:pt x="35015" y="10112"/>
                    <a:pt x="35015" y="10180"/>
                    <a:pt x="35083" y="10203"/>
                  </a:cubicBezTo>
                  <a:cubicBezTo>
                    <a:pt x="35083" y="10226"/>
                    <a:pt x="35106" y="10226"/>
                    <a:pt x="35129" y="10226"/>
                  </a:cubicBezTo>
                  <a:cubicBezTo>
                    <a:pt x="35174" y="10226"/>
                    <a:pt x="35197" y="10203"/>
                    <a:pt x="35220" y="10180"/>
                  </a:cubicBezTo>
                  <a:cubicBezTo>
                    <a:pt x="35425" y="9884"/>
                    <a:pt x="35631" y="9587"/>
                    <a:pt x="35859" y="9313"/>
                  </a:cubicBezTo>
                  <a:cubicBezTo>
                    <a:pt x="35882" y="9267"/>
                    <a:pt x="35882" y="9199"/>
                    <a:pt x="35836" y="9153"/>
                  </a:cubicBezTo>
                  <a:cubicBezTo>
                    <a:pt x="35817" y="9144"/>
                    <a:pt x="35795" y="9138"/>
                    <a:pt x="35771" y="9138"/>
                  </a:cubicBezTo>
                  <a:close/>
                  <a:moveTo>
                    <a:pt x="75293" y="9829"/>
                  </a:moveTo>
                  <a:cubicBezTo>
                    <a:pt x="75280" y="9829"/>
                    <a:pt x="75267" y="9832"/>
                    <a:pt x="75256" y="9838"/>
                  </a:cubicBezTo>
                  <a:cubicBezTo>
                    <a:pt x="75187" y="9861"/>
                    <a:pt x="75164" y="9929"/>
                    <a:pt x="75187" y="9975"/>
                  </a:cubicBezTo>
                  <a:cubicBezTo>
                    <a:pt x="75324" y="10317"/>
                    <a:pt x="75438" y="10637"/>
                    <a:pt x="75530" y="10979"/>
                  </a:cubicBezTo>
                  <a:cubicBezTo>
                    <a:pt x="75552" y="11025"/>
                    <a:pt x="75598" y="11048"/>
                    <a:pt x="75644" y="11071"/>
                  </a:cubicBezTo>
                  <a:cubicBezTo>
                    <a:pt x="75644" y="11071"/>
                    <a:pt x="75666" y="11048"/>
                    <a:pt x="75666" y="11048"/>
                  </a:cubicBezTo>
                  <a:cubicBezTo>
                    <a:pt x="75735" y="11048"/>
                    <a:pt x="75758" y="10979"/>
                    <a:pt x="75735" y="10911"/>
                  </a:cubicBezTo>
                  <a:cubicBezTo>
                    <a:pt x="75644" y="10568"/>
                    <a:pt x="75530" y="10226"/>
                    <a:pt x="75393" y="9906"/>
                  </a:cubicBezTo>
                  <a:cubicBezTo>
                    <a:pt x="75375" y="9855"/>
                    <a:pt x="75333" y="9829"/>
                    <a:pt x="75293" y="9829"/>
                  </a:cubicBezTo>
                  <a:close/>
                  <a:moveTo>
                    <a:pt x="34449" y="11084"/>
                  </a:moveTo>
                  <a:cubicBezTo>
                    <a:pt x="34409" y="11084"/>
                    <a:pt x="34363" y="11106"/>
                    <a:pt x="34330" y="11139"/>
                  </a:cubicBezTo>
                  <a:cubicBezTo>
                    <a:pt x="34147" y="11436"/>
                    <a:pt x="33965" y="11755"/>
                    <a:pt x="33782" y="12052"/>
                  </a:cubicBezTo>
                  <a:cubicBezTo>
                    <a:pt x="33759" y="12121"/>
                    <a:pt x="33782" y="12166"/>
                    <a:pt x="33828" y="12212"/>
                  </a:cubicBezTo>
                  <a:lnTo>
                    <a:pt x="33873" y="12212"/>
                  </a:lnTo>
                  <a:cubicBezTo>
                    <a:pt x="33919" y="12212"/>
                    <a:pt x="33965" y="12212"/>
                    <a:pt x="33965" y="12166"/>
                  </a:cubicBezTo>
                  <a:cubicBezTo>
                    <a:pt x="34147" y="11847"/>
                    <a:pt x="34330" y="11550"/>
                    <a:pt x="34512" y="11253"/>
                  </a:cubicBezTo>
                  <a:cubicBezTo>
                    <a:pt x="34558" y="11208"/>
                    <a:pt x="34535" y="11139"/>
                    <a:pt x="34490" y="11093"/>
                  </a:cubicBezTo>
                  <a:cubicBezTo>
                    <a:pt x="34477" y="11087"/>
                    <a:pt x="34464" y="11084"/>
                    <a:pt x="34449" y="11084"/>
                  </a:cubicBezTo>
                  <a:close/>
                  <a:moveTo>
                    <a:pt x="75976" y="12092"/>
                  </a:moveTo>
                  <a:cubicBezTo>
                    <a:pt x="75965" y="12092"/>
                    <a:pt x="75953" y="12094"/>
                    <a:pt x="75940" y="12098"/>
                  </a:cubicBezTo>
                  <a:cubicBezTo>
                    <a:pt x="75895" y="12098"/>
                    <a:pt x="75849" y="12166"/>
                    <a:pt x="75872" y="12212"/>
                  </a:cubicBezTo>
                  <a:cubicBezTo>
                    <a:pt x="75940" y="12554"/>
                    <a:pt x="75986" y="12919"/>
                    <a:pt x="76054" y="13262"/>
                  </a:cubicBezTo>
                  <a:cubicBezTo>
                    <a:pt x="76054" y="13330"/>
                    <a:pt x="76100" y="13353"/>
                    <a:pt x="76146" y="13353"/>
                  </a:cubicBezTo>
                  <a:lnTo>
                    <a:pt x="76169" y="13353"/>
                  </a:lnTo>
                  <a:cubicBezTo>
                    <a:pt x="76237" y="13353"/>
                    <a:pt x="76260" y="13285"/>
                    <a:pt x="76260" y="13239"/>
                  </a:cubicBezTo>
                  <a:cubicBezTo>
                    <a:pt x="76214" y="12874"/>
                    <a:pt x="76146" y="12531"/>
                    <a:pt x="76077" y="12166"/>
                  </a:cubicBezTo>
                  <a:cubicBezTo>
                    <a:pt x="76059" y="12129"/>
                    <a:pt x="76025" y="12092"/>
                    <a:pt x="75976" y="12092"/>
                  </a:cubicBezTo>
                  <a:close/>
                  <a:moveTo>
                    <a:pt x="33275" y="13139"/>
                  </a:moveTo>
                  <a:cubicBezTo>
                    <a:pt x="33233" y="13139"/>
                    <a:pt x="33199" y="13160"/>
                    <a:pt x="33166" y="13193"/>
                  </a:cubicBezTo>
                  <a:cubicBezTo>
                    <a:pt x="33006" y="13513"/>
                    <a:pt x="32846" y="13832"/>
                    <a:pt x="32709" y="14175"/>
                  </a:cubicBezTo>
                  <a:cubicBezTo>
                    <a:pt x="32686" y="14220"/>
                    <a:pt x="32709" y="14289"/>
                    <a:pt x="32755" y="14312"/>
                  </a:cubicBezTo>
                  <a:lnTo>
                    <a:pt x="32801" y="14312"/>
                  </a:lnTo>
                  <a:cubicBezTo>
                    <a:pt x="32846" y="14312"/>
                    <a:pt x="32892" y="14289"/>
                    <a:pt x="32892" y="14243"/>
                  </a:cubicBezTo>
                  <a:cubicBezTo>
                    <a:pt x="33052" y="13924"/>
                    <a:pt x="33211" y="13604"/>
                    <a:pt x="33371" y="13285"/>
                  </a:cubicBezTo>
                  <a:cubicBezTo>
                    <a:pt x="33394" y="13239"/>
                    <a:pt x="33371" y="13170"/>
                    <a:pt x="33326" y="13148"/>
                  </a:cubicBezTo>
                  <a:cubicBezTo>
                    <a:pt x="33307" y="13142"/>
                    <a:pt x="33290" y="13139"/>
                    <a:pt x="33275" y="13139"/>
                  </a:cubicBezTo>
                  <a:close/>
                  <a:moveTo>
                    <a:pt x="11713" y="14183"/>
                  </a:moveTo>
                  <a:cubicBezTo>
                    <a:pt x="11680" y="14183"/>
                    <a:pt x="11645" y="14194"/>
                    <a:pt x="11619" y="14220"/>
                  </a:cubicBezTo>
                  <a:cubicBezTo>
                    <a:pt x="11573" y="14266"/>
                    <a:pt x="11573" y="14335"/>
                    <a:pt x="11619" y="14357"/>
                  </a:cubicBezTo>
                  <a:cubicBezTo>
                    <a:pt x="11870" y="14586"/>
                    <a:pt x="12144" y="14837"/>
                    <a:pt x="12395" y="15111"/>
                  </a:cubicBezTo>
                  <a:cubicBezTo>
                    <a:pt x="12418" y="15111"/>
                    <a:pt x="12440" y="15133"/>
                    <a:pt x="12463" y="15133"/>
                  </a:cubicBezTo>
                  <a:cubicBezTo>
                    <a:pt x="12509" y="15133"/>
                    <a:pt x="12532" y="15111"/>
                    <a:pt x="12554" y="15088"/>
                  </a:cubicBezTo>
                  <a:cubicBezTo>
                    <a:pt x="12600" y="15065"/>
                    <a:pt x="12600" y="14997"/>
                    <a:pt x="12554" y="14951"/>
                  </a:cubicBezTo>
                  <a:cubicBezTo>
                    <a:pt x="12281" y="14677"/>
                    <a:pt x="12030" y="14449"/>
                    <a:pt x="11778" y="14198"/>
                  </a:cubicBezTo>
                  <a:cubicBezTo>
                    <a:pt x="11760" y="14188"/>
                    <a:pt x="11737" y="14183"/>
                    <a:pt x="11713" y="14183"/>
                  </a:cubicBezTo>
                  <a:close/>
                  <a:moveTo>
                    <a:pt x="76283" y="14426"/>
                  </a:moveTo>
                  <a:cubicBezTo>
                    <a:pt x="76214" y="14426"/>
                    <a:pt x="76169" y="14472"/>
                    <a:pt x="76169" y="14540"/>
                  </a:cubicBezTo>
                  <a:cubicBezTo>
                    <a:pt x="76191" y="14882"/>
                    <a:pt x="76214" y="15248"/>
                    <a:pt x="76214" y="15613"/>
                  </a:cubicBezTo>
                  <a:cubicBezTo>
                    <a:pt x="76214" y="15658"/>
                    <a:pt x="76260" y="15704"/>
                    <a:pt x="76306" y="15704"/>
                  </a:cubicBezTo>
                  <a:cubicBezTo>
                    <a:pt x="76374" y="15704"/>
                    <a:pt x="76420" y="15658"/>
                    <a:pt x="76420" y="15613"/>
                  </a:cubicBezTo>
                  <a:cubicBezTo>
                    <a:pt x="76420" y="15248"/>
                    <a:pt x="76420" y="14882"/>
                    <a:pt x="76397" y="14517"/>
                  </a:cubicBezTo>
                  <a:cubicBezTo>
                    <a:pt x="76397" y="14472"/>
                    <a:pt x="76328" y="14426"/>
                    <a:pt x="76283" y="14426"/>
                  </a:cubicBezTo>
                  <a:close/>
                  <a:moveTo>
                    <a:pt x="32281" y="15284"/>
                  </a:moveTo>
                  <a:cubicBezTo>
                    <a:pt x="32242" y="15284"/>
                    <a:pt x="32201" y="15305"/>
                    <a:pt x="32184" y="15339"/>
                  </a:cubicBezTo>
                  <a:cubicBezTo>
                    <a:pt x="32047" y="15681"/>
                    <a:pt x="31933" y="16024"/>
                    <a:pt x="31796" y="16343"/>
                  </a:cubicBezTo>
                  <a:cubicBezTo>
                    <a:pt x="31773" y="16412"/>
                    <a:pt x="31819" y="16480"/>
                    <a:pt x="31865" y="16480"/>
                  </a:cubicBezTo>
                  <a:cubicBezTo>
                    <a:pt x="31865" y="16503"/>
                    <a:pt x="31888" y="16503"/>
                    <a:pt x="31888" y="16503"/>
                  </a:cubicBezTo>
                  <a:cubicBezTo>
                    <a:pt x="31933" y="16503"/>
                    <a:pt x="31979" y="16480"/>
                    <a:pt x="32002" y="16434"/>
                  </a:cubicBezTo>
                  <a:cubicBezTo>
                    <a:pt x="32116" y="16092"/>
                    <a:pt x="32253" y="15750"/>
                    <a:pt x="32390" y="15430"/>
                  </a:cubicBezTo>
                  <a:cubicBezTo>
                    <a:pt x="32413" y="15385"/>
                    <a:pt x="32390" y="15316"/>
                    <a:pt x="32321" y="15293"/>
                  </a:cubicBezTo>
                  <a:cubicBezTo>
                    <a:pt x="32309" y="15287"/>
                    <a:pt x="32295" y="15284"/>
                    <a:pt x="32281" y="15284"/>
                  </a:cubicBezTo>
                  <a:close/>
                  <a:moveTo>
                    <a:pt x="13385" y="15830"/>
                  </a:moveTo>
                  <a:cubicBezTo>
                    <a:pt x="13359" y="15830"/>
                    <a:pt x="13331" y="15841"/>
                    <a:pt x="13308" y="15864"/>
                  </a:cubicBezTo>
                  <a:cubicBezTo>
                    <a:pt x="13262" y="15910"/>
                    <a:pt x="13262" y="15978"/>
                    <a:pt x="13285" y="16024"/>
                  </a:cubicBezTo>
                  <a:cubicBezTo>
                    <a:pt x="13536" y="16275"/>
                    <a:pt x="13764" y="16526"/>
                    <a:pt x="14015" y="16800"/>
                  </a:cubicBezTo>
                  <a:cubicBezTo>
                    <a:pt x="14038" y="16823"/>
                    <a:pt x="14061" y="16845"/>
                    <a:pt x="14084" y="16845"/>
                  </a:cubicBezTo>
                  <a:cubicBezTo>
                    <a:pt x="14129" y="16845"/>
                    <a:pt x="14152" y="16845"/>
                    <a:pt x="14175" y="16823"/>
                  </a:cubicBezTo>
                  <a:cubicBezTo>
                    <a:pt x="14221" y="16777"/>
                    <a:pt x="14221" y="16708"/>
                    <a:pt x="14175" y="16663"/>
                  </a:cubicBezTo>
                  <a:cubicBezTo>
                    <a:pt x="13924" y="16389"/>
                    <a:pt x="13696" y="16115"/>
                    <a:pt x="13445" y="15864"/>
                  </a:cubicBezTo>
                  <a:cubicBezTo>
                    <a:pt x="13433" y="15841"/>
                    <a:pt x="13410" y="15830"/>
                    <a:pt x="13385" y="15830"/>
                  </a:cubicBezTo>
                  <a:close/>
                  <a:moveTo>
                    <a:pt x="76283" y="16777"/>
                  </a:moveTo>
                  <a:cubicBezTo>
                    <a:pt x="76214" y="16777"/>
                    <a:pt x="76169" y="16823"/>
                    <a:pt x="76146" y="16868"/>
                  </a:cubicBezTo>
                  <a:cubicBezTo>
                    <a:pt x="76123" y="17233"/>
                    <a:pt x="76100" y="17576"/>
                    <a:pt x="76054" y="17941"/>
                  </a:cubicBezTo>
                  <a:cubicBezTo>
                    <a:pt x="76032" y="18009"/>
                    <a:pt x="76077" y="18055"/>
                    <a:pt x="76146" y="18055"/>
                  </a:cubicBezTo>
                  <a:cubicBezTo>
                    <a:pt x="76191" y="18055"/>
                    <a:pt x="76260" y="18032"/>
                    <a:pt x="76260" y="17964"/>
                  </a:cubicBezTo>
                  <a:cubicBezTo>
                    <a:pt x="76306" y="17621"/>
                    <a:pt x="76351" y="17256"/>
                    <a:pt x="76374" y="16891"/>
                  </a:cubicBezTo>
                  <a:cubicBezTo>
                    <a:pt x="76374" y="16845"/>
                    <a:pt x="76328" y="16777"/>
                    <a:pt x="76283" y="16777"/>
                  </a:cubicBezTo>
                  <a:close/>
                  <a:moveTo>
                    <a:pt x="14925" y="17606"/>
                  </a:moveTo>
                  <a:cubicBezTo>
                    <a:pt x="14902" y="17606"/>
                    <a:pt x="14879" y="17612"/>
                    <a:pt x="14860" y="17621"/>
                  </a:cubicBezTo>
                  <a:cubicBezTo>
                    <a:pt x="14814" y="17667"/>
                    <a:pt x="14814" y="17736"/>
                    <a:pt x="14860" y="17781"/>
                  </a:cubicBezTo>
                  <a:cubicBezTo>
                    <a:pt x="15065" y="18032"/>
                    <a:pt x="15316" y="18329"/>
                    <a:pt x="15545" y="18603"/>
                  </a:cubicBezTo>
                  <a:cubicBezTo>
                    <a:pt x="15567" y="18626"/>
                    <a:pt x="15590" y="18649"/>
                    <a:pt x="15613" y="18649"/>
                  </a:cubicBezTo>
                  <a:cubicBezTo>
                    <a:pt x="15636" y="18649"/>
                    <a:pt x="15659" y="18626"/>
                    <a:pt x="15682" y="18626"/>
                  </a:cubicBezTo>
                  <a:cubicBezTo>
                    <a:pt x="15727" y="18580"/>
                    <a:pt x="15750" y="18512"/>
                    <a:pt x="15704" y="18466"/>
                  </a:cubicBezTo>
                  <a:cubicBezTo>
                    <a:pt x="15476" y="18192"/>
                    <a:pt x="15248" y="17895"/>
                    <a:pt x="15020" y="17644"/>
                  </a:cubicBezTo>
                  <a:cubicBezTo>
                    <a:pt x="14993" y="17617"/>
                    <a:pt x="14958" y="17606"/>
                    <a:pt x="14925" y="17606"/>
                  </a:cubicBezTo>
                  <a:close/>
                  <a:moveTo>
                    <a:pt x="31472" y="17499"/>
                  </a:moveTo>
                  <a:cubicBezTo>
                    <a:pt x="31424" y="17499"/>
                    <a:pt x="31385" y="17524"/>
                    <a:pt x="31385" y="17576"/>
                  </a:cubicBezTo>
                  <a:cubicBezTo>
                    <a:pt x="31271" y="17918"/>
                    <a:pt x="31157" y="18261"/>
                    <a:pt x="31066" y="18603"/>
                  </a:cubicBezTo>
                  <a:cubicBezTo>
                    <a:pt x="31043" y="18649"/>
                    <a:pt x="31089" y="18717"/>
                    <a:pt x="31134" y="18740"/>
                  </a:cubicBezTo>
                  <a:lnTo>
                    <a:pt x="31157" y="18740"/>
                  </a:lnTo>
                  <a:cubicBezTo>
                    <a:pt x="31203" y="18740"/>
                    <a:pt x="31248" y="18717"/>
                    <a:pt x="31271" y="18649"/>
                  </a:cubicBezTo>
                  <a:cubicBezTo>
                    <a:pt x="31363" y="18306"/>
                    <a:pt x="31477" y="17964"/>
                    <a:pt x="31591" y="17644"/>
                  </a:cubicBezTo>
                  <a:cubicBezTo>
                    <a:pt x="31591" y="17576"/>
                    <a:pt x="31568" y="17530"/>
                    <a:pt x="31522" y="17507"/>
                  </a:cubicBezTo>
                  <a:cubicBezTo>
                    <a:pt x="31505" y="17502"/>
                    <a:pt x="31488" y="17499"/>
                    <a:pt x="31472" y="17499"/>
                  </a:cubicBezTo>
                  <a:close/>
                  <a:moveTo>
                    <a:pt x="75963" y="19105"/>
                  </a:moveTo>
                  <a:cubicBezTo>
                    <a:pt x="75895" y="19105"/>
                    <a:pt x="75849" y="19151"/>
                    <a:pt x="75826" y="19196"/>
                  </a:cubicBezTo>
                  <a:cubicBezTo>
                    <a:pt x="75758" y="19539"/>
                    <a:pt x="75666" y="19904"/>
                    <a:pt x="75575" y="20246"/>
                  </a:cubicBezTo>
                  <a:cubicBezTo>
                    <a:pt x="75575" y="20292"/>
                    <a:pt x="75598" y="20360"/>
                    <a:pt x="75666" y="20360"/>
                  </a:cubicBezTo>
                  <a:cubicBezTo>
                    <a:pt x="75666" y="20360"/>
                    <a:pt x="75666" y="20383"/>
                    <a:pt x="75689" y="20383"/>
                  </a:cubicBezTo>
                  <a:cubicBezTo>
                    <a:pt x="75735" y="20383"/>
                    <a:pt x="75781" y="20338"/>
                    <a:pt x="75803" y="20292"/>
                  </a:cubicBezTo>
                  <a:cubicBezTo>
                    <a:pt x="75895" y="19950"/>
                    <a:pt x="75963" y="19584"/>
                    <a:pt x="76032" y="19242"/>
                  </a:cubicBezTo>
                  <a:cubicBezTo>
                    <a:pt x="76054" y="19196"/>
                    <a:pt x="76009" y="19128"/>
                    <a:pt x="75963" y="19105"/>
                  </a:cubicBezTo>
                  <a:close/>
                  <a:moveTo>
                    <a:pt x="16430" y="19432"/>
                  </a:moveTo>
                  <a:cubicBezTo>
                    <a:pt x="16408" y="19432"/>
                    <a:pt x="16385" y="19438"/>
                    <a:pt x="16366" y="19447"/>
                  </a:cubicBezTo>
                  <a:cubicBezTo>
                    <a:pt x="16321" y="19493"/>
                    <a:pt x="16298" y="19562"/>
                    <a:pt x="16343" y="19607"/>
                  </a:cubicBezTo>
                  <a:cubicBezTo>
                    <a:pt x="16572" y="19904"/>
                    <a:pt x="16777" y="20178"/>
                    <a:pt x="17005" y="20452"/>
                  </a:cubicBezTo>
                  <a:cubicBezTo>
                    <a:pt x="17005" y="20475"/>
                    <a:pt x="17051" y="20497"/>
                    <a:pt x="17074" y="20497"/>
                  </a:cubicBezTo>
                  <a:cubicBezTo>
                    <a:pt x="17097" y="20497"/>
                    <a:pt x="17120" y="20497"/>
                    <a:pt x="17142" y="20475"/>
                  </a:cubicBezTo>
                  <a:cubicBezTo>
                    <a:pt x="17188" y="20429"/>
                    <a:pt x="17211" y="20360"/>
                    <a:pt x="17165" y="20315"/>
                  </a:cubicBezTo>
                  <a:cubicBezTo>
                    <a:pt x="16960" y="20041"/>
                    <a:pt x="16732" y="19767"/>
                    <a:pt x="16503" y="19470"/>
                  </a:cubicBezTo>
                  <a:cubicBezTo>
                    <a:pt x="16490" y="19444"/>
                    <a:pt x="16461" y="19432"/>
                    <a:pt x="16430" y="19432"/>
                  </a:cubicBezTo>
                  <a:close/>
                  <a:moveTo>
                    <a:pt x="30825" y="19761"/>
                  </a:moveTo>
                  <a:cubicBezTo>
                    <a:pt x="30776" y="19761"/>
                    <a:pt x="30742" y="19798"/>
                    <a:pt x="30723" y="19835"/>
                  </a:cubicBezTo>
                  <a:cubicBezTo>
                    <a:pt x="30632" y="20201"/>
                    <a:pt x="30564" y="20543"/>
                    <a:pt x="30495" y="20885"/>
                  </a:cubicBezTo>
                  <a:cubicBezTo>
                    <a:pt x="30472" y="20954"/>
                    <a:pt x="30518" y="21000"/>
                    <a:pt x="30564" y="21022"/>
                  </a:cubicBezTo>
                  <a:lnTo>
                    <a:pt x="30586" y="21022"/>
                  </a:lnTo>
                  <a:cubicBezTo>
                    <a:pt x="30632" y="21022"/>
                    <a:pt x="30678" y="21000"/>
                    <a:pt x="30701" y="20931"/>
                  </a:cubicBezTo>
                  <a:cubicBezTo>
                    <a:pt x="30769" y="20589"/>
                    <a:pt x="30860" y="20246"/>
                    <a:pt x="30929" y="19904"/>
                  </a:cubicBezTo>
                  <a:cubicBezTo>
                    <a:pt x="30952" y="19835"/>
                    <a:pt x="30906" y="19790"/>
                    <a:pt x="30860" y="19767"/>
                  </a:cubicBezTo>
                  <a:cubicBezTo>
                    <a:pt x="30848" y="19763"/>
                    <a:pt x="30836" y="19761"/>
                    <a:pt x="30825" y="19761"/>
                  </a:cubicBezTo>
                  <a:close/>
                  <a:moveTo>
                    <a:pt x="17839" y="21305"/>
                  </a:moveTo>
                  <a:cubicBezTo>
                    <a:pt x="17818" y="21305"/>
                    <a:pt x="17798" y="21311"/>
                    <a:pt x="17781" y="21319"/>
                  </a:cubicBezTo>
                  <a:cubicBezTo>
                    <a:pt x="17736" y="21365"/>
                    <a:pt x="17736" y="21433"/>
                    <a:pt x="17759" y="21479"/>
                  </a:cubicBezTo>
                  <a:cubicBezTo>
                    <a:pt x="17964" y="21776"/>
                    <a:pt x="18170" y="22072"/>
                    <a:pt x="18352" y="22369"/>
                  </a:cubicBezTo>
                  <a:cubicBezTo>
                    <a:pt x="18375" y="22392"/>
                    <a:pt x="18421" y="22415"/>
                    <a:pt x="18443" y="22415"/>
                  </a:cubicBezTo>
                  <a:cubicBezTo>
                    <a:pt x="18466" y="22415"/>
                    <a:pt x="18489" y="22415"/>
                    <a:pt x="18512" y="22392"/>
                  </a:cubicBezTo>
                  <a:cubicBezTo>
                    <a:pt x="18558" y="22369"/>
                    <a:pt x="18580" y="22301"/>
                    <a:pt x="18535" y="22255"/>
                  </a:cubicBezTo>
                  <a:cubicBezTo>
                    <a:pt x="18352" y="21958"/>
                    <a:pt x="18147" y="21661"/>
                    <a:pt x="17941" y="21365"/>
                  </a:cubicBezTo>
                  <a:cubicBezTo>
                    <a:pt x="17912" y="21321"/>
                    <a:pt x="17874" y="21305"/>
                    <a:pt x="17839" y="21305"/>
                  </a:cubicBezTo>
                  <a:close/>
                  <a:moveTo>
                    <a:pt x="75320" y="21382"/>
                  </a:moveTo>
                  <a:cubicBezTo>
                    <a:pt x="75278" y="21382"/>
                    <a:pt x="75229" y="21419"/>
                    <a:pt x="75210" y="21456"/>
                  </a:cubicBezTo>
                  <a:cubicBezTo>
                    <a:pt x="75096" y="21798"/>
                    <a:pt x="74982" y="22141"/>
                    <a:pt x="74845" y="22460"/>
                  </a:cubicBezTo>
                  <a:cubicBezTo>
                    <a:pt x="74822" y="22506"/>
                    <a:pt x="74845" y="22574"/>
                    <a:pt x="74890" y="22597"/>
                  </a:cubicBezTo>
                  <a:lnTo>
                    <a:pt x="74936" y="22597"/>
                  </a:lnTo>
                  <a:cubicBezTo>
                    <a:pt x="74982" y="22597"/>
                    <a:pt x="75027" y="22574"/>
                    <a:pt x="75050" y="22529"/>
                  </a:cubicBezTo>
                  <a:cubicBezTo>
                    <a:pt x="75164" y="22209"/>
                    <a:pt x="75301" y="21867"/>
                    <a:pt x="75415" y="21525"/>
                  </a:cubicBezTo>
                  <a:cubicBezTo>
                    <a:pt x="75438" y="21479"/>
                    <a:pt x="75415" y="21410"/>
                    <a:pt x="75347" y="21388"/>
                  </a:cubicBezTo>
                  <a:cubicBezTo>
                    <a:pt x="75339" y="21383"/>
                    <a:pt x="75329" y="21382"/>
                    <a:pt x="75320" y="21382"/>
                  </a:cubicBezTo>
                  <a:close/>
                  <a:moveTo>
                    <a:pt x="30358" y="22072"/>
                  </a:moveTo>
                  <a:cubicBezTo>
                    <a:pt x="30313" y="22072"/>
                    <a:pt x="30244" y="22095"/>
                    <a:pt x="30244" y="22164"/>
                  </a:cubicBezTo>
                  <a:cubicBezTo>
                    <a:pt x="30176" y="22506"/>
                    <a:pt x="30130" y="22871"/>
                    <a:pt x="30062" y="23214"/>
                  </a:cubicBezTo>
                  <a:cubicBezTo>
                    <a:pt x="30062" y="23282"/>
                    <a:pt x="30107" y="23328"/>
                    <a:pt x="30153" y="23351"/>
                  </a:cubicBezTo>
                  <a:lnTo>
                    <a:pt x="30176" y="23351"/>
                  </a:lnTo>
                  <a:cubicBezTo>
                    <a:pt x="30221" y="23351"/>
                    <a:pt x="30267" y="23305"/>
                    <a:pt x="30290" y="23259"/>
                  </a:cubicBezTo>
                  <a:cubicBezTo>
                    <a:pt x="30335" y="22894"/>
                    <a:pt x="30381" y="22552"/>
                    <a:pt x="30450" y="22209"/>
                  </a:cubicBezTo>
                  <a:cubicBezTo>
                    <a:pt x="30472" y="22141"/>
                    <a:pt x="30427" y="22095"/>
                    <a:pt x="30358" y="22072"/>
                  </a:cubicBezTo>
                  <a:close/>
                  <a:moveTo>
                    <a:pt x="19100" y="23296"/>
                  </a:moveTo>
                  <a:cubicBezTo>
                    <a:pt x="19086" y="23296"/>
                    <a:pt x="19072" y="23299"/>
                    <a:pt x="19060" y="23305"/>
                  </a:cubicBezTo>
                  <a:cubicBezTo>
                    <a:pt x="19014" y="23351"/>
                    <a:pt x="18991" y="23419"/>
                    <a:pt x="19014" y="23465"/>
                  </a:cubicBezTo>
                  <a:cubicBezTo>
                    <a:pt x="19197" y="23784"/>
                    <a:pt x="19356" y="24104"/>
                    <a:pt x="19516" y="24401"/>
                  </a:cubicBezTo>
                  <a:cubicBezTo>
                    <a:pt x="19539" y="24446"/>
                    <a:pt x="19562" y="24469"/>
                    <a:pt x="19608" y="24469"/>
                  </a:cubicBezTo>
                  <a:lnTo>
                    <a:pt x="19653" y="24469"/>
                  </a:lnTo>
                  <a:cubicBezTo>
                    <a:pt x="19699" y="24423"/>
                    <a:pt x="19722" y="24378"/>
                    <a:pt x="19699" y="24309"/>
                  </a:cubicBezTo>
                  <a:cubicBezTo>
                    <a:pt x="19562" y="23990"/>
                    <a:pt x="19379" y="23670"/>
                    <a:pt x="19219" y="23351"/>
                  </a:cubicBezTo>
                  <a:cubicBezTo>
                    <a:pt x="19186" y="23317"/>
                    <a:pt x="19140" y="23296"/>
                    <a:pt x="19100" y="23296"/>
                  </a:cubicBezTo>
                  <a:close/>
                  <a:moveTo>
                    <a:pt x="74416" y="23570"/>
                  </a:moveTo>
                  <a:cubicBezTo>
                    <a:pt x="74378" y="23570"/>
                    <a:pt x="74336" y="23591"/>
                    <a:pt x="74320" y="23624"/>
                  </a:cubicBezTo>
                  <a:cubicBezTo>
                    <a:pt x="74160" y="23944"/>
                    <a:pt x="74000" y="24264"/>
                    <a:pt x="73840" y="24583"/>
                  </a:cubicBezTo>
                  <a:cubicBezTo>
                    <a:pt x="73795" y="24629"/>
                    <a:pt x="73818" y="24697"/>
                    <a:pt x="73886" y="24720"/>
                  </a:cubicBezTo>
                  <a:cubicBezTo>
                    <a:pt x="73886" y="24720"/>
                    <a:pt x="73909" y="24743"/>
                    <a:pt x="73932" y="24743"/>
                  </a:cubicBezTo>
                  <a:cubicBezTo>
                    <a:pt x="73955" y="24743"/>
                    <a:pt x="74000" y="24720"/>
                    <a:pt x="74023" y="24674"/>
                  </a:cubicBezTo>
                  <a:cubicBezTo>
                    <a:pt x="74183" y="24355"/>
                    <a:pt x="74365" y="24035"/>
                    <a:pt x="74502" y="23716"/>
                  </a:cubicBezTo>
                  <a:cubicBezTo>
                    <a:pt x="74548" y="23670"/>
                    <a:pt x="74525" y="23602"/>
                    <a:pt x="74457" y="23579"/>
                  </a:cubicBezTo>
                  <a:cubicBezTo>
                    <a:pt x="74444" y="23573"/>
                    <a:pt x="74431" y="23570"/>
                    <a:pt x="74416" y="23570"/>
                  </a:cubicBezTo>
                  <a:close/>
                  <a:moveTo>
                    <a:pt x="30016" y="24401"/>
                  </a:moveTo>
                  <a:cubicBezTo>
                    <a:pt x="29970" y="24401"/>
                    <a:pt x="29902" y="24446"/>
                    <a:pt x="29902" y="24492"/>
                  </a:cubicBezTo>
                  <a:cubicBezTo>
                    <a:pt x="29856" y="24857"/>
                    <a:pt x="29833" y="25222"/>
                    <a:pt x="29810" y="25565"/>
                  </a:cubicBezTo>
                  <a:cubicBezTo>
                    <a:pt x="29788" y="25633"/>
                    <a:pt x="29833" y="25679"/>
                    <a:pt x="29902" y="25679"/>
                  </a:cubicBezTo>
                  <a:cubicBezTo>
                    <a:pt x="29914" y="25683"/>
                    <a:pt x="29925" y="25685"/>
                    <a:pt x="29936" y="25685"/>
                  </a:cubicBezTo>
                  <a:cubicBezTo>
                    <a:pt x="29985" y="25685"/>
                    <a:pt x="30016" y="25644"/>
                    <a:pt x="30016" y="25587"/>
                  </a:cubicBezTo>
                  <a:cubicBezTo>
                    <a:pt x="30039" y="25222"/>
                    <a:pt x="30084" y="24880"/>
                    <a:pt x="30107" y="24515"/>
                  </a:cubicBezTo>
                  <a:cubicBezTo>
                    <a:pt x="30130" y="24469"/>
                    <a:pt x="30084" y="24423"/>
                    <a:pt x="30016" y="24401"/>
                  </a:cubicBezTo>
                  <a:close/>
                  <a:moveTo>
                    <a:pt x="20127" y="25442"/>
                  </a:moveTo>
                  <a:cubicBezTo>
                    <a:pt x="20113" y="25442"/>
                    <a:pt x="20099" y="25444"/>
                    <a:pt x="20087" y="25450"/>
                  </a:cubicBezTo>
                  <a:cubicBezTo>
                    <a:pt x="20018" y="25473"/>
                    <a:pt x="19996" y="25519"/>
                    <a:pt x="20018" y="25587"/>
                  </a:cubicBezTo>
                  <a:cubicBezTo>
                    <a:pt x="20155" y="25907"/>
                    <a:pt x="20269" y="26249"/>
                    <a:pt x="20361" y="26592"/>
                  </a:cubicBezTo>
                  <a:cubicBezTo>
                    <a:pt x="20384" y="26637"/>
                    <a:pt x="20406" y="26660"/>
                    <a:pt x="20452" y="26660"/>
                  </a:cubicBezTo>
                  <a:lnTo>
                    <a:pt x="20498" y="26660"/>
                  </a:lnTo>
                  <a:cubicBezTo>
                    <a:pt x="20543" y="26637"/>
                    <a:pt x="20589" y="26592"/>
                    <a:pt x="20566" y="26523"/>
                  </a:cubicBezTo>
                  <a:cubicBezTo>
                    <a:pt x="20475" y="26181"/>
                    <a:pt x="20338" y="25839"/>
                    <a:pt x="20224" y="25496"/>
                  </a:cubicBezTo>
                  <a:cubicBezTo>
                    <a:pt x="20207" y="25463"/>
                    <a:pt x="20166" y="25442"/>
                    <a:pt x="20127" y="25442"/>
                  </a:cubicBezTo>
                  <a:close/>
                  <a:moveTo>
                    <a:pt x="73280" y="25631"/>
                  </a:moveTo>
                  <a:cubicBezTo>
                    <a:pt x="73247" y="25631"/>
                    <a:pt x="73215" y="25651"/>
                    <a:pt x="73201" y="25679"/>
                  </a:cubicBezTo>
                  <a:cubicBezTo>
                    <a:pt x="73019" y="25975"/>
                    <a:pt x="72813" y="26295"/>
                    <a:pt x="72608" y="26569"/>
                  </a:cubicBezTo>
                  <a:cubicBezTo>
                    <a:pt x="72585" y="26637"/>
                    <a:pt x="72585" y="26706"/>
                    <a:pt x="72631" y="26729"/>
                  </a:cubicBezTo>
                  <a:cubicBezTo>
                    <a:pt x="72654" y="26752"/>
                    <a:pt x="72676" y="26752"/>
                    <a:pt x="72699" y="26752"/>
                  </a:cubicBezTo>
                  <a:cubicBezTo>
                    <a:pt x="72722" y="26752"/>
                    <a:pt x="72768" y="26729"/>
                    <a:pt x="72790" y="26706"/>
                  </a:cubicBezTo>
                  <a:cubicBezTo>
                    <a:pt x="72996" y="26409"/>
                    <a:pt x="73179" y="26090"/>
                    <a:pt x="73384" y="25793"/>
                  </a:cubicBezTo>
                  <a:cubicBezTo>
                    <a:pt x="73407" y="25747"/>
                    <a:pt x="73384" y="25679"/>
                    <a:pt x="73338" y="25656"/>
                  </a:cubicBezTo>
                  <a:cubicBezTo>
                    <a:pt x="73321" y="25638"/>
                    <a:pt x="73300" y="25631"/>
                    <a:pt x="73280" y="25631"/>
                  </a:cubicBezTo>
                  <a:close/>
                  <a:moveTo>
                    <a:pt x="29833" y="26752"/>
                  </a:moveTo>
                  <a:cubicBezTo>
                    <a:pt x="29765" y="26752"/>
                    <a:pt x="29719" y="26797"/>
                    <a:pt x="29719" y="26866"/>
                  </a:cubicBezTo>
                  <a:cubicBezTo>
                    <a:pt x="29696" y="27071"/>
                    <a:pt x="29696" y="27299"/>
                    <a:pt x="29696" y="27528"/>
                  </a:cubicBezTo>
                  <a:cubicBezTo>
                    <a:pt x="29673" y="27665"/>
                    <a:pt x="29673" y="27801"/>
                    <a:pt x="29673" y="27938"/>
                  </a:cubicBezTo>
                  <a:cubicBezTo>
                    <a:pt x="29673" y="27984"/>
                    <a:pt x="29719" y="28030"/>
                    <a:pt x="29788" y="28053"/>
                  </a:cubicBezTo>
                  <a:cubicBezTo>
                    <a:pt x="29833" y="28053"/>
                    <a:pt x="29879" y="28007"/>
                    <a:pt x="29879" y="27938"/>
                  </a:cubicBezTo>
                  <a:cubicBezTo>
                    <a:pt x="29902" y="27801"/>
                    <a:pt x="29902" y="27665"/>
                    <a:pt x="29902" y="27528"/>
                  </a:cubicBezTo>
                  <a:cubicBezTo>
                    <a:pt x="29902" y="27322"/>
                    <a:pt x="29925" y="27094"/>
                    <a:pt x="29925" y="26866"/>
                  </a:cubicBezTo>
                  <a:cubicBezTo>
                    <a:pt x="29925" y="26820"/>
                    <a:pt x="29879" y="26752"/>
                    <a:pt x="29833" y="26752"/>
                  </a:cubicBezTo>
                  <a:close/>
                  <a:moveTo>
                    <a:pt x="71955" y="27571"/>
                  </a:moveTo>
                  <a:cubicBezTo>
                    <a:pt x="71920" y="27571"/>
                    <a:pt x="71883" y="27591"/>
                    <a:pt x="71855" y="27619"/>
                  </a:cubicBezTo>
                  <a:cubicBezTo>
                    <a:pt x="71649" y="27893"/>
                    <a:pt x="71421" y="28167"/>
                    <a:pt x="71193" y="28441"/>
                  </a:cubicBezTo>
                  <a:cubicBezTo>
                    <a:pt x="71147" y="28486"/>
                    <a:pt x="71147" y="28555"/>
                    <a:pt x="71193" y="28600"/>
                  </a:cubicBezTo>
                  <a:cubicBezTo>
                    <a:pt x="71216" y="28623"/>
                    <a:pt x="71238" y="28623"/>
                    <a:pt x="71261" y="28623"/>
                  </a:cubicBezTo>
                  <a:cubicBezTo>
                    <a:pt x="71307" y="28623"/>
                    <a:pt x="71330" y="28623"/>
                    <a:pt x="71352" y="28578"/>
                  </a:cubicBezTo>
                  <a:cubicBezTo>
                    <a:pt x="71581" y="28304"/>
                    <a:pt x="71809" y="28030"/>
                    <a:pt x="72037" y="27756"/>
                  </a:cubicBezTo>
                  <a:cubicBezTo>
                    <a:pt x="72060" y="27687"/>
                    <a:pt x="72060" y="27642"/>
                    <a:pt x="72014" y="27596"/>
                  </a:cubicBezTo>
                  <a:cubicBezTo>
                    <a:pt x="71997" y="27579"/>
                    <a:pt x="71976" y="27571"/>
                    <a:pt x="71955" y="27571"/>
                  </a:cubicBezTo>
                  <a:close/>
                  <a:moveTo>
                    <a:pt x="20776" y="27704"/>
                  </a:moveTo>
                  <a:cubicBezTo>
                    <a:pt x="20766" y="27704"/>
                    <a:pt x="20757" y="27706"/>
                    <a:pt x="20749" y="27710"/>
                  </a:cubicBezTo>
                  <a:cubicBezTo>
                    <a:pt x="20680" y="27710"/>
                    <a:pt x="20657" y="27779"/>
                    <a:pt x="20657" y="27824"/>
                  </a:cubicBezTo>
                  <a:cubicBezTo>
                    <a:pt x="20726" y="28167"/>
                    <a:pt x="20772" y="28532"/>
                    <a:pt x="20817" y="28874"/>
                  </a:cubicBezTo>
                  <a:cubicBezTo>
                    <a:pt x="20817" y="28920"/>
                    <a:pt x="20863" y="28966"/>
                    <a:pt x="20909" y="28966"/>
                  </a:cubicBezTo>
                  <a:lnTo>
                    <a:pt x="20931" y="28966"/>
                  </a:lnTo>
                  <a:cubicBezTo>
                    <a:pt x="21000" y="28966"/>
                    <a:pt x="21023" y="28920"/>
                    <a:pt x="21023" y="28851"/>
                  </a:cubicBezTo>
                  <a:cubicBezTo>
                    <a:pt x="21000" y="28509"/>
                    <a:pt x="20931" y="28144"/>
                    <a:pt x="20863" y="27779"/>
                  </a:cubicBezTo>
                  <a:cubicBezTo>
                    <a:pt x="20863" y="27741"/>
                    <a:pt x="20817" y="27704"/>
                    <a:pt x="20776" y="27704"/>
                  </a:cubicBezTo>
                  <a:close/>
                  <a:moveTo>
                    <a:pt x="70425" y="29365"/>
                  </a:moveTo>
                  <a:cubicBezTo>
                    <a:pt x="70400" y="29365"/>
                    <a:pt x="70371" y="29376"/>
                    <a:pt x="70348" y="29399"/>
                  </a:cubicBezTo>
                  <a:cubicBezTo>
                    <a:pt x="70097" y="29673"/>
                    <a:pt x="69846" y="29924"/>
                    <a:pt x="69595" y="30175"/>
                  </a:cubicBezTo>
                  <a:cubicBezTo>
                    <a:pt x="69572" y="30221"/>
                    <a:pt x="69572" y="30289"/>
                    <a:pt x="69595" y="30335"/>
                  </a:cubicBezTo>
                  <a:cubicBezTo>
                    <a:pt x="69618" y="30358"/>
                    <a:pt x="69641" y="30358"/>
                    <a:pt x="69686" y="30358"/>
                  </a:cubicBezTo>
                  <a:cubicBezTo>
                    <a:pt x="69709" y="30358"/>
                    <a:pt x="69732" y="30358"/>
                    <a:pt x="69755" y="30335"/>
                  </a:cubicBezTo>
                  <a:cubicBezTo>
                    <a:pt x="70006" y="30084"/>
                    <a:pt x="70257" y="29810"/>
                    <a:pt x="70508" y="29559"/>
                  </a:cubicBezTo>
                  <a:cubicBezTo>
                    <a:pt x="70531" y="29513"/>
                    <a:pt x="70531" y="29445"/>
                    <a:pt x="70485" y="29399"/>
                  </a:cubicBezTo>
                  <a:cubicBezTo>
                    <a:pt x="70474" y="29376"/>
                    <a:pt x="70451" y="29365"/>
                    <a:pt x="70425" y="29365"/>
                  </a:cubicBezTo>
                  <a:close/>
                  <a:moveTo>
                    <a:pt x="29765" y="29103"/>
                  </a:moveTo>
                  <a:cubicBezTo>
                    <a:pt x="29696" y="29103"/>
                    <a:pt x="29651" y="29171"/>
                    <a:pt x="29651" y="29217"/>
                  </a:cubicBezTo>
                  <a:cubicBezTo>
                    <a:pt x="29651" y="29559"/>
                    <a:pt x="29651" y="29924"/>
                    <a:pt x="29651" y="30289"/>
                  </a:cubicBezTo>
                  <a:cubicBezTo>
                    <a:pt x="29651" y="30358"/>
                    <a:pt x="29696" y="30404"/>
                    <a:pt x="29742" y="30404"/>
                  </a:cubicBezTo>
                  <a:cubicBezTo>
                    <a:pt x="29810" y="30404"/>
                    <a:pt x="29856" y="30358"/>
                    <a:pt x="29856" y="30289"/>
                  </a:cubicBezTo>
                  <a:cubicBezTo>
                    <a:pt x="29856" y="29924"/>
                    <a:pt x="29856" y="29559"/>
                    <a:pt x="29856" y="29217"/>
                  </a:cubicBezTo>
                  <a:cubicBezTo>
                    <a:pt x="29856" y="29171"/>
                    <a:pt x="29810" y="29125"/>
                    <a:pt x="29765" y="29103"/>
                  </a:cubicBezTo>
                  <a:close/>
                  <a:moveTo>
                    <a:pt x="20977" y="30038"/>
                  </a:moveTo>
                  <a:cubicBezTo>
                    <a:pt x="20909" y="30038"/>
                    <a:pt x="20863" y="30084"/>
                    <a:pt x="20863" y="30152"/>
                  </a:cubicBezTo>
                  <a:cubicBezTo>
                    <a:pt x="20863" y="30175"/>
                    <a:pt x="20863" y="30221"/>
                    <a:pt x="20863" y="30267"/>
                  </a:cubicBezTo>
                  <a:cubicBezTo>
                    <a:pt x="20840" y="30586"/>
                    <a:pt x="20817" y="30883"/>
                    <a:pt x="20772" y="31202"/>
                  </a:cubicBezTo>
                  <a:cubicBezTo>
                    <a:pt x="20749" y="31248"/>
                    <a:pt x="20794" y="31317"/>
                    <a:pt x="20863" y="31317"/>
                  </a:cubicBezTo>
                  <a:cubicBezTo>
                    <a:pt x="20931" y="31317"/>
                    <a:pt x="20977" y="31294"/>
                    <a:pt x="20977" y="31225"/>
                  </a:cubicBezTo>
                  <a:cubicBezTo>
                    <a:pt x="21023" y="30906"/>
                    <a:pt x="21068" y="30586"/>
                    <a:pt x="21068" y="30267"/>
                  </a:cubicBezTo>
                  <a:cubicBezTo>
                    <a:pt x="21068" y="30221"/>
                    <a:pt x="21068" y="30198"/>
                    <a:pt x="21068" y="30152"/>
                  </a:cubicBezTo>
                  <a:cubicBezTo>
                    <a:pt x="21068" y="30084"/>
                    <a:pt x="21023" y="30038"/>
                    <a:pt x="20977" y="30038"/>
                  </a:cubicBezTo>
                  <a:close/>
                  <a:moveTo>
                    <a:pt x="68759" y="31031"/>
                  </a:moveTo>
                  <a:cubicBezTo>
                    <a:pt x="68733" y="31031"/>
                    <a:pt x="68705" y="31043"/>
                    <a:pt x="68682" y="31065"/>
                  </a:cubicBezTo>
                  <a:cubicBezTo>
                    <a:pt x="68431" y="31294"/>
                    <a:pt x="68157" y="31545"/>
                    <a:pt x="67883" y="31773"/>
                  </a:cubicBezTo>
                  <a:cubicBezTo>
                    <a:pt x="67837" y="31819"/>
                    <a:pt x="67837" y="31887"/>
                    <a:pt x="67860" y="31933"/>
                  </a:cubicBezTo>
                  <a:cubicBezTo>
                    <a:pt x="67883" y="31956"/>
                    <a:pt x="67906" y="31956"/>
                    <a:pt x="67952" y="31956"/>
                  </a:cubicBezTo>
                  <a:cubicBezTo>
                    <a:pt x="67974" y="31956"/>
                    <a:pt x="67997" y="31956"/>
                    <a:pt x="68020" y="31933"/>
                  </a:cubicBezTo>
                  <a:cubicBezTo>
                    <a:pt x="68294" y="31705"/>
                    <a:pt x="68568" y="31454"/>
                    <a:pt x="68819" y="31225"/>
                  </a:cubicBezTo>
                  <a:cubicBezTo>
                    <a:pt x="68865" y="31180"/>
                    <a:pt x="68865" y="31111"/>
                    <a:pt x="68819" y="31065"/>
                  </a:cubicBezTo>
                  <a:cubicBezTo>
                    <a:pt x="68807" y="31043"/>
                    <a:pt x="68785" y="31031"/>
                    <a:pt x="68759" y="31031"/>
                  </a:cubicBezTo>
                  <a:close/>
                  <a:moveTo>
                    <a:pt x="29765" y="31476"/>
                  </a:moveTo>
                  <a:cubicBezTo>
                    <a:pt x="29696" y="31476"/>
                    <a:pt x="29651" y="31522"/>
                    <a:pt x="29651" y="31590"/>
                  </a:cubicBezTo>
                  <a:cubicBezTo>
                    <a:pt x="29651" y="31933"/>
                    <a:pt x="29673" y="32298"/>
                    <a:pt x="29673" y="32663"/>
                  </a:cubicBezTo>
                  <a:cubicBezTo>
                    <a:pt x="29673" y="32709"/>
                    <a:pt x="29719" y="32755"/>
                    <a:pt x="29788" y="32755"/>
                  </a:cubicBezTo>
                  <a:cubicBezTo>
                    <a:pt x="29856" y="32755"/>
                    <a:pt x="29902" y="32709"/>
                    <a:pt x="29902" y="32640"/>
                  </a:cubicBezTo>
                  <a:cubicBezTo>
                    <a:pt x="29879" y="32298"/>
                    <a:pt x="29879" y="31933"/>
                    <a:pt x="29879" y="31568"/>
                  </a:cubicBezTo>
                  <a:cubicBezTo>
                    <a:pt x="29879" y="31522"/>
                    <a:pt x="29833" y="31476"/>
                    <a:pt x="29765" y="31476"/>
                  </a:cubicBezTo>
                  <a:close/>
                  <a:moveTo>
                    <a:pt x="66959" y="32561"/>
                  </a:moveTo>
                  <a:cubicBezTo>
                    <a:pt x="66930" y="32561"/>
                    <a:pt x="66902" y="32572"/>
                    <a:pt x="66879" y="32595"/>
                  </a:cubicBezTo>
                  <a:cubicBezTo>
                    <a:pt x="66605" y="32800"/>
                    <a:pt x="66331" y="33028"/>
                    <a:pt x="66034" y="33234"/>
                  </a:cubicBezTo>
                  <a:cubicBezTo>
                    <a:pt x="65989" y="33280"/>
                    <a:pt x="65989" y="33348"/>
                    <a:pt x="66011" y="33394"/>
                  </a:cubicBezTo>
                  <a:cubicBezTo>
                    <a:pt x="66034" y="33416"/>
                    <a:pt x="66080" y="33439"/>
                    <a:pt x="66103" y="33439"/>
                  </a:cubicBezTo>
                  <a:cubicBezTo>
                    <a:pt x="66125" y="33439"/>
                    <a:pt x="66148" y="33416"/>
                    <a:pt x="66171" y="33416"/>
                  </a:cubicBezTo>
                  <a:cubicBezTo>
                    <a:pt x="66468" y="33188"/>
                    <a:pt x="66742" y="32983"/>
                    <a:pt x="67016" y="32755"/>
                  </a:cubicBezTo>
                  <a:cubicBezTo>
                    <a:pt x="67061" y="32709"/>
                    <a:pt x="67084" y="32640"/>
                    <a:pt x="67039" y="32595"/>
                  </a:cubicBezTo>
                  <a:cubicBezTo>
                    <a:pt x="67016" y="32572"/>
                    <a:pt x="66987" y="32561"/>
                    <a:pt x="66959" y="32561"/>
                  </a:cubicBezTo>
                  <a:close/>
                  <a:moveTo>
                    <a:pt x="20574" y="32358"/>
                  </a:moveTo>
                  <a:cubicBezTo>
                    <a:pt x="20535" y="32358"/>
                    <a:pt x="20492" y="32384"/>
                    <a:pt x="20475" y="32435"/>
                  </a:cubicBezTo>
                  <a:cubicBezTo>
                    <a:pt x="20361" y="32755"/>
                    <a:pt x="20247" y="33097"/>
                    <a:pt x="20087" y="33416"/>
                  </a:cubicBezTo>
                  <a:cubicBezTo>
                    <a:pt x="20064" y="33462"/>
                    <a:pt x="20087" y="33531"/>
                    <a:pt x="20132" y="33553"/>
                  </a:cubicBezTo>
                  <a:lnTo>
                    <a:pt x="20178" y="33553"/>
                  </a:lnTo>
                  <a:cubicBezTo>
                    <a:pt x="20190" y="33560"/>
                    <a:pt x="20203" y="33562"/>
                    <a:pt x="20214" y="33562"/>
                  </a:cubicBezTo>
                  <a:cubicBezTo>
                    <a:pt x="20247" y="33562"/>
                    <a:pt x="20276" y="33541"/>
                    <a:pt x="20292" y="33508"/>
                  </a:cubicBezTo>
                  <a:cubicBezTo>
                    <a:pt x="20429" y="33165"/>
                    <a:pt x="20566" y="32846"/>
                    <a:pt x="20680" y="32503"/>
                  </a:cubicBezTo>
                  <a:cubicBezTo>
                    <a:pt x="20703" y="32435"/>
                    <a:pt x="20680" y="32389"/>
                    <a:pt x="20612" y="32367"/>
                  </a:cubicBezTo>
                  <a:cubicBezTo>
                    <a:pt x="20600" y="32361"/>
                    <a:pt x="20588" y="32358"/>
                    <a:pt x="20574" y="32358"/>
                  </a:cubicBezTo>
                  <a:close/>
                  <a:moveTo>
                    <a:pt x="65071" y="33972"/>
                  </a:moveTo>
                  <a:cubicBezTo>
                    <a:pt x="65049" y="33972"/>
                    <a:pt x="65026" y="33978"/>
                    <a:pt x="65007" y="33987"/>
                  </a:cubicBezTo>
                  <a:cubicBezTo>
                    <a:pt x="64710" y="34193"/>
                    <a:pt x="64414" y="34398"/>
                    <a:pt x="64117" y="34581"/>
                  </a:cubicBezTo>
                  <a:cubicBezTo>
                    <a:pt x="64071" y="34626"/>
                    <a:pt x="64048" y="34695"/>
                    <a:pt x="64094" y="34740"/>
                  </a:cubicBezTo>
                  <a:cubicBezTo>
                    <a:pt x="64117" y="34763"/>
                    <a:pt x="64140" y="34786"/>
                    <a:pt x="64163" y="34786"/>
                  </a:cubicBezTo>
                  <a:cubicBezTo>
                    <a:pt x="64185" y="34786"/>
                    <a:pt x="64208" y="34786"/>
                    <a:pt x="64231" y="34763"/>
                  </a:cubicBezTo>
                  <a:cubicBezTo>
                    <a:pt x="64528" y="34581"/>
                    <a:pt x="64847" y="34375"/>
                    <a:pt x="65121" y="34170"/>
                  </a:cubicBezTo>
                  <a:cubicBezTo>
                    <a:pt x="65167" y="34124"/>
                    <a:pt x="65190" y="34056"/>
                    <a:pt x="65144" y="34010"/>
                  </a:cubicBezTo>
                  <a:cubicBezTo>
                    <a:pt x="65131" y="33983"/>
                    <a:pt x="65102" y="33972"/>
                    <a:pt x="65071" y="33972"/>
                  </a:cubicBezTo>
                  <a:close/>
                  <a:moveTo>
                    <a:pt x="29810" y="33827"/>
                  </a:moveTo>
                  <a:cubicBezTo>
                    <a:pt x="29765" y="33827"/>
                    <a:pt x="29719" y="33873"/>
                    <a:pt x="29719" y="33941"/>
                  </a:cubicBezTo>
                  <a:cubicBezTo>
                    <a:pt x="29719" y="34307"/>
                    <a:pt x="29742" y="34649"/>
                    <a:pt x="29742" y="35014"/>
                  </a:cubicBezTo>
                  <a:cubicBezTo>
                    <a:pt x="29742" y="35060"/>
                    <a:pt x="29788" y="35106"/>
                    <a:pt x="29856" y="35106"/>
                  </a:cubicBezTo>
                  <a:cubicBezTo>
                    <a:pt x="29925" y="35106"/>
                    <a:pt x="29970" y="35060"/>
                    <a:pt x="29970" y="35014"/>
                  </a:cubicBezTo>
                  <a:cubicBezTo>
                    <a:pt x="29947" y="34649"/>
                    <a:pt x="29947" y="34284"/>
                    <a:pt x="29925" y="33941"/>
                  </a:cubicBezTo>
                  <a:cubicBezTo>
                    <a:pt x="29925" y="33873"/>
                    <a:pt x="29879" y="33827"/>
                    <a:pt x="29810" y="33827"/>
                  </a:cubicBezTo>
                  <a:close/>
                  <a:moveTo>
                    <a:pt x="19548" y="34464"/>
                  </a:moveTo>
                  <a:cubicBezTo>
                    <a:pt x="19513" y="34464"/>
                    <a:pt x="19476" y="34484"/>
                    <a:pt x="19448" y="34512"/>
                  </a:cubicBezTo>
                  <a:cubicBezTo>
                    <a:pt x="19265" y="34786"/>
                    <a:pt x="19037" y="35083"/>
                    <a:pt x="18809" y="35357"/>
                  </a:cubicBezTo>
                  <a:cubicBezTo>
                    <a:pt x="18786" y="35402"/>
                    <a:pt x="18786" y="35471"/>
                    <a:pt x="18831" y="35494"/>
                  </a:cubicBezTo>
                  <a:cubicBezTo>
                    <a:pt x="18854" y="35516"/>
                    <a:pt x="18877" y="35516"/>
                    <a:pt x="18900" y="35516"/>
                  </a:cubicBezTo>
                  <a:cubicBezTo>
                    <a:pt x="18923" y="35516"/>
                    <a:pt x="18946" y="35516"/>
                    <a:pt x="18968" y="35494"/>
                  </a:cubicBezTo>
                  <a:cubicBezTo>
                    <a:pt x="19219" y="35197"/>
                    <a:pt x="19448" y="34923"/>
                    <a:pt x="19630" y="34626"/>
                  </a:cubicBezTo>
                  <a:cubicBezTo>
                    <a:pt x="19676" y="34581"/>
                    <a:pt x="19653" y="34512"/>
                    <a:pt x="19608" y="34489"/>
                  </a:cubicBezTo>
                  <a:cubicBezTo>
                    <a:pt x="19590" y="34472"/>
                    <a:pt x="19569" y="34464"/>
                    <a:pt x="19548" y="34464"/>
                  </a:cubicBezTo>
                  <a:close/>
                  <a:moveTo>
                    <a:pt x="63108" y="35273"/>
                  </a:moveTo>
                  <a:cubicBezTo>
                    <a:pt x="63086" y="35273"/>
                    <a:pt x="63063" y="35279"/>
                    <a:pt x="63044" y="35288"/>
                  </a:cubicBezTo>
                  <a:cubicBezTo>
                    <a:pt x="62747" y="35471"/>
                    <a:pt x="62428" y="35653"/>
                    <a:pt x="62131" y="35836"/>
                  </a:cubicBezTo>
                  <a:cubicBezTo>
                    <a:pt x="62085" y="35882"/>
                    <a:pt x="62063" y="35950"/>
                    <a:pt x="62085" y="35996"/>
                  </a:cubicBezTo>
                  <a:cubicBezTo>
                    <a:pt x="62108" y="36019"/>
                    <a:pt x="62154" y="36041"/>
                    <a:pt x="62177" y="36041"/>
                  </a:cubicBezTo>
                  <a:cubicBezTo>
                    <a:pt x="62200" y="36041"/>
                    <a:pt x="62222" y="36041"/>
                    <a:pt x="62245" y="36019"/>
                  </a:cubicBezTo>
                  <a:cubicBezTo>
                    <a:pt x="62542" y="35836"/>
                    <a:pt x="62861" y="35653"/>
                    <a:pt x="63158" y="35471"/>
                  </a:cubicBezTo>
                  <a:cubicBezTo>
                    <a:pt x="63204" y="35448"/>
                    <a:pt x="63227" y="35379"/>
                    <a:pt x="63181" y="35311"/>
                  </a:cubicBezTo>
                  <a:cubicBezTo>
                    <a:pt x="63168" y="35284"/>
                    <a:pt x="63139" y="35273"/>
                    <a:pt x="63108" y="35273"/>
                  </a:cubicBezTo>
                  <a:close/>
                  <a:moveTo>
                    <a:pt x="18018" y="36235"/>
                  </a:moveTo>
                  <a:cubicBezTo>
                    <a:pt x="17993" y="36235"/>
                    <a:pt x="17964" y="36247"/>
                    <a:pt x="17941" y="36270"/>
                  </a:cubicBezTo>
                  <a:cubicBezTo>
                    <a:pt x="17690" y="36498"/>
                    <a:pt x="17416" y="36726"/>
                    <a:pt x="17120" y="36954"/>
                  </a:cubicBezTo>
                  <a:cubicBezTo>
                    <a:pt x="17074" y="37000"/>
                    <a:pt x="17074" y="37069"/>
                    <a:pt x="17120" y="37114"/>
                  </a:cubicBezTo>
                  <a:cubicBezTo>
                    <a:pt x="17142" y="37137"/>
                    <a:pt x="17165" y="37160"/>
                    <a:pt x="17188" y="37160"/>
                  </a:cubicBezTo>
                  <a:cubicBezTo>
                    <a:pt x="17211" y="37160"/>
                    <a:pt x="17234" y="37160"/>
                    <a:pt x="17257" y="37137"/>
                  </a:cubicBezTo>
                  <a:cubicBezTo>
                    <a:pt x="17553" y="36909"/>
                    <a:pt x="17827" y="36658"/>
                    <a:pt x="18078" y="36429"/>
                  </a:cubicBezTo>
                  <a:cubicBezTo>
                    <a:pt x="18124" y="36384"/>
                    <a:pt x="18124" y="36315"/>
                    <a:pt x="18078" y="36270"/>
                  </a:cubicBezTo>
                  <a:cubicBezTo>
                    <a:pt x="18067" y="36247"/>
                    <a:pt x="18044" y="36235"/>
                    <a:pt x="18018" y="36235"/>
                  </a:cubicBezTo>
                  <a:close/>
                  <a:moveTo>
                    <a:pt x="61080" y="36484"/>
                  </a:moveTo>
                  <a:cubicBezTo>
                    <a:pt x="61060" y="36484"/>
                    <a:pt x="61038" y="36490"/>
                    <a:pt x="61013" y="36498"/>
                  </a:cubicBezTo>
                  <a:cubicBezTo>
                    <a:pt x="60716" y="36658"/>
                    <a:pt x="60396" y="36840"/>
                    <a:pt x="60077" y="37023"/>
                  </a:cubicBezTo>
                  <a:cubicBezTo>
                    <a:pt x="60031" y="37046"/>
                    <a:pt x="60008" y="37114"/>
                    <a:pt x="60031" y="37160"/>
                  </a:cubicBezTo>
                  <a:cubicBezTo>
                    <a:pt x="60054" y="37205"/>
                    <a:pt x="60100" y="37228"/>
                    <a:pt x="60122" y="37228"/>
                  </a:cubicBezTo>
                  <a:cubicBezTo>
                    <a:pt x="60145" y="37228"/>
                    <a:pt x="60168" y="37205"/>
                    <a:pt x="60191" y="37205"/>
                  </a:cubicBezTo>
                  <a:cubicBezTo>
                    <a:pt x="60510" y="37023"/>
                    <a:pt x="60830" y="36863"/>
                    <a:pt x="61127" y="36681"/>
                  </a:cubicBezTo>
                  <a:cubicBezTo>
                    <a:pt x="61172" y="36658"/>
                    <a:pt x="61195" y="36589"/>
                    <a:pt x="61172" y="36544"/>
                  </a:cubicBezTo>
                  <a:cubicBezTo>
                    <a:pt x="61143" y="36500"/>
                    <a:pt x="61115" y="36484"/>
                    <a:pt x="61080" y="36484"/>
                  </a:cubicBezTo>
                  <a:close/>
                  <a:moveTo>
                    <a:pt x="29902" y="36178"/>
                  </a:moveTo>
                  <a:cubicBezTo>
                    <a:pt x="29833" y="36178"/>
                    <a:pt x="29788" y="36247"/>
                    <a:pt x="29788" y="36292"/>
                  </a:cubicBezTo>
                  <a:cubicBezTo>
                    <a:pt x="29810" y="36658"/>
                    <a:pt x="29810" y="37023"/>
                    <a:pt x="29833" y="37365"/>
                  </a:cubicBezTo>
                  <a:cubicBezTo>
                    <a:pt x="29833" y="37434"/>
                    <a:pt x="29879" y="37479"/>
                    <a:pt x="29925" y="37479"/>
                  </a:cubicBezTo>
                  <a:lnTo>
                    <a:pt x="29947" y="37479"/>
                  </a:lnTo>
                  <a:cubicBezTo>
                    <a:pt x="29993" y="37479"/>
                    <a:pt x="30039" y="37434"/>
                    <a:pt x="30039" y="37365"/>
                  </a:cubicBezTo>
                  <a:cubicBezTo>
                    <a:pt x="30039" y="37000"/>
                    <a:pt x="30016" y="36658"/>
                    <a:pt x="30016" y="36292"/>
                  </a:cubicBezTo>
                  <a:cubicBezTo>
                    <a:pt x="30016" y="36224"/>
                    <a:pt x="29947" y="36178"/>
                    <a:pt x="29902" y="36178"/>
                  </a:cubicBezTo>
                  <a:close/>
                  <a:moveTo>
                    <a:pt x="58999" y="37607"/>
                  </a:moveTo>
                  <a:cubicBezTo>
                    <a:pt x="58984" y="37607"/>
                    <a:pt x="58971" y="37610"/>
                    <a:pt x="58958" y="37616"/>
                  </a:cubicBezTo>
                  <a:cubicBezTo>
                    <a:pt x="58662" y="37776"/>
                    <a:pt x="58342" y="37959"/>
                    <a:pt x="58000" y="38118"/>
                  </a:cubicBezTo>
                  <a:cubicBezTo>
                    <a:pt x="57954" y="38141"/>
                    <a:pt x="57931" y="38210"/>
                    <a:pt x="57954" y="38255"/>
                  </a:cubicBezTo>
                  <a:cubicBezTo>
                    <a:pt x="57977" y="38301"/>
                    <a:pt x="58000" y="38324"/>
                    <a:pt x="58045" y="38324"/>
                  </a:cubicBezTo>
                  <a:cubicBezTo>
                    <a:pt x="58068" y="38324"/>
                    <a:pt x="58091" y="38324"/>
                    <a:pt x="58091" y="38301"/>
                  </a:cubicBezTo>
                  <a:cubicBezTo>
                    <a:pt x="58433" y="38141"/>
                    <a:pt x="58753" y="37982"/>
                    <a:pt x="59050" y="37822"/>
                  </a:cubicBezTo>
                  <a:cubicBezTo>
                    <a:pt x="59095" y="37799"/>
                    <a:pt x="59118" y="37730"/>
                    <a:pt x="59095" y="37662"/>
                  </a:cubicBezTo>
                  <a:cubicBezTo>
                    <a:pt x="59079" y="37629"/>
                    <a:pt x="59037" y="37607"/>
                    <a:pt x="58999" y="37607"/>
                  </a:cubicBezTo>
                  <a:close/>
                  <a:moveTo>
                    <a:pt x="16179" y="37715"/>
                  </a:moveTo>
                  <a:cubicBezTo>
                    <a:pt x="16157" y="37715"/>
                    <a:pt x="16134" y="37721"/>
                    <a:pt x="16115" y="37730"/>
                  </a:cubicBezTo>
                  <a:cubicBezTo>
                    <a:pt x="15841" y="37936"/>
                    <a:pt x="15522" y="38118"/>
                    <a:pt x="15225" y="38324"/>
                  </a:cubicBezTo>
                  <a:cubicBezTo>
                    <a:pt x="15179" y="38370"/>
                    <a:pt x="15157" y="38415"/>
                    <a:pt x="15179" y="38484"/>
                  </a:cubicBezTo>
                  <a:cubicBezTo>
                    <a:pt x="15202" y="38507"/>
                    <a:pt x="15248" y="38529"/>
                    <a:pt x="15271" y="38529"/>
                  </a:cubicBezTo>
                  <a:cubicBezTo>
                    <a:pt x="15294" y="38529"/>
                    <a:pt x="15316" y="38529"/>
                    <a:pt x="15339" y="38507"/>
                  </a:cubicBezTo>
                  <a:cubicBezTo>
                    <a:pt x="15659" y="38301"/>
                    <a:pt x="15955" y="38096"/>
                    <a:pt x="16229" y="37913"/>
                  </a:cubicBezTo>
                  <a:cubicBezTo>
                    <a:pt x="16275" y="37867"/>
                    <a:pt x="16298" y="37799"/>
                    <a:pt x="16252" y="37753"/>
                  </a:cubicBezTo>
                  <a:cubicBezTo>
                    <a:pt x="16239" y="37727"/>
                    <a:pt x="16210" y="37715"/>
                    <a:pt x="16179" y="37715"/>
                  </a:cubicBezTo>
                  <a:close/>
                  <a:moveTo>
                    <a:pt x="56899" y="38680"/>
                  </a:moveTo>
                  <a:cubicBezTo>
                    <a:pt x="56885" y="38680"/>
                    <a:pt x="56871" y="38683"/>
                    <a:pt x="56858" y="38689"/>
                  </a:cubicBezTo>
                  <a:cubicBezTo>
                    <a:pt x="56539" y="38826"/>
                    <a:pt x="56196" y="38986"/>
                    <a:pt x="55877" y="39146"/>
                  </a:cubicBezTo>
                  <a:cubicBezTo>
                    <a:pt x="55831" y="39168"/>
                    <a:pt x="55808" y="39237"/>
                    <a:pt x="55831" y="39283"/>
                  </a:cubicBezTo>
                  <a:cubicBezTo>
                    <a:pt x="55854" y="39328"/>
                    <a:pt x="55877" y="39351"/>
                    <a:pt x="55923" y="39351"/>
                  </a:cubicBezTo>
                  <a:cubicBezTo>
                    <a:pt x="55945" y="39351"/>
                    <a:pt x="55945" y="39351"/>
                    <a:pt x="55968" y="39328"/>
                  </a:cubicBezTo>
                  <a:cubicBezTo>
                    <a:pt x="56288" y="39191"/>
                    <a:pt x="56630" y="39032"/>
                    <a:pt x="56950" y="38872"/>
                  </a:cubicBezTo>
                  <a:cubicBezTo>
                    <a:pt x="56995" y="38849"/>
                    <a:pt x="57018" y="38780"/>
                    <a:pt x="56995" y="38735"/>
                  </a:cubicBezTo>
                  <a:cubicBezTo>
                    <a:pt x="56979" y="38701"/>
                    <a:pt x="56937" y="38680"/>
                    <a:pt x="56899" y="38680"/>
                  </a:cubicBezTo>
                  <a:close/>
                  <a:moveTo>
                    <a:pt x="14170" y="38977"/>
                  </a:moveTo>
                  <a:cubicBezTo>
                    <a:pt x="14156" y="38977"/>
                    <a:pt x="14142" y="38980"/>
                    <a:pt x="14129" y="38986"/>
                  </a:cubicBezTo>
                  <a:cubicBezTo>
                    <a:pt x="13833" y="39168"/>
                    <a:pt x="13536" y="39328"/>
                    <a:pt x="13194" y="39534"/>
                  </a:cubicBezTo>
                  <a:cubicBezTo>
                    <a:pt x="13148" y="39556"/>
                    <a:pt x="13125" y="39625"/>
                    <a:pt x="13148" y="39671"/>
                  </a:cubicBezTo>
                  <a:cubicBezTo>
                    <a:pt x="13171" y="39693"/>
                    <a:pt x="13216" y="39716"/>
                    <a:pt x="13239" y="39716"/>
                  </a:cubicBezTo>
                  <a:lnTo>
                    <a:pt x="13308" y="39716"/>
                  </a:lnTo>
                  <a:cubicBezTo>
                    <a:pt x="13627" y="39534"/>
                    <a:pt x="13947" y="39351"/>
                    <a:pt x="14244" y="39168"/>
                  </a:cubicBezTo>
                  <a:cubicBezTo>
                    <a:pt x="14289" y="39146"/>
                    <a:pt x="14312" y="39077"/>
                    <a:pt x="14266" y="39032"/>
                  </a:cubicBezTo>
                  <a:cubicBezTo>
                    <a:pt x="14250" y="38998"/>
                    <a:pt x="14209" y="38977"/>
                    <a:pt x="14170" y="38977"/>
                  </a:cubicBezTo>
                  <a:close/>
                  <a:moveTo>
                    <a:pt x="29970" y="38552"/>
                  </a:moveTo>
                  <a:cubicBezTo>
                    <a:pt x="29902" y="38552"/>
                    <a:pt x="29856" y="38598"/>
                    <a:pt x="29856" y="38666"/>
                  </a:cubicBezTo>
                  <a:cubicBezTo>
                    <a:pt x="29879" y="39009"/>
                    <a:pt x="29879" y="39374"/>
                    <a:pt x="29879" y="39716"/>
                  </a:cubicBezTo>
                  <a:cubicBezTo>
                    <a:pt x="29879" y="39785"/>
                    <a:pt x="29925" y="39830"/>
                    <a:pt x="29993" y="39830"/>
                  </a:cubicBezTo>
                  <a:cubicBezTo>
                    <a:pt x="30062" y="39830"/>
                    <a:pt x="30107" y="39785"/>
                    <a:pt x="30107" y="39716"/>
                  </a:cubicBezTo>
                  <a:cubicBezTo>
                    <a:pt x="30107" y="39374"/>
                    <a:pt x="30084" y="39009"/>
                    <a:pt x="30084" y="38643"/>
                  </a:cubicBezTo>
                  <a:cubicBezTo>
                    <a:pt x="30084" y="38598"/>
                    <a:pt x="30039" y="38552"/>
                    <a:pt x="29970" y="38552"/>
                  </a:cubicBezTo>
                  <a:close/>
                  <a:moveTo>
                    <a:pt x="54767" y="39670"/>
                  </a:moveTo>
                  <a:cubicBezTo>
                    <a:pt x="54748" y="39670"/>
                    <a:pt x="54729" y="39677"/>
                    <a:pt x="54713" y="39693"/>
                  </a:cubicBezTo>
                  <a:cubicBezTo>
                    <a:pt x="54393" y="39830"/>
                    <a:pt x="54074" y="39990"/>
                    <a:pt x="53731" y="40127"/>
                  </a:cubicBezTo>
                  <a:cubicBezTo>
                    <a:pt x="53686" y="40150"/>
                    <a:pt x="53663" y="40218"/>
                    <a:pt x="53686" y="40264"/>
                  </a:cubicBezTo>
                  <a:cubicBezTo>
                    <a:pt x="53709" y="40310"/>
                    <a:pt x="53731" y="40333"/>
                    <a:pt x="53777" y="40333"/>
                  </a:cubicBezTo>
                  <a:lnTo>
                    <a:pt x="53823" y="40333"/>
                  </a:lnTo>
                  <a:cubicBezTo>
                    <a:pt x="54165" y="40173"/>
                    <a:pt x="54485" y="40036"/>
                    <a:pt x="54804" y="39876"/>
                  </a:cubicBezTo>
                  <a:cubicBezTo>
                    <a:pt x="54850" y="39853"/>
                    <a:pt x="54873" y="39785"/>
                    <a:pt x="54850" y="39739"/>
                  </a:cubicBezTo>
                  <a:cubicBezTo>
                    <a:pt x="54835" y="39695"/>
                    <a:pt x="54801" y="39670"/>
                    <a:pt x="54767" y="39670"/>
                  </a:cubicBezTo>
                  <a:close/>
                  <a:moveTo>
                    <a:pt x="12115" y="40118"/>
                  </a:moveTo>
                  <a:cubicBezTo>
                    <a:pt x="12101" y="40118"/>
                    <a:pt x="12087" y="40121"/>
                    <a:pt x="12075" y="40127"/>
                  </a:cubicBezTo>
                  <a:cubicBezTo>
                    <a:pt x="11756" y="40310"/>
                    <a:pt x="11436" y="40470"/>
                    <a:pt x="11116" y="40629"/>
                  </a:cubicBezTo>
                  <a:cubicBezTo>
                    <a:pt x="11071" y="40675"/>
                    <a:pt x="11048" y="40721"/>
                    <a:pt x="11071" y="40789"/>
                  </a:cubicBezTo>
                  <a:cubicBezTo>
                    <a:pt x="11094" y="40812"/>
                    <a:pt x="11116" y="40835"/>
                    <a:pt x="11162" y="40835"/>
                  </a:cubicBezTo>
                  <a:lnTo>
                    <a:pt x="11208" y="40835"/>
                  </a:lnTo>
                  <a:cubicBezTo>
                    <a:pt x="11527" y="40652"/>
                    <a:pt x="11847" y="40492"/>
                    <a:pt x="12166" y="40333"/>
                  </a:cubicBezTo>
                  <a:cubicBezTo>
                    <a:pt x="12212" y="40287"/>
                    <a:pt x="12235" y="40241"/>
                    <a:pt x="12212" y="40173"/>
                  </a:cubicBezTo>
                  <a:cubicBezTo>
                    <a:pt x="12195" y="40139"/>
                    <a:pt x="12154" y="40118"/>
                    <a:pt x="12115" y="40118"/>
                  </a:cubicBezTo>
                  <a:close/>
                  <a:moveTo>
                    <a:pt x="52631" y="40651"/>
                  </a:moveTo>
                  <a:cubicBezTo>
                    <a:pt x="52613" y="40651"/>
                    <a:pt x="52592" y="40659"/>
                    <a:pt x="52567" y="40675"/>
                  </a:cubicBezTo>
                  <a:cubicBezTo>
                    <a:pt x="52248" y="40812"/>
                    <a:pt x="51928" y="40972"/>
                    <a:pt x="51609" y="41109"/>
                  </a:cubicBezTo>
                  <a:cubicBezTo>
                    <a:pt x="51540" y="41131"/>
                    <a:pt x="51517" y="41200"/>
                    <a:pt x="51540" y="41246"/>
                  </a:cubicBezTo>
                  <a:cubicBezTo>
                    <a:pt x="51563" y="41291"/>
                    <a:pt x="51609" y="41314"/>
                    <a:pt x="51631" y="41314"/>
                  </a:cubicBezTo>
                  <a:lnTo>
                    <a:pt x="51677" y="41314"/>
                  </a:lnTo>
                  <a:cubicBezTo>
                    <a:pt x="52019" y="41154"/>
                    <a:pt x="52339" y="41017"/>
                    <a:pt x="52659" y="40858"/>
                  </a:cubicBezTo>
                  <a:cubicBezTo>
                    <a:pt x="52704" y="40835"/>
                    <a:pt x="52750" y="40766"/>
                    <a:pt x="52704" y="40721"/>
                  </a:cubicBezTo>
                  <a:cubicBezTo>
                    <a:pt x="52689" y="40676"/>
                    <a:pt x="52665" y="40651"/>
                    <a:pt x="52631" y="40651"/>
                  </a:cubicBezTo>
                  <a:close/>
                  <a:moveTo>
                    <a:pt x="10016" y="41237"/>
                  </a:moveTo>
                  <a:cubicBezTo>
                    <a:pt x="10001" y="41237"/>
                    <a:pt x="9987" y="41239"/>
                    <a:pt x="9975" y="41246"/>
                  </a:cubicBezTo>
                  <a:cubicBezTo>
                    <a:pt x="9633" y="41428"/>
                    <a:pt x="9313" y="41611"/>
                    <a:pt x="9039" y="41748"/>
                  </a:cubicBezTo>
                  <a:cubicBezTo>
                    <a:pt x="8994" y="41793"/>
                    <a:pt x="8971" y="41862"/>
                    <a:pt x="8994" y="41907"/>
                  </a:cubicBezTo>
                  <a:cubicBezTo>
                    <a:pt x="9017" y="41930"/>
                    <a:pt x="9039" y="41953"/>
                    <a:pt x="9085" y="41953"/>
                  </a:cubicBezTo>
                  <a:lnTo>
                    <a:pt x="9131" y="41953"/>
                  </a:lnTo>
                  <a:cubicBezTo>
                    <a:pt x="9427" y="41793"/>
                    <a:pt x="9724" y="41611"/>
                    <a:pt x="10089" y="41428"/>
                  </a:cubicBezTo>
                  <a:cubicBezTo>
                    <a:pt x="10135" y="41405"/>
                    <a:pt x="10158" y="41337"/>
                    <a:pt x="10135" y="41291"/>
                  </a:cubicBezTo>
                  <a:cubicBezTo>
                    <a:pt x="10102" y="41258"/>
                    <a:pt x="10056" y="41237"/>
                    <a:pt x="10016" y="41237"/>
                  </a:cubicBezTo>
                  <a:close/>
                  <a:moveTo>
                    <a:pt x="30016" y="40903"/>
                  </a:moveTo>
                  <a:cubicBezTo>
                    <a:pt x="29947" y="40903"/>
                    <a:pt x="29902" y="40949"/>
                    <a:pt x="29902" y="41017"/>
                  </a:cubicBezTo>
                  <a:cubicBezTo>
                    <a:pt x="29902" y="41383"/>
                    <a:pt x="29902" y="41748"/>
                    <a:pt x="29902" y="42090"/>
                  </a:cubicBezTo>
                  <a:cubicBezTo>
                    <a:pt x="29902" y="42136"/>
                    <a:pt x="29947" y="42181"/>
                    <a:pt x="29993" y="42181"/>
                  </a:cubicBezTo>
                  <a:cubicBezTo>
                    <a:pt x="30062" y="42181"/>
                    <a:pt x="30107" y="42136"/>
                    <a:pt x="30107" y="42090"/>
                  </a:cubicBezTo>
                  <a:cubicBezTo>
                    <a:pt x="30107" y="41748"/>
                    <a:pt x="30107" y="41383"/>
                    <a:pt x="30107" y="41017"/>
                  </a:cubicBezTo>
                  <a:cubicBezTo>
                    <a:pt x="30107" y="40949"/>
                    <a:pt x="30062" y="40903"/>
                    <a:pt x="30016" y="40903"/>
                  </a:cubicBezTo>
                  <a:close/>
                  <a:moveTo>
                    <a:pt x="50476" y="41647"/>
                  </a:moveTo>
                  <a:cubicBezTo>
                    <a:pt x="50458" y="41647"/>
                    <a:pt x="50440" y="41650"/>
                    <a:pt x="50422" y="41656"/>
                  </a:cubicBezTo>
                  <a:cubicBezTo>
                    <a:pt x="50102" y="41816"/>
                    <a:pt x="49783" y="41976"/>
                    <a:pt x="49463" y="42136"/>
                  </a:cubicBezTo>
                  <a:cubicBezTo>
                    <a:pt x="49417" y="42159"/>
                    <a:pt x="49395" y="42227"/>
                    <a:pt x="49417" y="42273"/>
                  </a:cubicBezTo>
                  <a:cubicBezTo>
                    <a:pt x="49440" y="42318"/>
                    <a:pt x="49463" y="42341"/>
                    <a:pt x="49509" y="42341"/>
                  </a:cubicBezTo>
                  <a:cubicBezTo>
                    <a:pt x="49531" y="42341"/>
                    <a:pt x="49554" y="42318"/>
                    <a:pt x="49554" y="42318"/>
                  </a:cubicBezTo>
                  <a:cubicBezTo>
                    <a:pt x="49874" y="42159"/>
                    <a:pt x="50193" y="41999"/>
                    <a:pt x="50536" y="41862"/>
                  </a:cubicBezTo>
                  <a:cubicBezTo>
                    <a:pt x="50581" y="41839"/>
                    <a:pt x="50604" y="41771"/>
                    <a:pt x="50581" y="41702"/>
                  </a:cubicBezTo>
                  <a:cubicBezTo>
                    <a:pt x="50565" y="41669"/>
                    <a:pt x="50524" y="41647"/>
                    <a:pt x="50476" y="41647"/>
                  </a:cubicBezTo>
                  <a:close/>
                  <a:moveTo>
                    <a:pt x="7961" y="42378"/>
                  </a:moveTo>
                  <a:cubicBezTo>
                    <a:pt x="7947" y="42378"/>
                    <a:pt x="7933" y="42381"/>
                    <a:pt x="7921" y="42387"/>
                  </a:cubicBezTo>
                  <a:cubicBezTo>
                    <a:pt x="7579" y="42592"/>
                    <a:pt x="7282" y="42775"/>
                    <a:pt x="7008" y="42957"/>
                  </a:cubicBezTo>
                  <a:cubicBezTo>
                    <a:pt x="6939" y="43003"/>
                    <a:pt x="6939" y="43072"/>
                    <a:pt x="6962" y="43117"/>
                  </a:cubicBezTo>
                  <a:cubicBezTo>
                    <a:pt x="6985" y="43140"/>
                    <a:pt x="7031" y="43163"/>
                    <a:pt x="7054" y="43163"/>
                  </a:cubicBezTo>
                  <a:cubicBezTo>
                    <a:pt x="7076" y="43163"/>
                    <a:pt x="7099" y="43163"/>
                    <a:pt x="7122" y="43140"/>
                  </a:cubicBezTo>
                  <a:cubicBezTo>
                    <a:pt x="7396" y="42957"/>
                    <a:pt x="7693" y="42775"/>
                    <a:pt x="8035" y="42592"/>
                  </a:cubicBezTo>
                  <a:cubicBezTo>
                    <a:pt x="8081" y="42547"/>
                    <a:pt x="8104" y="42478"/>
                    <a:pt x="8058" y="42432"/>
                  </a:cubicBezTo>
                  <a:cubicBezTo>
                    <a:pt x="8041" y="42399"/>
                    <a:pt x="8000" y="42378"/>
                    <a:pt x="7961" y="42378"/>
                  </a:cubicBezTo>
                  <a:close/>
                  <a:moveTo>
                    <a:pt x="48362" y="42697"/>
                  </a:moveTo>
                  <a:cubicBezTo>
                    <a:pt x="48348" y="42697"/>
                    <a:pt x="48334" y="42700"/>
                    <a:pt x="48322" y="42706"/>
                  </a:cubicBezTo>
                  <a:cubicBezTo>
                    <a:pt x="47979" y="42866"/>
                    <a:pt x="47660" y="43049"/>
                    <a:pt x="47363" y="43209"/>
                  </a:cubicBezTo>
                  <a:cubicBezTo>
                    <a:pt x="47317" y="43231"/>
                    <a:pt x="47295" y="43300"/>
                    <a:pt x="47317" y="43345"/>
                  </a:cubicBezTo>
                  <a:cubicBezTo>
                    <a:pt x="47340" y="43391"/>
                    <a:pt x="47363" y="43414"/>
                    <a:pt x="47409" y="43414"/>
                  </a:cubicBezTo>
                  <a:cubicBezTo>
                    <a:pt x="47432" y="43414"/>
                    <a:pt x="47454" y="43414"/>
                    <a:pt x="47454" y="43391"/>
                  </a:cubicBezTo>
                  <a:cubicBezTo>
                    <a:pt x="47774" y="43231"/>
                    <a:pt x="48093" y="43072"/>
                    <a:pt x="48413" y="42889"/>
                  </a:cubicBezTo>
                  <a:cubicBezTo>
                    <a:pt x="48459" y="42866"/>
                    <a:pt x="48482" y="42798"/>
                    <a:pt x="48459" y="42752"/>
                  </a:cubicBezTo>
                  <a:cubicBezTo>
                    <a:pt x="48442" y="42719"/>
                    <a:pt x="48401" y="42697"/>
                    <a:pt x="48362" y="42697"/>
                  </a:cubicBezTo>
                  <a:close/>
                  <a:moveTo>
                    <a:pt x="29970" y="43254"/>
                  </a:moveTo>
                  <a:cubicBezTo>
                    <a:pt x="29925" y="43254"/>
                    <a:pt x="29879" y="43300"/>
                    <a:pt x="29879" y="43368"/>
                  </a:cubicBezTo>
                  <a:cubicBezTo>
                    <a:pt x="29856" y="43482"/>
                    <a:pt x="29856" y="43597"/>
                    <a:pt x="29856" y="43711"/>
                  </a:cubicBezTo>
                  <a:cubicBezTo>
                    <a:pt x="29856" y="43939"/>
                    <a:pt x="29833" y="44190"/>
                    <a:pt x="29833" y="44441"/>
                  </a:cubicBezTo>
                  <a:cubicBezTo>
                    <a:pt x="29810" y="44487"/>
                    <a:pt x="29856" y="44532"/>
                    <a:pt x="29925" y="44555"/>
                  </a:cubicBezTo>
                  <a:cubicBezTo>
                    <a:pt x="29993" y="44555"/>
                    <a:pt x="30039" y="44510"/>
                    <a:pt x="30039" y="44441"/>
                  </a:cubicBezTo>
                  <a:cubicBezTo>
                    <a:pt x="30039" y="44190"/>
                    <a:pt x="30062" y="43962"/>
                    <a:pt x="30062" y="43711"/>
                  </a:cubicBezTo>
                  <a:cubicBezTo>
                    <a:pt x="30084" y="43597"/>
                    <a:pt x="30084" y="43482"/>
                    <a:pt x="30084" y="43368"/>
                  </a:cubicBezTo>
                  <a:cubicBezTo>
                    <a:pt x="30084" y="43323"/>
                    <a:pt x="30039" y="43254"/>
                    <a:pt x="29970" y="43254"/>
                  </a:cubicBezTo>
                  <a:close/>
                  <a:moveTo>
                    <a:pt x="5995" y="43686"/>
                  </a:moveTo>
                  <a:cubicBezTo>
                    <a:pt x="5973" y="43686"/>
                    <a:pt x="5953" y="43693"/>
                    <a:pt x="5935" y="43711"/>
                  </a:cubicBezTo>
                  <a:cubicBezTo>
                    <a:pt x="5867" y="43756"/>
                    <a:pt x="5798" y="43825"/>
                    <a:pt x="5730" y="43870"/>
                  </a:cubicBezTo>
                  <a:cubicBezTo>
                    <a:pt x="5524" y="44053"/>
                    <a:pt x="5296" y="44213"/>
                    <a:pt x="5113" y="44395"/>
                  </a:cubicBezTo>
                  <a:cubicBezTo>
                    <a:pt x="5068" y="44441"/>
                    <a:pt x="5045" y="44487"/>
                    <a:pt x="5091" y="44532"/>
                  </a:cubicBezTo>
                  <a:cubicBezTo>
                    <a:pt x="5113" y="44555"/>
                    <a:pt x="5136" y="44578"/>
                    <a:pt x="5159" y="44578"/>
                  </a:cubicBezTo>
                  <a:cubicBezTo>
                    <a:pt x="5205" y="44578"/>
                    <a:pt x="5228" y="44578"/>
                    <a:pt x="5250" y="44555"/>
                  </a:cubicBezTo>
                  <a:cubicBezTo>
                    <a:pt x="5433" y="44373"/>
                    <a:pt x="5638" y="44213"/>
                    <a:pt x="5867" y="44053"/>
                  </a:cubicBezTo>
                  <a:cubicBezTo>
                    <a:pt x="5935" y="43985"/>
                    <a:pt x="6004" y="43939"/>
                    <a:pt x="6072" y="43870"/>
                  </a:cubicBezTo>
                  <a:cubicBezTo>
                    <a:pt x="6118" y="43848"/>
                    <a:pt x="6118" y="43779"/>
                    <a:pt x="6095" y="43734"/>
                  </a:cubicBezTo>
                  <a:cubicBezTo>
                    <a:pt x="6067" y="43705"/>
                    <a:pt x="6030" y="43686"/>
                    <a:pt x="5995" y="43686"/>
                  </a:cubicBezTo>
                  <a:close/>
                  <a:moveTo>
                    <a:pt x="46285" y="43816"/>
                  </a:moveTo>
                  <a:cubicBezTo>
                    <a:pt x="46271" y="43816"/>
                    <a:pt x="46257" y="43819"/>
                    <a:pt x="46245" y="43825"/>
                  </a:cubicBezTo>
                  <a:cubicBezTo>
                    <a:pt x="45925" y="44007"/>
                    <a:pt x="45606" y="44190"/>
                    <a:pt x="45309" y="44373"/>
                  </a:cubicBezTo>
                  <a:cubicBezTo>
                    <a:pt x="45263" y="44418"/>
                    <a:pt x="45240" y="44487"/>
                    <a:pt x="45263" y="44532"/>
                  </a:cubicBezTo>
                  <a:cubicBezTo>
                    <a:pt x="45286" y="44555"/>
                    <a:pt x="45332" y="44578"/>
                    <a:pt x="45354" y="44578"/>
                  </a:cubicBezTo>
                  <a:cubicBezTo>
                    <a:pt x="45377" y="44578"/>
                    <a:pt x="45400" y="44578"/>
                    <a:pt x="45423" y="44555"/>
                  </a:cubicBezTo>
                  <a:cubicBezTo>
                    <a:pt x="45720" y="44373"/>
                    <a:pt x="46016" y="44190"/>
                    <a:pt x="46336" y="44030"/>
                  </a:cubicBezTo>
                  <a:cubicBezTo>
                    <a:pt x="46382" y="43985"/>
                    <a:pt x="46404" y="43916"/>
                    <a:pt x="46382" y="43870"/>
                  </a:cubicBezTo>
                  <a:cubicBezTo>
                    <a:pt x="46365" y="43837"/>
                    <a:pt x="46324" y="43816"/>
                    <a:pt x="46285" y="43816"/>
                  </a:cubicBezTo>
                  <a:close/>
                  <a:moveTo>
                    <a:pt x="44273" y="45055"/>
                  </a:moveTo>
                  <a:cubicBezTo>
                    <a:pt x="44251" y="45055"/>
                    <a:pt x="44231" y="45063"/>
                    <a:pt x="44213" y="45080"/>
                  </a:cubicBezTo>
                  <a:cubicBezTo>
                    <a:pt x="43916" y="45263"/>
                    <a:pt x="43620" y="45468"/>
                    <a:pt x="43323" y="45674"/>
                  </a:cubicBezTo>
                  <a:cubicBezTo>
                    <a:pt x="43277" y="45719"/>
                    <a:pt x="43277" y="45788"/>
                    <a:pt x="43300" y="45833"/>
                  </a:cubicBezTo>
                  <a:cubicBezTo>
                    <a:pt x="43323" y="45856"/>
                    <a:pt x="43369" y="45879"/>
                    <a:pt x="43391" y="45879"/>
                  </a:cubicBezTo>
                  <a:cubicBezTo>
                    <a:pt x="43414" y="45879"/>
                    <a:pt x="43437" y="45879"/>
                    <a:pt x="43460" y="45856"/>
                  </a:cubicBezTo>
                  <a:cubicBezTo>
                    <a:pt x="43734" y="45651"/>
                    <a:pt x="44031" y="45445"/>
                    <a:pt x="44327" y="45263"/>
                  </a:cubicBezTo>
                  <a:cubicBezTo>
                    <a:pt x="44396" y="45217"/>
                    <a:pt x="44396" y="45149"/>
                    <a:pt x="44373" y="45103"/>
                  </a:cubicBezTo>
                  <a:cubicBezTo>
                    <a:pt x="44345" y="45075"/>
                    <a:pt x="44308" y="45055"/>
                    <a:pt x="44273" y="45055"/>
                  </a:cubicBezTo>
                  <a:close/>
                  <a:moveTo>
                    <a:pt x="4235" y="45251"/>
                  </a:moveTo>
                  <a:cubicBezTo>
                    <a:pt x="4206" y="45251"/>
                    <a:pt x="4178" y="45263"/>
                    <a:pt x="4155" y="45286"/>
                  </a:cubicBezTo>
                  <a:cubicBezTo>
                    <a:pt x="3904" y="45537"/>
                    <a:pt x="3675" y="45811"/>
                    <a:pt x="3447" y="46085"/>
                  </a:cubicBezTo>
                  <a:cubicBezTo>
                    <a:pt x="3402" y="46130"/>
                    <a:pt x="3402" y="46199"/>
                    <a:pt x="3447" y="46221"/>
                  </a:cubicBezTo>
                  <a:cubicBezTo>
                    <a:pt x="3470" y="46244"/>
                    <a:pt x="3493" y="46267"/>
                    <a:pt x="3516" y="46267"/>
                  </a:cubicBezTo>
                  <a:cubicBezTo>
                    <a:pt x="3538" y="46267"/>
                    <a:pt x="3584" y="46244"/>
                    <a:pt x="3607" y="46221"/>
                  </a:cubicBezTo>
                  <a:cubicBezTo>
                    <a:pt x="3835" y="45948"/>
                    <a:pt x="4063" y="45696"/>
                    <a:pt x="4315" y="45423"/>
                  </a:cubicBezTo>
                  <a:cubicBezTo>
                    <a:pt x="4360" y="45400"/>
                    <a:pt x="4360" y="45331"/>
                    <a:pt x="4315" y="45286"/>
                  </a:cubicBezTo>
                  <a:cubicBezTo>
                    <a:pt x="4292" y="45263"/>
                    <a:pt x="4263" y="45251"/>
                    <a:pt x="4235" y="45251"/>
                  </a:cubicBezTo>
                  <a:close/>
                  <a:moveTo>
                    <a:pt x="29856" y="45605"/>
                  </a:moveTo>
                  <a:cubicBezTo>
                    <a:pt x="29788" y="45605"/>
                    <a:pt x="29742" y="45651"/>
                    <a:pt x="29742" y="45719"/>
                  </a:cubicBezTo>
                  <a:cubicBezTo>
                    <a:pt x="29719" y="46085"/>
                    <a:pt x="29673" y="46427"/>
                    <a:pt x="29628" y="46769"/>
                  </a:cubicBezTo>
                  <a:cubicBezTo>
                    <a:pt x="29628" y="46838"/>
                    <a:pt x="29673" y="46883"/>
                    <a:pt x="29742" y="46906"/>
                  </a:cubicBezTo>
                  <a:cubicBezTo>
                    <a:pt x="29788" y="46906"/>
                    <a:pt x="29856" y="46861"/>
                    <a:pt x="29856" y="46792"/>
                  </a:cubicBezTo>
                  <a:cubicBezTo>
                    <a:pt x="29879" y="46450"/>
                    <a:pt x="29925" y="46085"/>
                    <a:pt x="29947" y="45742"/>
                  </a:cubicBezTo>
                  <a:cubicBezTo>
                    <a:pt x="29947" y="45674"/>
                    <a:pt x="29902" y="45628"/>
                    <a:pt x="29856" y="45605"/>
                  </a:cubicBezTo>
                  <a:close/>
                  <a:moveTo>
                    <a:pt x="42361" y="46435"/>
                  </a:moveTo>
                  <a:cubicBezTo>
                    <a:pt x="42338" y="46435"/>
                    <a:pt x="42315" y="46440"/>
                    <a:pt x="42296" y="46450"/>
                  </a:cubicBezTo>
                  <a:cubicBezTo>
                    <a:pt x="42022" y="46678"/>
                    <a:pt x="41725" y="46929"/>
                    <a:pt x="41474" y="47157"/>
                  </a:cubicBezTo>
                  <a:cubicBezTo>
                    <a:pt x="41429" y="47180"/>
                    <a:pt x="41429" y="47249"/>
                    <a:pt x="41451" y="47294"/>
                  </a:cubicBezTo>
                  <a:cubicBezTo>
                    <a:pt x="41474" y="47317"/>
                    <a:pt x="41497" y="47340"/>
                    <a:pt x="41543" y="47340"/>
                  </a:cubicBezTo>
                  <a:cubicBezTo>
                    <a:pt x="41565" y="47340"/>
                    <a:pt x="41588" y="47340"/>
                    <a:pt x="41611" y="47317"/>
                  </a:cubicBezTo>
                  <a:cubicBezTo>
                    <a:pt x="41862" y="47089"/>
                    <a:pt x="42159" y="46861"/>
                    <a:pt x="42433" y="46632"/>
                  </a:cubicBezTo>
                  <a:cubicBezTo>
                    <a:pt x="42478" y="46587"/>
                    <a:pt x="42478" y="46518"/>
                    <a:pt x="42456" y="46473"/>
                  </a:cubicBezTo>
                  <a:cubicBezTo>
                    <a:pt x="42429" y="46446"/>
                    <a:pt x="42394" y="46435"/>
                    <a:pt x="42361" y="46435"/>
                  </a:cubicBezTo>
                  <a:close/>
                  <a:moveTo>
                    <a:pt x="2729" y="47052"/>
                  </a:moveTo>
                  <a:cubicBezTo>
                    <a:pt x="2696" y="47052"/>
                    <a:pt x="2663" y="47068"/>
                    <a:pt x="2648" y="47112"/>
                  </a:cubicBezTo>
                  <a:cubicBezTo>
                    <a:pt x="2420" y="47386"/>
                    <a:pt x="2237" y="47705"/>
                    <a:pt x="2032" y="48002"/>
                  </a:cubicBezTo>
                  <a:cubicBezTo>
                    <a:pt x="2009" y="48047"/>
                    <a:pt x="2032" y="48116"/>
                    <a:pt x="2078" y="48139"/>
                  </a:cubicBezTo>
                  <a:cubicBezTo>
                    <a:pt x="2101" y="48162"/>
                    <a:pt x="2101" y="48162"/>
                    <a:pt x="2123" y="48162"/>
                  </a:cubicBezTo>
                  <a:cubicBezTo>
                    <a:pt x="2169" y="48162"/>
                    <a:pt x="2192" y="48139"/>
                    <a:pt x="2215" y="48116"/>
                  </a:cubicBezTo>
                  <a:cubicBezTo>
                    <a:pt x="2397" y="47819"/>
                    <a:pt x="2603" y="47523"/>
                    <a:pt x="2808" y="47226"/>
                  </a:cubicBezTo>
                  <a:cubicBezTo>
                    <a:pt x="2854" y="47180"/>
                    <a:pt x="2831" y="47112"/>
                    <a:pt x="2785" y="47066"/>
                  </a:cubicBezTo>
                  <a:cubicBezTo>
                    <a:pt x="2769" y="47058"/>
                    <a:pt x="2749" y="47052"/>
                    <a:pt x="2729" y="47052"/>
                  </a:cubicBezTo>
                  <a:close/>
                  <a:moveTo>
                    <a:pt x="40595" y="47990"/>
                  </a:moveTo>
                  <a:cubicBezTo>
                    <a:pt x="40567" y="47990"/>
                    <a:pt x="40538" y="48002"/>
                    <a:pt x="40515" y="48025"/>
                  </a:cubicBezTo>
                  <a:cubicBezTo>
                    <a:pt x="40264" y="48276"/>
                    <a:pt x="40013" y="48527"/>
                    <a:pt x="39762" y="48801"/>
                  </a:cubicBezTo>
                  <a:cubicBezTo>
                    <a:pt x="39739" y="48846"/>
                    <a:pt x="39739" y="48915"/>
                    <a:pt x="39785" y="48960"/>
                  </a:cubicBezTo>
                  <a:cubicBezTo>
                    <a:pt x="39808" y="48960"/>
                    <a:pt x="39831" y="48983"/>
                    <a:pt x="39854" y="48983"/>
                  </a:cubicBezTo>
                  <a:cubicBezTo>
                    <a:pt x="39876" y="48983"/>
                    <a:pt x="39899" y="48960"/>
                    <a:pt x="39922" y="48938"/>
                  </a:cubicBezTo>
                  <a:cubicBezTo>
                    <a:pt x="40173" y="48687"/>
                    <a:pt x="40424" y="48436"/>
                    <a:pt x="40675" y="48184"/>
                  </a:cubicBezTo>
                  <a:cubicBezTo>
                    <a:pt x="40721" y="48139"/>
                    <a:pt x="40721" y="48070"/>
                    <a:pt x="40675" y="48025"/>
                  </a:cubicBezTo>
                  <a:cubicBezTo>
                    <a:pt x="40652" y="48002"/>
                    <a:pt x="40624" y="47990"/>
                    <a:pt x="40595" y="47990"/>
                  </a:cubicBezTo>
                  <a:close/>
                  <a:moveTo>
                    <a:pt x="29605" y="47956"/>
                  </a:moveTo>
                  <a:cubicBezTo>
                    <a:pt x="29537" y="47956"/>
                    <a:pt x="29491" y="48002"/>
                    <a:pt x="29491" y="48047"/>
                  </a:cubicBezTo>
                  <a:cubicBezTo>
                    <a:pt x="29422" y="48413"/>
                    <a:pt x="29377" y="48755"/>
                    <a:pt x="29308" y="49097"/>
                  </a:cubicBezTo>
                  <a:cubicBezTo>
                    <a:pt x="29308" y="49166"/>
                    <a:pt x="29331" y="49212"/>
                    <a:pt x="29400" y="49234"/>
                  </a:cubicBezTo>
                  <a:lnTo>
                    <a:pt x="29422" y="49234"/>
                  </a:lnTo>
                  <a:cubicBezTo>
                    <a:pt x="29468" y="49234"/>
                    <a:pt x="29514" y="49189"/>
                    <a:pt x="29514" y="49143"/>
                  </a:cubicBezTo>
                  <a:cubicBezTo>
                    <a:pt x="29582" y="48801"/>
                    <a:pt x="29651" y="48436"/>
                    <a:pt x="29696" y="48070"/>
                  </a:cubicBezTo>
                  <a:cubicBezTo>
                    <a:pt x="29696" y="48025"/>
                    <a:pt x="29651" y="47979"/>
                    <a:pt x="29605" y="47956"/>
                  </a:cubicBezTo>
                  <a:close/>
                  <a:moveTo>
                    <a:pt x="1515" y="49066"/>
                  </a:moveTo>
                  <a:cubicBezTo>
                    <a:pt x="1476" y="49066"/>
                    <a:pt x="1433" y="49092"/>
                    <a:pt x="1416" y="49143"/>
                  </a:cubicBezTo>
                  <a:cubicBezTo>
                    <a:pt x="1256" y="49463"/>
                    <a:pt x="1096" y="49782"/>
                    <a:pt x="959" y="50125"/>
                  </a:cubicBezTo>
                  <a:cubicBezTo>
                    <a:pt x="936" y="50170"/>
                    <a:pt x="959" y="50239"/>
                    <a:pt x="1028" y="50262"/>
                  </a:cubicBezTo>
                  <a:lnTo>
                    <a:pt x="1051" y="50262"/>
                  </a:lnTo>
                  <a:cubicBezTo>
                    <a:pt x="1096" y="50262"/>
                    <a:pt x="1142" y="50239"/>
                    <a:pt x="1165" y="50193"/>
                  </a:cubicBezTo>
                  <a:cubicBezTo>
                    <a:pt x="1302" y="49874"/>
                    <a:pt x="1439" y="49554"/>
                    <a:pt x="1598" y="49234"/>
                  </a:cubicBezTo>
                  <a:cubicBezTo>
                    <a:pt x="1621" y="49166"/>
                    <a:pt x="1598" y="49120"/>
                    <a:pt x="1553" y="49075"/>
                  </a:cubicBezTo>
                  <a:cubicBezTo>
                    <a:pt x="1541" y="49069"/>
                    <a:pt x="1528" y="49066"/>
                    <a:pt x="1515" y="49066"/>
                  </a:cubicBezTo>
                  <a:close/>
                  <a:moveTo>
                    <a:pt x="39014" y="49744"/>
                  </a:moveTo>
                  <a:cubicBezTo>
                    <a:pt x="38983" y="49744"/>
                    <a:pt x="38954" y="49755"/>
                    <a:pt x="38941" y="49782"/>
                  </a:cubicBezTo>
                  <a:cubicBezTo>
                    <a:pt x="38712" y="50079"/>
                    <a:pt x="38507" y="50376"/>
                    <a:pt x="38301" y="50672"/>
                  </a:cubicBezTo>
                  <a:cubicBezTo>
                    <a:pt x="38279" y="50718"/>
                    <a:pt x="38301" y="50787"/>
                    <a:pt x="38347" y="50809"/>
                  </a:cubicBezTo>
                  <a:cubicBezTo>
                    <a:pt x="38347" y="50832"/>
                    <a:pt x="38370" y="50832"/>
                    <a:pt x="38393" y="50832"/>
                  </a:cubicBezTo>
                  <a:cubicBezTo>
                    <a:pt x="38438" y="50832"/>
                    <a:pt x="38461" y="50809"/>
                    <a:pt x="38484" y="50787"/>
                  </a:cubicBezTo>
                  <a:cubicBezTo>
                    <a:pt x="38689" y="50490"/>
                    <a:pt x="38895" y="50193"/>
                    <a:pt x="39100" y="49919"/>
                  </a:cubicBezTo>
                  <a:cubicBezTo>
                    <a:pt x="39146" y="49874"/>
                    <a:pt x="39123" y="49805"/>
                    <a:pt x="39078" y="49759"/>
                  </a:cubicBezTo>
                  <a:cubicBezTo>
                    <a:pt x="39059" y="49750"/>
                    <a:pt x="39036" y="49744"/>
                    <a:pt x="39014" y="49744"/>
                  </a:cubicBezTo>
                  <a:close/>
                  <a:moveTo>
                    <a:pt x="29159" y="50278"/>
                  </a:moveTo>
                  <a:cubicBezTo>
                    <a:pt x="29110" y="50278"/>
                    <a:pt x="29076" y="50316"/>
                    <a:pt x="29057" y="50353"/>
                  </a:cubicBezTo>
                  <a:cubicBezTo>
                    <a:pt x="28989" y="50718"/>
                    <a:pt x="28897" y="51060"/>
                    <a:pt x="28806" y="51403"/>
                  </a:cubicBezTo>
                  <a:cubicBezTo>
                    <a:pt x="28806" y="51448"/>
                    <a:pt x="28829" y="51517"/>
                    <a:pt x="28897" y="51540"/>
                  </a:cubicBezTo>
                  <a:lnTo>
                    <a:pt x="28920" y="51540"/>
                  </a:lnTo>
                  <a:cubicBezTo>
                    <a:pt x="28966" y="51540"/>
                    <a:pt x="29012" y="51517"/>
                    <a:pt x="29012" y="51448"/>
                  </a:cubicBezTo>
                  <a:cubicBezTo>
                    <a:pt x="29103" y="51106"/>
                    <a:pt x="29194" y="50764"/>
                    <a:pt x="29263" y="50398"/>
                  </a:cubicBezTo>
                  <a:cubicBezTo>
                    <a:pt x="29285" y="50353"/>
                    <a:pt x="29240" y="50284"/>
                    <a:pt x="29194" y="50284"/>
                  </a:cubicBezTo>
                  <a:cubicBezTo>
                    <a:pt x="29182" y="50280"/>
                    <a:pt x="29170" y="50278"/>
                    <a:pt x="29159" y="50278"/>
                  </a:cubicBezTo>
                  <a:close/>
                  <a:moveTo>
                    <a:pt x="627" y="51260"/>
                  </a:moveTo>
                  <a:cubicBezTo>
                    <a:pt x="578" y="51260"/>
                    <a:pt x="544" y="51297"/>
                    <a:pt x="526" y="51334"/>
                  </a:cubicBezTo>
                  <a:cubicBezTo>
                    <a:pt x="411" y="51677"/>
                    <a:pt x="343" y="52042"/>
                    <a:pt x="252" y="52384"/>
                  </a:cubicBezTo>
                  <a:cubicBezTo>
                    <a:pt x="252" y="52453"/>
                    <a:pt x="274" y="52498"/>
                    <a:pt x="343" y="52521"/>
                  </a:cubicBezTo>
                  <a:lnTo>
                    <a:pt x="366" y="52521"/>
                  </a:lnTo>
                  <a:cubicBezTo>
                    <a:pt x="411" y="52521"/>
                    <a:pt x="457" y="52476"/>
                    <a:pt x="480" y="52430"/>
                  </a:cubicBezTo>
                  <a:cubicBezTo>
                    <a:pt x="548" y="52088"/>
                    <a:pt x="640" y="51745"/>
                    <a:pt x="731" y="51403"/>
                  </a:cubicBezTo>
                  <a:cubicBezTo>
                    <a:pt x="754" y="51334"/>
                    <a:pt x="708" y="51289"/>
                    <a:pt x="663" y="51266"/>
                  </a:cubicBezTo>
                  <a:cubicBezTo>
                    <a:pt x="650" y="51262"/>
                    <a:pt x="638" y="51260"/>
                    <a:pt x="627" y="51260"/>
                  </a:cubicBezTo>
                  <a:close/>
                  <a:moveTo>
                    <a:pt x="37772" y="51736"/>
                  </a:moveTo>
                  <a:cubicBezTo>
                    <a:pt x="37729" y="51736"/>
                    <a:pt x="37696" y="51757"/>
                    <a:pt x="37662" y="51791"/>
                  </a:cubicBezTo>
                  <a:cubicBezTo>
                    <a:pt x="37503" y="52133"/>
                    <a:pt x="37366" y="52453"/>
                    <a:pt x="37251" y="52795"/>
                  </a:cubicBezTo>
                  <a:cubicBezTo>
                    <a:pt x="37229" y="52841"/>
                    <a:pt x="37251" y="52909"/>
                    <a:pt x="37320" y="52932"/>
                  </a:cubicBezTo>
                  <a:lnTo>
                    <a:pt x="37343" y="52932"/>
                  </a:lnTo>
                  <a:cubicBezTo>
                    <a:pt x="37388" y="52932"/>
                    <a:pt x="37434" y="52909"/>
                    <a:pt x="37457" y="52864"/>
                  </a:cubicBezTo>
                  <a:cubicBezTo>
                    <a:pt x="37571" y="52544"/>
                    <a:pt x="37708" y="52225"/>
                    <a:pt x="37868" y="51905"/>
                  </a:cubicBezTo>
                  <a:cubicBezTo>
                    <a:pt x="37891" y="51836"/>
                    <a:pt x="37868" y="51768"/>
                    <a:pt x="37822" y="51745"/>
                  </a:cubicBezTo>
                  <a:cubicBezTo>
                    <a:pt x="37804" y="51739"/>
                    <a:pt x="37787" y="51736"/>
                    <a:pt x="37772" y="51736"/>
                  </a:cubicBezTo>
                  <a:close/>
                  <a:moveTo>
                    <a:pt x="28554" y="52558"/>
                  </a:moveTo>
                  <a:cubicBezTo>
                    <a:pt x="28511" y="52558"/>
                    <a:pt x="28481" y="52584"/>
                    <a:pt x="28464" y="52635"/>
                  </a:cubicBezTo>
                  <a:cubicBezTo>
                    <a:pt x="28350" y="52978"/>
                    <a:pt x="28235" y="53320"/>
                    <a:pt x="28121" y="53640"/>
                  </a:cubicBezTo>
                  <a:cubicBezTo>
                    <a:pt x="28099" y="53708"/>
                    <a:pt x="28121" y="53754"/>
                    <a:pt x="28190" y="53777"/>
                  </a:cubicBezTo>
                  <a:cubicBezTo>
                    <a:pt x="28190" y="53777"/>
                    <a:pt x="28213" y="53799"/>
                    <a:pt x="28213" y="53799"/>
                  </a:cubicBezTo>
                  <a:cubicBezTo>
                    <a:pt x="28258" y="53799"/>
                    <a:pt x="28304" y="53754"/>
                    <a:pt x="28327" y="53708"/>
                  </a:cubicBezTo>
                  <a:cubicBezTo>
                    <a:pt x="28441" y="53389"/>
                    <a:pt x="28555" y="53046"/>
                    <a:pt x="28669" y="52704"/>
                  </a:cubicBezTo>
                  <a:cubicBezTo>
                    <a:pt x="28692" y="52635"/>
                    <a:pt x="28646" y="52590"/>
                    <a:pt x="28601" y="52567"/>
                  </a:cubicBezTo>
                  <a:cubicBezTo>
                    <a:pt x="28584" y="52561"/>
                    <a:pt x="28568" y="52558"/>
                    <a:pt x="28554" y="52558"/>
                  </a:cubicBezTo>
                  <a:close/>
                  <a:moveTo>
                    <a:pt x="183" y="53571"/>
                  </a:moveTo>
                  <a:cubicBezTo>
                    <a:pt x="115" y="53571"/>
                    <a:pt x="69" y="53617"/>
                    <a:pt x="69" y="53663"/>
                  </a:cubicBezTo>
                  <a:cubicBezTo>
                    <a:pt x="46" y="53891"/>
                    <a:pt x="23" y="54096"/>
                    <a:pt x="23" y="54324"/>
                  </a:cubicBezTo>
                  <a:cubicBezTo>
                    <a:pt x="1" y="54461"/>
                    <a:pt x="1" y="54598"/>
                    <a:pt x="1" y="54758"/>
                  </a:cubicBezTo>
                  <a:cubicBezTo>
                    <a:pt x="1" y="54804"/>
                    <a:pt x="46" y="54849"/>
                    <a:pt x="115" y="54849"/>
                  </a:cubicBezTo>
                  <a:cubicBezTo>
                    <a:pt x="183" y="54849"/>
                    <a:pt x="229" y="54804"/>
                    <a:pt x="229" y="54758"/>
                  </a:cubicBezTo>
                  <a:cubicBezTo>
                    <a:pt x="229" y="54621"/>
                    <a:pt x="229" y="54461"/>
                    <a:pt x="229" y="54324"/>
                  </a:cubicBezTo>
                  <a:cubicBezTo>
                    <a:pt x="252" y="54119"/>
                    <a:pt x="252" y="53891"/>
                    <a:pt x="274" y="53685"/>
                  </a:cubicBezTo>
                  <a:cubicBezTo>
                    <a:pt x="274" y="53640"/>
                    <a:pt x="229" y="53571"/>
                    <a:pt x="183" y="53571"/>
                  </a:cubicBezTo>
                  <a:close/>
                  <a:moveTo>
                    <a:pt x="36975" y="53953"/>
                  </a:moveTo>
                  <a:cubicBezTo>
                    <a:pt x="36933" y="53953"/>
                    <a:pt x="36886" y="53994"/>
                    <a:pt x="36886" y="54051"/>
                  </a:cubicBezTo>
                  <a:cubicBezTo>
                    <a:pt x="36795" y="54393"/>
                    <a:pt x="36726" y="54758"/>
                    <a:pt x="36704" y="55100"/>
                  </a:cubicBezTo>
                  <a:cubicBezTo>
                    <a:pt x="36681" y="55169"/>
                    <a:pt x="36726" y="55215"/>
                    <a:pt x="36795" y="55237"/>
                  </a:cubicBezTo>
                  <a:cubicBezTo>
                    <a:pt x="36863" y="55237"/>
                    <a:pt x="36909" y="55192"/>
                    <a:pt x="36909" y="55123"/>
                  </a:cubicBezTo>
                  <a:cubicBezTo>
                    <a:pt x="36955" y="54781"/>
                    <a:pt x="37000" y="54439"/>
                    <a:pt x="37092" y="54096"/>
                  </a:cubicBezTo>
                  <a:cubicBezTo>
                    <a:pt x="37092" y="54028"/>
                    <a:pt x="37069" y="53982"/>
                    <a:pt x="37000" y="53959"/>
                  </a:cubicBezTo>
                  <a:cubicBezTo>
                    <a:pt x="36992" y="53955"/>
                    <a:pt x="36984" y="53953"/>
                    <a:pt x="36975" y="53953"/>
                  </a:cubicBezTo>
                  <a:close/>
                  <a:moveTo>
                    <a:pt x="27755" y="54772"/>
                  </a:moveTo>
                  <a:cubicBezTo>
                    <a:pt x="27712" y="54772"/>
                    <a:pt x="27682" y="54798"/>
                    <a:pt x="27665" y="54849"/>
                  </a:cubicBezTo>
                  <a:cubicBezTo>
                    <a:pt x="27619" y="54918"/>
                    <a:pt x="27574" y="55009"/>
                    <a:pt x="27551" y="55100"/>
                  </a:cubicBezTo>
                  <a:cubicBezTo>
                    <a:pt x="27437" y="55329"/>
                    <a:pt x="27322" y="55580"/>
                    <a:pt x="27208" y="55808"/>
                  </a:cubicBezTo>
                  <a:cubicBezTo>
                    <a:pt x="27186" y="55854"/>
                    <a:pt x="27208" y="55922"/>
                    <a:pt x="27277" y="55945"/>
                  </a:cubicBezTo>
                  <a:cubicBezTo>
                    <a:pt x="27277" y="55968"/>
                    <a:pt x="27300" y="55968"/>
                    <a:pt x="27322" y="55968"/>
                  </a:cubicBezTo>
                  <a:cubicBezTo>
                    <a:pt x="27345" y="55968"/>
                    <a:pt x="27391" y="55945"/>
                    <a:pt x="27414" y="55899"/>
                  </a:cubicBezTo>
                  <a:cubicBezTo>
                    <a:pt x="27528" y="55671"/>
                    <a:pt x="27642" y="55420"/>
                    <a:pt x="27733" y="55192"/>
                  </a:cubicBezTo>
                  <a:cubicBezTo>
                    <a:pt x="27779" y="55100"/>
                    <a:pt x="27825" y="55009"/>
                    <a:pt x="27847" y="54918"/>
                  </a:cubicBezTo>
                  <a:cubicBezTo>
                    <a:pt x="27870" y="54872"/>
                    <a:pt x="27847" y="54804"/>
                    <a:pt x="27802" y="54781"/>
                  </a:cubicBezTo>
                  <a:cubicBezTo>
                    <a:pt x="27785" y="54775"/>
                    <a:pt x="27769" y="54772"/>
                    <a:pt x="27755" y="54772"/>
                  </a:cubicBezTo>
                  <a:close/>
                  <a:moveTo>
                    <a:pt x="183" y="55922"/>
                  </a:moveTo>
                  <a:cubicBezTo>
                    <a:pt x="115" y="55922"/>
                    <a:pt x="92" y="55991"/>
                    <a:pt x="92" y="56036"/>
                  </a:cubicBezTo>
                  <a:cubicBezTo>
                    <a:pt x="138" y="56402"/>
                    <a:pt x="206" y="56767"/>
                    <a:pt x="297" y="57109"/>
                  </a:cubicBezTo>
                  <a:cubicBezTo>
                    <a:pt x="297" y="57155"/>
                    <a:pt x="343" y="57200"/>
                    <a:pt x="389" y="57200"/>
                  </a:cubicBezTo>
                  <a:lnTo>
                    <a:pt x="411" y="57200"/>
                  </a:lnTo>
                  <a:cubicBezTo>
                    <a:pt x="480" y="57178"/>
                    <a:pt x="503" y="57109"/>
                    <a:pt x="503" y="57063"/>
                  </a:cubicBezTo>
                  <a:cubicBezTo>
                    <a:pt x="411" y="56721"/>
                    <a:pt x="343" y="56379"/>
                    <a:pt x="297" y="56014"/>
                  </a:cubicBezTo>
                  <a:cubicBezTo>
                    <a:pt x="297" y="55968"/>
                    <a:pt x="252" y="55922"/>
                    <a:pt x="183" y="55922"/>
                  </a:cubicBezTo>
                  <a:close/>
                  <a:moveTo>
                    <a:pt x="36749" y="56287"/>
                  </a:moveTo>
                  <a:cubicBezTo>
                    <a:pt x="36704" y="56310"/>
                    <a:pt x="36658" y="56356"/>
                    <a:pt x="36658" y="56402"/>
                  </a:cubicBezTo>
                  <a:cubicBezTo>
                    <a:pt x="36658" y="56767"/>
                    <a:pt x="36704" y="57132"/>
                    <a:pt x="36749" y="57497"/>
                  </a:cubicBezTo>
                  <a:cubicBezTo>
                    <a:pt x="36772" y="57543"/>
                    <a:pt x="36818" y="57588"/>
                    <a:pt x="36863" y="57588"/>
                  </a:cubicBezTo>
                  <a:lnTo>
                    <a:pt x="36886" y="57588"/>
                  </a:lnTo>
                  <a:cubicBezTo>
                    <a:pt x="36932" y="57566"/>
                    <a:pt x="36978" y="57520"/>
                    <a:pt x="36978" y="57451"/>
                  </a:cubicBezTo>
                  <a:cubicBezTo>
                    <a:pt x="36909" y="57109"/>
                    <a:pt x="36886" y="56744"/>
                    <a:pt x="36863" y="56402"/>
                  </a:cubicBezTo>
                  <a:cubicBezTo>
                    <a:pt x="36863" y="56333"/>
                    <a:pt x="36818" y="56287"/>
                    <a:pt x="36749" y="56287"/>
                  </a:cubicBezTo>
                  <a:close/>
                  <a:moveTo>
                    <a:pt x="26693" y="56879"/>
                  </a:moveTo>
                  <a:cubicBezTo>
                    <a:pt x="26661" y="56879"/>
                    <a:pt x="26629" y="56898"/>
                    <a:pt x="26615" y="56927"/>
                  </a:cubicBezTo>
                  <a:cubicBezTo>
                    <a:pt x="26432" y="57246"/>
                    <a:pt x="26250" y="57543"/>
                    <a:pt x="26044" y="57840"/>
                  </a:cubicBezTo>
                  <a:cubicBezTo>
                    <a:pt x="26021" y="57885"/>
                    <a:pt x="26021" y="57954"/>
                    <a:pt x="26067" y="57976"/>
                  </a:cubicBezTo>
                  <a:cubicBezTo>
                    <a:pt x="26090" y="57999"/>
                    <a:pt x="26113" y="57999"/>
                    <a:pt x="26136" y="57999"/>
                  </a:cubicBezTo>
                  <a:cubicBezTo>
                    <a:pt x="26158" y="57999"/>
                    <a:pt x="26204" y="57999"/>
                    <a:pt x="26227" y="57954"/>
                  </a:cubicBezTo>
                  <a:cubicBezTo>
                    <a:pt x="26432" y="57657"/>
                    <a:pt x="26615" y="57360"/>
                    <a:pt x="26797" y="57041"/>
                  </a:cubicBezTo>
                  <a:cubicBezTo>
                    <a:pt x="26820" y="56995"/>
                    <a:pt x="26820" y="56927"/>
                    <a:pt x="26752" y="56904"/>
                  </a:cubicBezTo>
                  <a:cubicBezTo>
                    <a:pt x="26734" y="56886"/>
                    <a:pt x="26714" y="56879"/>
                    <a:pt x="26693" y="56879"/>
                  </a:cubicBezTo>
                  <a:close/>
                  <a:moveTo>
                    <a:pt x="768" y="58199"/>
                  </a:moveTo>
                  <a:cubicBezTo>
                    <a:pt x="756" y="58199"/>
                    <a:pt x="744" y="58201"/>
                    <a:pt x="731" y="58205"/>
                  </a:cubicBezTo>
                  <a:cubicBezTo>
                    <a:pt x="685" y="58228"/>
                    <a:pt x="663" y="58296"/>
                    <a:pt x="685" y="58342"/>
                  </a:cubicBezTo>
                  <a:cubicBezTo>
                    <a:pt x="822" y="58684"/>
                    <a:pt x="959" y="59026"/>
                    <a:pt x="1142" y="59323"/>
                  </a:cubicBezTo>
                  <a:cubicBezTo>
                    <a:pt x="1165" y="59369"/>
                    <a:pt x="1187" y="59392"/>
                    <a:pt x="1233" y="59392"/>
                  </a:cubicBezTo>
                  <a:cubicBezTo>
                    <a:pt x="1256" y="59392"/>
                    <a:pt x="1256" y="59392"/>
                    <a:pt x="1279" y="59369"/>
                  </a:cubicBezTo>
                  <a:cubicBezTo>
                    <a:pt x="1324" y="59346"/>
                    <a:pt x="1347" y="59278"/>
                    <a:pt x="1324" y="59232"/>
                  </a:cubicBezTo>
                  <a:cubicBezTo>
                    <a:pt x="1165" y="58912"/>
                    <a:pt x="1005" y="58593"/>
                    <a:pt x="891" y="58273"/>
                  </a:cubicBezTo>
                  <a:cubicBezTo>
                    <a:pt x="872" y="58236"/>
                    <a:pt x="823" y="58199"/>
                    <a:pt x="768" y="58199"/>
                  </a:cubicBezTo>
                  <a:close/>
                  <a:moveTo>
                    <a:pt x="37164" y="58610"/>
                  </a:moveTo>
                  <a:cubicBezTo>
                    <a:pt x="37155" y="58610"/>
                    <a:pt x="37146" y="58611"/>
                    <a:pt x="37137" y="58616"/>
                  </a:cubicBezTo>
                  <a:cubicBezTo>
                    <a:pt x="37069" y="58638"/>
                    <a:pt x="37046" y="58707"/>
                    <a:pt x="37069" y="58753"/>
                  </a:cubicBezTo>
                  <a:cubicBezTo>
                    <a:pt x="37183" y="59095"/>
                    <a:pt x="37320" y="59414"/>
                    <a:pt x="37480" y="59757"/>
                  </a:cubicBezTo>
                  <a:cubicBezTo>
                    <a:pt x="37503" y="59802"/>
                    <a:pt x="37525" y="59825"/>
                    <a:pt x="37571" y="59825"/>
                  </a:cubicBezTo>
                  <a:cubicBezTo>
                    <a:pt x="37594" y="59825"/>
                    <a:pt x="37617" y="59825"/>
                    <a:pt x="37617" y="59802"/>
                  </a:cubicBezTo>
                  <a:cubicBezTo>
                    <a:pt x="37685" y="59780"/>
                    <a:pt x="37708" y="59711"/>
                    <a:pt x="37662" y="59666"/>
                  </a:cubicBezTo>
                  <a:cubicBezTo>
                    <a:pt x="37525" y="59346"/>
                    <a:pt x="37388" y="59004"/>
                    <a:pt x="37274" y="58684"/>
                  </a:cubicBezTo>
                  <a:cubicBezTo>
                    <a:pt x="37256" y="58647"/>
                    <a:pt x="37207" y="58610"/>
                    <a:pt x="37164" y="58610"/>
                  </a:cubicBezTo>
                  <a:close/>
                  <a:moveTo>
                    <a:pt x="25386" y="58829"/>
                  </a:moveTo>
                  <a:cubicBezTo>
                    <a:pt x="25352" y="58829"/>
                    <a:pt x="25318" y="58840"/>
                    <a:pt x="25291" y="58867"/>
                  </a:cubicBezTo>
                  <a:cubicBezTo>
                    <a:pt x="25086" y="59141"/>
                    <a:pt x="24857" y="59414"/>
                    <a:pt x="24606" y="59688"/>
                  </a:cubicBezTo>
                  <a:cubicBezTo>
                    <a:pt x="24583" y="59734"/>
                    <a:pt x="24583" y="59802"/>
                    <a:pt x="24629" y="59848"/>
                  </a:cubicBezTo>
                  <a:cubicBezTo>
                    <a:pt x="24652" y="59848"/>
                    <a:pt x="24675" y="59871"/>
                    <a:pt x="24698" y="59871"/>
                  </a:cubicBezTo>
                  <a:cubicBezTo>
                    <a:pt x="24720" y="59871"/>
                    <a:pt x="24743" y="59848"/>
                    <a:pt x="24766" y="59825"/>
                  </a:cubicBezTo>
                  <a:cubicBezTo>
                    <a:pt x="25017" y="59574"/>
                    <a:pt x="25245" y="59278"/>
                    <a:pt x="25474" y="59004"/>
                  </a:cubicBezTo>
                  <a:cubicBezTo>
                    <a:pt x="25496" y="58958"/>
                    <a:pt x="25496" y="58889"/>
                    <a:pt x="25451" y="58844"/>
                  </a:cubicBezTo>
                  <a:cubicBezTo>
                    <a:pt x="25432" y="58834"/>
                    <a:pt x="25409" y="58829"/>
                    <a:pt x="25386" y="58829"/>
                  </a:cubicBezTo>
                  <a:close/>
                  <a:moveTo>
                    <a:pt x="1915" y="60267"/>
                  </a:moveTo>
                  <a:cubicBezTo>
                    <a:pt x="1891" y="60267"/>
                    <a:pt x="1868" y="60272"/>
                    <a:pt x="1849" y="60282"/>
                  </a:cubicBezTo>
                  <a:cubicBezTo>
                    <a:pt x="1804" y="60327"/>
                    <a:pt x="1804" y="60396"/>
                    <a:pt x="1827" y="60442"/>
                  </a:cubicBezTo>
                  <a:cubicBezTo>
                    <a:pt x="2032" y="60716"/>
                    <a:pt x="2260" y="61012"/>
                    <a:pt x="2511" y="61263"/>
                  </a:cubicBezTo>
                  <a:cubicBezTo>
                    <a:pt x="2534" y="61286"/>
                    <a:pt x="2557" y="61309"/>
                    <a:pt x="2580" y="61309"/>
                  </a:cubicBezTo>
                  <a:cubicBezTo>
                    <a:pt x="2625" y="61309"/>
                    <a:pt x="2648" y="61309"/>
                    <a:pt x="2671" y="61286"/>
                  </a:cubicBezTo>
                  <a:cubicBezTo>
                    <a:pt x="2717" y="61240"/>
                    <a:pt x="2717" y="61172"/>
                    <a:pt x="2671" y="61126"/>
                  </a:cubicBezTo>
                  <a:cubicBezTo>
                    <a:pt x="2443" y="60875"/>
                    <a:pt x="2215" y="60579"/>
                    <a:pt x="2009" y="60305"/>
                  </a:cubicBezTo>
                  <a:cubicBezTo>
                    <a:pt x="1982" y="60278"/>
                    <a:pt x="1948" y="60267"/>
                    <a:pt x="1915" y="60267"/>
                  </a:cubicBezTo>
                  <a:close/>
                  <a:moveTo>
                    <a:pt x="23786" y="60586"/>
                  </a:moveTo>
                  <a:cubicBezTo>
                    <a:pt x="23766" y="60586"/>
                    <a:pt x="23748" y="60592"/>
                    <a:pt x="23739" y="60601"/>
                  </a:cubicBezTo>
                  <a:cubicBezTo>
                    <a:pt x="23465" y="60852"/>
                    <a:pt x="23214" y="61104"/>
                    <a:pt x="22940" y="61332"/>
                  </a:cubicBezTo>
                  <a:cubicBezTo>
                    <a:pt x="22894" y="61377"/>
                    <a:pt x="22894" y="61446"/>
                    <a:pt x="22940" y="61469"/>
                  </a:cubicBezTo>
                  <a:cubicBezTo>
                    <a:pt x="22940" y="61514"/>
                    <a:pt x="22986" y="61514"/>
                    <a:pt x="23008" y="61514"/>
                  </a:cubicBezTo>
                  <a:cubicBezTo>
                    <a:pt x="23031" y="61514"/>
                    <a:pt x="23054" y="61514"/>
                    <a:pt x="23077" y="61492"/>
                  </a:cubicBezTo>
                  <a:cubicBezTo>
                    <a:pt x="23351" y="61263"/>
                    <a:pt x="23625" y="61012"/>
                    <a:pt x="23876" y="60761"/>
                  </a:cubicBezTo>
                  <a:cubicBezTo>
                    <a:pt x="23921" y="60716"/>
                    <a:pt x="23921" y="60647"/>
                    <a:pt x="23876" y="60624"/>
                  </a:cubicBezTo>
                  <a:cubicBezTo>
                    <a:pt x="23849" y="60597"/>
                    <a:pt x="23815" y="60586"/>
                    <a:pt x="23786" y="60586"/>
                  </a:cubicBezTo>
                  <a:close/>
                  <a:moveTo>
                    <a:pt x="38223" y="60713"/>
                  </a:moveTo>
                  <a:cubicBezTo>
                    <a:pt x="38203" y="60713"/>
                    <a:pt x="38182" y="60721"/>
                    <a:pt x="38164" y="60738"/>
                  </a:cubicBezTo>
                  <a:cubicBezTo>
                    <a:pt x="38096" y="60761"/>
                    <a:pt x="38096" y="60830"/>
                    <a:pt x="38119" y="60875"/>
                  </a:cubicBezTo>
                  <a:cubicBezTo>
                    <a:pt x="38301" y="61172"/>
                    <a:pt x="38507" y="61446"/>
                    <a:pt x="38735" y="61765"/>
                  </a:cubicBezTo>
                  <a:cubicBezTo>
                    <a:pt x="38758" y="61788"/>
                    <a:pt x="38804" y="61811"/>
                    <a:pt x="38826" y="61811"/>
                  </a:cubicBezTo>
                  <a:cubicBezTo>
                    <a:pt x="38849" y="61811"/>
                    <a:pt x="38872" y="61811"/>
                    <a:pt x="38895" y="61788"/>
                  </a:cubicBezTo>
                  <a:cubicBezTo>
                    <a:pt x="38941" y="61765"/>
                    <a:pt x="38941" y="61697"/>
                    <a:pt x="38918" y="61629"/>
                  </a:cubicBezTo>
                  <a:cubicBezTo>
                    <a:pt x="38689" y="61332"/>
                    <a:pt x="38484" y="61035"/>
                    <a:pt x="38301" y="60761"/>
                  </a:cubicBezTo>
                  <a:cubicBezTo>
                    <a:pt x="38287" y="60733"/>
                    <a:pt x="38256" y="60713"/>
                    <a:pt x="38223" y="60713"/>
                  </a:cubicBezTo>
                  <a:close/>
                  <a:moveTo>
                    <a:pt x="3504" y="61982"/>
                  </a:moveTo>
                  <a:cubicBezTo>
                    <a:pt x="3476" y="61982"/>
                    <a:pt x="3447" y="61994"/>
                    <a:pt x="3424" y="62017"/>
                  </a:cubicBezTo>
                  <a:cubicBezTo>
                    <a:pt x="3402" y="62062"/>
                    <a:pt x="3402" y="62131"/>
                    <a:pt x="3447" y="62176"/>
                  </a:cubicBezTo>
                  <a:cubicBezTo>
                    <a:pt x="3721" y="62405"/>
                    <a:pt x="3995" y="62633"/>
                    <a:pt x="4292" y="62838"/>
                  </a:cubicBezTo>
                  <a:cubicBezTo>
                    <a:pt x="4315" y="62861"/>
                    <a:pt x="4337" y="62861"/>
                    <a:pt x="4360" y="62861"/>
                  </a:cubicBezTo>
                  <a:cubicBezTo>
                    <a:pt x="4383" y="62861"/>
                    <a:pt x="4429" y="62838"/>
                    <a:pt x="4452" y="62815"/>
                  </a:cubicBezTo>
                  <a:cubicBezTo>
                    <a:pt x="4474" y="62770"/>
                    <a:pt x="4474" y="62701"/>
                    <a:pt x="4429" y="62656"/>
                  </a:cubicBezTo>
                  <a:cubicBezTo>
                    <a:pt x="4132" y="62450"/>
                    <a:pt x="3858" y="62245"/>
                    <a:pt x="3584" y="62017"/>
                  </a:cubicBezTo>
                  <a:cubicBezTo>
                    <a:pt x="3561" y="61994"/>
                    <a:pt x="3533" y="61982"/>
                    <a:pt x="3504" y="61982"/>
                  </a:cubicBezTo>
                  <a:close/>
                  <a:moveTo>
                    <a:pt x="21995" y="62106"/>
                  </a:moveTo>
                  <a:cubicBezTo>
                    <a:pt x="21974" y="62106"/>
                    <a:pt x="21953" y="62113"/>
                    <a:pt x="21936" y="62131"/>
                  </a:cubicBezTo>
                  <a:cubicBezTo>
                    <a:pt x="21662" y="62336"/>
                    <a:pt x="21365" y="62542"/>
                    <a:pt x="21068" y="62724"/>
                  </a:cubicBezTo>
                  <a:cubicBezTo>
                    <a:pt x="21023" y="62747"/>
                    <a:pt x="21000" y="62815"/>
                    <a:pt x="21023" y="62884"/>
                  </a:cubicBezTo>
                  <a:cubicBezTo>
                    <a:pt x="21046" y="62907"/>
                    <a:pt x="21091" y="62930"/>
                    <a:pt x="21114" y="62930"/>
                  </a:cubicBezTo>
                  <a:cubicBezTo>
                    <a:pt x="21137" y="62930"/>
                    <a:pt x="21160" y="62930"/>
                    <a:pt x="21182" y="62907"/>
                  </a:cubicBezTo>
                  <a:cubicBezTo>
                    <a:pt x="21479" y="62724"/>
                    <a:pt x="21776" y="62519"/>
                    <a:pt x="22073" y="62290"/>
                  </a:cubicBezTo>
                  <a:cubicBezTo>
                    <a:pt x="22118" y="62268"/>
                    <a:pt x="22118" y="62199"/>
                    <a:pt x="22095" y="62153"/>
                  </a:cubicBezTo>
                  <a:cubicBezTo>
                    <a:pt x="22067" y="62125"/>
                    <a:pt x="22030" y="62106"/>
                    <a:pt x="21995" y="62106"/>
                  </a:cubicBezTo>
                  <a:close/>
                  <a:moveTo>
                    <a:pt x="39615" y="62608"/>
                  </a:moveTo>
                  <a:cubicBezTo>
                    <a:pt x="39595" y="62608"/>
                    <a:pt x="39574" y="62615"/>
                    <a:pt x="39557" y="62633"/>
                  </a:cubicBezTo>
                  <a:cubicBezTo>
                    <a:pt x="39511" y="62678"/>
                    <a:pt x="39488" y="62747"/>
                    <a:pt x="39534" y="62793"/>
                  </a:cubicBezTo>
                  <a:lnTo>
                    <a:pt x="39648" y="62952"/>
                  </a:lnTo>
                  <a:cubicBezTo>
                    <a:pt x="39831" y="63181"/>
                    <a:pt x="40013" y="63386"/>
                    <a:pt x="40196" y="63614"/>
                  </a:cubicBezTo>
                  <a:cubicBezTo>
                    <a:pt x="40219" y="63660"/>
                    <a:pt x="40242" y="63660"/>
                    <a:pt x="40287" y="63660"/>
                  </a:cubicBezTo>
                  <a:cubicBezTo>
                    <a:pt x="40310" y="63660"/>
                    <a:pt x="40333" y="63660"/>
                    <a:pt x="40356" y="63637"/>
                  </a:cubicBezTo>
                  <a:cubicBezTo>
                    <a:pt x="40401" y="63614"/>
                    <a:pt x="40401" y="63546"/>
                    <a:pt x="40379" y="63500"/>
                  </a:cubicBezTo>
                  <a:cubicBezTo>
                    <a:pt x="40196" y="63272"/>
                    <a:pt x="40013" y="63044"/>
                    <a:pt x="39831" y="62815"/>
                  </a:cubicBezTo>
                  <a:lnTo>
                    <a:pt x="39694" y="62656"/>
                  </a:lnTo>
                  <a:cubicBezTo>
                    <a:pt x="39680" y="62627"/>
                    <a:pt x="39648" y="62608"/>
                    <a:pt x="39615" y="62608"/>
                  </a:cubicBezTo>
                  <a:close/>
                  <a:moveTo>
                    <a:pt x="5461" y="63331"/>
                  </a:moveTo>
                  <a:cubicBezTo>
                    <a:pt x="5421" y="63331"/>
                    <a:pt x="5375" y="63353"/>
                    <a:pt x="5342" y="63386"/>
                  </a:cubicBezTo>
                  <a:cubicBezTo>
                    <a:pt x="5319" y="63432"/>
                    <a:pt x="5342" y="63500"/>
                    <a:pt x="5387" y="63546"/>
                  </a:cubicBezTo>
                  <a:cubicBezTo>
                    <a:pt x="5524" y="63614"/>
                    <a:pt x="5661" y="63683"/>
                    <a:pt x="5798" y="63774"/>
                  </a:cubicBezTo>
                  <a:cubicBezTo>
                    <a:pt x="5981" y="63865"/>
                    <a:pt x="6163" y="63957"/>
                    <a:pt x="6346" y="64025"/>
                  </a:cubicBezTo>
                  <a:cubicBezTo>
                    <a:pt x="6369" y="64048"/>
                    <a:pt x="6369" y="64048"/>
                    <a:pt x="6392" y="64048"/>
                  </a:cubicBezTo>
                  <a:cubicBezTo>
                    <a:pt x="6437" y="64048"/>
                    <a:pt x="6483" y="64025"/>
                    <a:pt x="6483" y="63980"/>
                  </a:cubicBezTo>
                  <a:cubicBezTo>
                    <a:pt x="6529" y="63934"/>
                    <a:pt x="6506" y="63865"/>
                    <a:pt x="6437" y="63843"/>
                  </a:cubicBezTo>
                  <a:cubicBezTo>
                    <a:pt x="6255" y="63751"/>
                    <a:pt x="6072" y="63660"/>
                    <a:pt x="5912" y="63569"/>
                  </a:cubicBezTo>
                  <a:cubicBezTo>
                    <a:pt x="5775" y="63500"/>
                    <a:pt x="5638" y="63432"/>
                    <a:pt x="5501" y="63340"/>
                  </a:cubicBezTo>
                  <a:cubicBezTo>
                    <a:pt x="5489" y="63334"/>
                    <a:pt x="5475" y="63331"/>
                    <a:pt x="5461" y="63331"/>
                  </a:cubicBezTo>
                  <a:close/>
                  <a:moveTo>
                    <a:pt x="20013" y="63354"/>
                  </a:moveTo>
                  <a:cubicBezTo>
                    <a:pt x="19999" y="63354"/>
                    <a:pt x="19985" y="63357"/>
                    <a:pt x="19973" y="63363"/>
                  </a:cubicBezTo>
                  <a:cubicBezTo>
                    <a:pt x="19653" y="63546"/>
                    <a:pt x="19334" y="63706"/>
                    <a:pt x="19014" y="63843"/>
                  </a:cubicBezTo>
                  <a:cubicBezTo>
                    <a:pt x="18946" y="63865"/>
                    <a:pt x="18923" y="63934"/>
                    <a:pt x="18946" y="63980"/>
                  </a:cubicBezTo>
                  <a:cubicBezTo>
                    <a:pt x="18968" y="64025"/>
                    <a:pt x="19014" y="64048"/>
                    <a:pt x="19060" y="64048"/>
                  </a:cubicBezTo>
                  <a:lnTo>
                    <a:pt x="19105" y="64048"/>
                  </a:lnTo>
                  <a:cubicBezTo>
                    <a:pt x="19425" y="63888"/>
                    <a:pt x="19744" y="63728"/>
                    <a:pt x="20064" y="63569"/>
                  </a:cubicBezTo>
                  <a:cubicBezTo>
                    <a:pt x="20110" y="63546"/>
                    <a:pt x="20132" y="63477"/>
                    <a:pt x="20110" y="63409"/>
                  </a:cubicBezTo>
                  <a:cubicBezTo>
                    <a:pt x="20093" y="63375"/>
                    <a:pt x="20052" y="63354"/>
                    <a:pt x="20013" y="63354"/>
                  </a:cubicBezTo>
                  <a:close/>
                  <a:moveTo>
                    <a:pt x="17827" y="64322"/>
                  </a:moveTo>
                  <a:cubicBezTo>
                    <a:pt x="17485" y="64459"/>
                    <a:pt x="17142" y="64573"/>
                    <a:pt x="16823" y="64664"/>
                  </a:cubicBezTo>
                  <a:cubicBezTo>
                    <a:pt x="16754" y="64687"/>
                    <a:pt x="16732" y="64733"/>
                    <a:pt x="16732" y="64801"/>
                  </a:cubicBezTo>
                  <a:cubicBezTo>
                    <a:pt x="16754" y="64847"/>
                    <a:pt x="16800" y="64870"/>
                    <a:pt x="16846" y="64870"/>
                  </a:cubicBezTo>
                  <a:lnTo>
                    <a:pt x="16868" y="64870"/>
                  </a:lnTo>
                  <a:cubicBezTo>
                    <a:pt x="17211" y="64778"/>
                    <a:pt x="17553" y="64664"/>
                    <a:pt x="17896" y="64527"/>
                  </a:cubicBezTo>
                  <a:cubicBezTo>
                    <a:pt x="17964" y="64505"/>
                    <a:pt x="17987" y="64459"/>
                    <a:pt x="17964" y="64390"/>
                  </a:cubicBezTo>
                  <a:cubicBezTo>
                    <a:pt x="17941" y="64345"/>
                    <a:pt x="17873" y="64322"/>
                    <a:pt x="17827" y="64322"/>
                  </a:cubicBezTo>
                  <a:close/>
                  <a:moveTo>
                    <a:pt x="7577" y="64336"/>
                  </a:moveTo>
                  <a:cubicBezTo>
                    <a:pt x="7534" y="64336"/>
                    <a:pt x="7504" y="64362"/>
                    <a:pt x="7487" y="64413"/>
                  </a:cubicBezTo>
                  <a:cubicBezTo>
                    <a:pt x="7464" y="64459"/>
                    <a:pt x="7487" y="64527"/>
                    <a:pt x="7533" y="64550"/>
                  </a:cubicBezTo>
                  <a:cubicBezTo>
                    <a:pt x="7875" y="64664"/>
                    <a:pt x="8218" y="64778"/>
                    <a:pt x="8560" y="64893"/>
                  </a:cubicBezTo>
                  <a:lnTo>
                    <a:pt x="8583" y="64893"/>
                  </a:lnTo>
                  <a:cubicBezTo>
                    <a:pt x="8629" y="64893"/>
                    <a:pt x="8674" y="64870"/>
                    <a:pt x="8697" y="64801"/>
                  </a:cubicBezTo>
                  <a:cubicBezTo>
                    <a:pt x="8720" y="64756"/>
                    <a:pt x="8674" y="64687"/>
                    <a:pt x="8629" y="64687"/>
                  </a:cubicBezTo>
                  <a:cubicBezTo>
                    <a:pt x="8286" y="64573"/>
                    <a:pt x="7944" y="64459"/>
                    <a:pt x="7624" y="64345"/>
                  </a:cubicBezTo>
                  <a:cubicBezTo>
                    <a:pt x="7607" y="64339"/>
                    <a:pt x="7591" y="64336"/>
                    <a:pt x="7577" y="64336"/>
                  </a:cubicBezTo>
                  <a:close/>
                  <a:moveTo>
                    <a:pt x="15567" y="64961"/>
                  </a:moveTo>
                  <a:cubicBezTo>
                    <a:pt x="15225" y="65029"/>
                    <a:pt x="14883" y="65098"/>
                    <a:pt x="14517" y="65144"/>
                  </a:cubicBezTo>
                  <a:cubicBezTo>
                    <a:pt x="14472" y="65144"/>
                    <a:pt x="14426" y="65212"/>
                    <a:pt x="14426" y="65258"/>
                  </a:cubicBezTo>
                  <a:cubicBezTo>
                    <a:pt x="14449" y="65303"/>
                    <a:pt x="14472" y="65349"/>
                    <a:pt x="14540" y="65349"/>
                  </a:cubicBezTo>
                  <a:lnTo>
                    <a:pt x="14563" y="65349"/>
                  </a:lnTo>
                  <a:cubicBezTo>
                    <a:pt x="14906" y="65303"/>
                    <a:pt x="15271" y="65258"/>
                    <a:pt x="15613" y="65189"/>
                  </a:cubicBezTo>
                  <a:cubicBezTo>
                    <a:pt x="15682" y="65166"/>
                    <a:pt x="15704" y="65121"/>
                    <a:pt x="15704" y="65052"/>
                  </a:cubicBezTo>
                  <a:cubicBezTo>
                    <a:pt x="15682" y="64984"/>
                    <a:pt x="15636" y="64961"/>
                    <a:pt x="15567" y="64961"/>
                  </a:cubicBezTo>
                  <a:close/>
                  <a:moveTo>
                    <a:pt x="9835" y="64978"/>
                  </a:moveTo>
                  <a:cubicBezTo>
                    <a:pt x="9793" y="64978"/>
                    <a:pt x="9747" y="65019"/>
                    <a:pt x="9747" y="65075"/>
                  </a:cubicBezTo>
                  <a:cubicBezTo>
                    <a:pt x="9724" y="65121"/>
                    <a:pt x="9770" y="65189"/>
                    <a:pt x="9815" y="65189"/>
                  </a:cubicBezTo>
                  <a:cubicBezTo>
                    <a:pt x="10181" y="65258"/>
                    <a:pt x="10523" y="65326"/>
                    <a:pt x="10888" y="65372"/>
                  </a:cubicBezTo>
                  <a:cubicBezTo>
                    <a:pt x="10957" y="65372"/>
                    <a:pt x="11002" y="65326"/>
                    <a:pt x="11002" y="65281"/>
                  </a:cubicBezTo>
                  <a:cubicBezTo>
                    <a:pt x="11025" y="65212"/>
                    <a:pt x="10980" y="65166"/>
                    <a:pt x="10911" y="65144"/>
                  </a:cubicBezTo>
                  <a:cubicBezTo>
                    <a:pt x="10569" y="65098"/>
                    <a:pt x="10203" y="65052"/>
                    <a:pt x="9861" y="64984"/>
                  </a:cubicBezTo>
                  <a:cubicBezTo>
                    <a:pt x="9853" y="64980"/>
                    <a:pt x="9844" y="64978"/>
                    <a:pt x="9835" y="64978"/>
                  </a:cubicBezTo>
                  <a:close/>
                  <a:moveTo>
                    <a:pt x="13286" y="65252"/>
                  </a:moveTo>
                  <a:cubicBezTo>
                    <a:pt x="13278" y="65252"/>
                    <a:pt x="13270" y="65254"/>
                    <a:pt x="13262" y="65258"/>
                  </a:cubicBezTo>
                  <a:lnTo>
                    <a:pt x="12189" y="65258"/>
                  </a:lnTo>
                  <a:cubicBezTo>
                    <a:pt x="12121" y="65258"/>
                    <a:pt x="12075" y="65303"/>
                    <a:pt x="12075" y="65349"/>
                  </a:cubicBezTo>
                  <a:cubicBezTo>
                    <a:pt x="12075" y="65418"/>
                    <a:pt x="12121" y="65463"/>
                    <a:pt x="12189" y="65463"/>
                  </a:cubicBezTo>
                  <a:cubicBezTo>
                    <a:pt x="12360" y="65475"/>
                    <a:pt x="12537" y="65480"/>
                    <a:pt x="12717" y="65480"/>
                  </a:cubicBezTo>
                  <a:cubicBezTo>
                    <a:pt x="12897" y="65480"/>
                    <a:pt x="13079" y="65475"/>
                    <a:pt x="13262" y="65463"/>
                  </a:cubicBezTo>
                  <a:cubicBezTo>
                    <a:pt x="13331" y="65463"/>
                    <a:pt x="13376" y="65418"/>
                    <a:pt x="13353" y="65349"/>
                  </a:cubicBezTo>
                  <a:cubicBezTo>
                    <a:pt x="13353" y="65293"/>
                    <a:pt x="13322" y="65252"/>
                    <a:pt x="13286" y="65252"/>
                  </a:cubicBezTo>
                  <a:close/>
                  <a:moveTo>
                    <a:pt x="41053" y="64480"/>
                  </a:moveTo>
                  <a:cubicBezTo>
                    <a:pt x="41033" y="64480"/>
                    <a:pt x="41012" y="64487"/>
                    <a:pt x="40995" y="64505"/>
                  </a:cubicBezTo>
                  <a:cubicBezTo>
                    <a:pt x="40949" y="64527"/>
                    <a:pt x="40926" y="64596"/>
                    <a:pt x="40972" y="64641"/>
                  </a:cubicBezTo>
                  <a:cubicBezTo>
                    <a:pt x="41177" y="64938"/>
                    <a:pt x="41337" y="65235"/>
                    <a:pt x="41497" y="65509"/>
                  </a:cubicBezTo>
                  <a:lnTo>
                    <a:pt x="41543" y="65554"/>
                  </a:lnTo>
                  <a:cubicBezTo>
                    <a:pt x="41565" y="65577"/>
                    <a:pt x="41588" y="65600"/>
                    <a:pt x="41634" y="65600"/>
                  </a:cubicBezTo>
                  <a:cubicBezTo>
                    <a:pt x="41634" y="65600"/>
                    <a:pt x="41657" y="65600"/>
                    <a:pt x="41680" y="65577"/>
                  </a:cubicBezTo>
                  <a:cubicBezTo>
                    <a:pt x="41725" y="65554"/>
                    <a:pt x="41748" y="65486"/>
                    <a:pt x="41725" y="65440"/>
                  </a:cubicBezTo>
                  <a:lnTo>
                    <a:pt x="41702" y="65395"/>
                  </a:lnTo>
                  <a:cubicBezTo>
                    <a:pt x="41520" y="65121"/>
                    <a:pt x="41337" y="64824"/>
                    <a:pt x="41132" y="64527"/>
                  </a:cubicBezTo>
                  <a:cubicBezTo>
                    <a:pt x="41118" y="64499"/>
                    <a:pt x="41086" y="64480"/>
                    <a:pt x="41053" y="64480"/>
                  </a:cubicBezTo>
                  <a:close/>
                  <a:moveTo>
                    <a:pt x="42206" y="66527"/>
                  </a:moveTo>
                  <a:cubicBezTo>
                    <a:pt x="42192" y="66527"/>
                    <a:pt x="42176" y="66530"/>
                    <a:pt x="42159" y="66536"/>
                  </a:cubicBezTo>
                  <a:cubicBezTo>
                    <a:pt x="42113" y="66559"/>
                    <a:pt x="42090" y="66627"/>
                    <a:pt x="42113" y="66673"/>
                  </a:cubicBezTo>
                  <a:cubicBezTo>
                    <a:pt x="42250" y="67015"/>
                    <a:pt x="42364" y="67335"/>
                    <a:pt x="42478" y="67677"/>
                  </a:cubicBezTo>
                  <a:cubicBezTo>
                    <a:pt x="42478" y="67723"/>
                    <a:pt x="42524" y="67746"/>
                    <a:pt x="42570" y="67746"/>
                  </a:cubicBezTo>
                  <a:lnTo>
                    <a:pt x="42615" y="67746"/>
                  </a:lnTo>
                  <a:cubicBezTo>
                    <a:pt x="42661" y="67723"/>
                    <a:pt x="42707" y="67677"/>
                    <a:pt x="42684" y="67609"/>
                  </a:cubicBezTo>
                  <a:cubicBezTo>
                    <a:pt x="42570" y="67266"/>
                    <a:pt x="42456" y="66924"/>
                    <a:pt x="42296" y="66604"/>
                  </a:cubicBezTo>
                  <a:cubicBezTo>
                    <a:pt x="42279" y="66553"/>
                    <a:pt x="42249" y="66527"/>
                    <a:pt x="42206" y="66527"/>
                  </a:cubicBezTo>
                  <a:close/>
                  <a:moveTo>
                    <a:pt x="42892" y="68790"/>
                  </a:moveTo>
                  <a:cubicBezTo>
                    <a:pt x="42883" y="68790"/>
                    <a:pt x="42875" y="68792"/>
                    <a:pt x="42867" y="68796"/>
                  </a:cubicBezTo>
                  <a:cubicBezTo>
                    <a:pt x="42798" y="68796"/>
                    <a:pt x="42775" y="68864"/>
                    <a:pt x="42775" y="68910"/>
                  </a:cubicBezTo>
                  <a:cubicBezTo>
                    <a:pt x="42844" y="69252"/>
                    <a:pt x="42889" y="69617"/>
                    <a:pt x="42912" y="69960"/>
                  </a:cubicBezTo>
                  <a:cubicBezTo>
                    <a:pt x="42935" y="70028"/>
                    <a:pt x="42981" y="70074"/>
                    <a:pt x="43026" y="70074"/>
                  </a:cubicBezTo>
                  <a:lnTo>
                    <a:pt x="43049" y="70074"/>
                  </a:lnTo>
                  <a:cubicBezTo>
                    <a:pt x="43095" y="70051"/>
                    <a:pt x="43140" y="70005"/>
                    <a:pt x="43140" y="69937"/>
                  </a:cubicBezTo>
                  <a:cubicBezTo>
                    <a:pt x="43095" y="69595"/>
                    <a:pt x="43049" y="69229"/>
                    <a:pt x="42981" y="68887"/>
                  </a:cubicBezTo>
                  <a:cubicBezTo>
                    <a:pt x="42981" y="68831"/>
                    <a:pt x="42934" y="68790"/>
                    <a:pt x="42892" y="68790"/>
                  </a:cubicBezTo>
                  <a:close/>
                  <a:moveTo>
                    <a:pt x="43072" y="71124"/>
                  </a:moveTo>
                  <a:cubicBezTo>
                    <a:pt x="43026" y="71124"/>
                    <a:pt x="42958" y="71169"/>
                    <a:pt x="42958" y="71238"/>
                  </a:cubicBezTo>
                  <a:cubicBezTo>
                    <a:pt x="42958" y="71329"/>
                    <a:pt x="42958" y="71398"/>
                    <a:pt x="42958" y="71489"/>
                  </a:cubicBezTo>
                  <a:cubicBezTo>
                    <a:pt x="42958" y="71763"/>
                    <a:pt x="42935" y="72037"/>
                    <a:pt x="42912" y="72311"/>
                  </a:cubicBezTo>
                  <a:cubicBezTo>
                    <a:pt x="42889" y="72356"/>
                    <a:pt x="42935" y="72402"/>
                    <a:pt x="43003" y="72425"/>
                  </a:cubicBezTo>
                  <a:cubicBezTo>
                    <a:pt x="43072" y="72425"/>
                    <a:pt x="43118" y="72379"/>
                    <a:pt x="43118" y="72334"/>
                  </a:cubicBezTo>
                  <a:cubicBezTo>
                    <a:pt x="43140" y="72060"/>
                    <a:pt x="43163" y="71763"/>
                    <a:pt x="43163" y="71489"/>
                  </a:cubicBezTo>
                  <a:cubicBezTo>
                    <a:pt x="43186" y="71421"/>
                    <a:pt x="43186" y="71329"/>
                    <a:pt x="43186" y="71238"/>
                  </a:cubicBezTo>
                  <a:cubicBezTo>
                    <a:pt x="43186" y="71192"/>
                    <a:pt x="43140" y="71147"/>
                    <a:pt x="43072" y="71124"/>
                  </a:cubicBezTo>
                  <a:close/>
                  <a:moveTo>
                    <a:pt x="42821" y="73475"/>
                  </a:moveTo>
                  <a:cubicBezTo>
                    <a:pt x="42775" y="73475"/>
                    <a:pt x="42707" y="73498"/>
                    <a:pt x="42707" y="73566"/>
                  </a:cubicBezTo>
                  <a:cubicBezTo>
                    <a:pt x="42638" y="73909"/>
                    <a:pt x="42547" y="74251"/>
                    <a:pt x="42456" y="74593"/>
                  </a:cubicBezTo>
                  <a:cubicBezTo>
                    <a:pt x="42433" y="74639"/>
                    <a:pt x="42456" y="74707"/>
                    <a:pt x="42524" y="74730"/>
                  </a:cubicBezTo>
                  <a:lnTo>
                    <a:pt x="42547" y="74730"/>
                  </a:lnTo>
                  <a:cubicBezTo>
                    <a:pt x="42593" y="74730"/>
                    <a:pt x="42638" y="74707"/>
                    <a:pt x="42661" y="74662"/>
                  </a:cubicBezTo>
                  <a:cubicBezTo>
                    <a:pt x="42752" y="74297"/>
                    <a:pt x="42844" y="73954"/>
                    <a:pt x="42912" y="73612"/>
                  </a:cubicBezTo>
                  <a:cubicBezTo>
                    <a:pt x="42935" y="73543"/>
                    <a:pt x="42889" y="73498"/>
                    <a:pt x="42821" y="73475"/>
                  </a:cubicBezTo>
                  <a:close/>
                  <a:moveTo>
                    <a:pt x="42121" y="75726"/>
                  </a:moveTo>
                  <a:cubicBezTo>
                    <a:pt x="42082" y="75726"/>
                    <a:pt x="42039" y="75752"/>
                    <a:pt x="42022" y="75803"/>
                  </a:cubicBezTo>
                  <a:cubicBezTo>
                    <a:pt x="41885" y="76123"/>
                    <a:pt x="41748" y="76442"/>
                    <a:pt x="41588" y="76762"/>
                  </a:cubicBezTo>
                  <a:cubicBezTo>
                    <a:pt x="41565" y="76807"/>
                    <a:pt x="41588" y="76876"/>
                    <a:pt x="41634" y="76899"/>
                  </a:cubicBezTo>
                  <a:cubicBezTo>
                    <a:pt x="41657" y="76921"/>
                    <a:pt x="41657" y="76921"/>
                    <a:pt x="41680" y="76921"/>
                  </a:cubicBezTo>
                  <a:cubicBezTo>
                    <a:pt x="41725" y="76921"/>
                    <a:pt x="41748" y="76899"/>
                    <a:pt x="41771" y="76853"/>
                  </a:cubicBezTo>
                  <a:cubicBezTo>
                    <a:pt x="41931" y="76533"/>
                    <a:pt x="42090" y="76214"/>
                    <a:pt x="42227" y="75871"/>
                  </a:cubicBezTo>
                  <a:cubicBezTo>
                    <a:pt x="42250" y="75826"/>
                    <a:pt x="42227" y="75757"/>
                    <a:pt x="42159" y="75735"/>
                  </a:cubicBezTo>
                  <a:cubicBezTo>
                    <a:pt x="42148" y="75729"/>
                    <a:pt x="42135" y="75726"/>
                    <a:pt x="42121" y="757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41"/>
            <p:cNvSpPr/>
            <p:nvPr/>
          </p:nvSpPr>
          <p:spPr>
            <a:xfrm flipH="1">
              <a:off x="1656797" y="5083230"/>
              <a:ext cx="546796" cy="126036"/>
            </a:xfrm>
            <a:custGeom>
              <a:avLst/>
              <a:gdLst/>
              <a:ahLst/>
              <a:cxnLst/>
              <a:rect l="l" t="t" r="r" b="b"/>
              <a:pathLst>
                <a:path w="13948" h="3215" extrusionOk="0">
                  <a:moveTo>
                    <a:pt x="2108" y="0"/>
                  </a:moveTo>
                  <a:cubicBezTo>
                    <a:pt x="1403" y="0"/>
                    <a:pt x="699" y="17"/>
                    <a:pt x="1" y="42"/>
                  </a:cubicBezTo>
                  <a:cubicBezTo>
                    <a:pt x="138" y="87"/>
                    <a:pt x="298" y="110"/>
                    <a:pt x="435" y="156"/>
                  </a:cubicBezTo>
                  <a:cubicBezTo>
                    <a:pt x="887" y="143"/>
                    <a:pt x="1340" y="136"/>
                    <a:pt x="1792" y="136"/>
                  </a:cubicBezTo>
                  <a:cubicBezTo>
                    <a:pt x="3735" y="136"/>
                    <a:pt x="5672" y="269"/>
                    <a:pt x="7579" y="658"/>
                  </a:cubicBezTo>
                  <a:cubicBezTo>
                    <a:pt x="8743" y="932"/>
                    <a:pt x="9907" y="1274"/>
                    <a:pt x="11025" y="1754"/>
                  </a:cubicBezTo>
                  <a:cubicBezTo>
                    <a:pt x="11573" y="2005"/>
                    <a:pt x="12098" y="2279"/>
                    <a:pt x="12600" y="2575"/>
                  </a:cubicBezTo>
                  <a:cubicBezTo>
                    <a:pt x="12851" y="2712"/>
                    <a:pt x="13103" y="2895"/>
                    <a:pt x="13331" y="3077"/>
                  </a:cubicBezTo>
                  <a:cubicBezTo>
                    <a:pt x="13559" y="3123"/>
                    <a:pt x="13764" y="3169"/>
                    <a:pt x="13947" y="3214"/>
                  </a:cubicBezTo>
                  <a:cubicBezTo>
                    <a:pt x="13605" y="2895"/>
                    <a:pt x="13171" y="2667"/>
                    <a:pt x="12783" y="2438"/>
                  </a:cubicBezTo>
                  <a:cubicBezTo>
                    <a:pt x="12258" y="2119"/>
                    <a:pt x="11710" y="1822"/>
                    <a:pt x="11140" y="1571"/>
                  </a:cubicBezTo>
                  <a:cubicBezTo>
                    <a:pt x="10044" y="1092"/>
                    <a:pt x="8880" y="749"/>
                    <a:pt x="7716" y="498"/>
                  </a:cubicBezTo>
                  <a:cubicBezTo>
                    <a:pt x="5874" y="117"/>
                    <a:pt x="3984" y="0"/>
                    <a:pt x="210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4" name="Google Shape;5254;p41"/>
            <p:cNvGrpSpPr/>
            <p:nvPr/>
          </p:nvGrpSpPr>
          <p:grpSpPr>
            <a:xfrm>
              <a:off x="1150796" y="4065425"/>
              <a:ext cx="2092982" cy="1543794"/>
              <a:chOff x="1153946" y="3749600"/>
              <a:chExt cx="2092982" cy="1543794"/>
            </a:xfrm>
          </p:grpSpPr>
          <p:sp>
            <p:nvSpPr>
              <p:cNvPr id="5255" name="Google Shape;5255;p41"/>
              <p:cNvSpPr/>
              <p:nvPr/>
            </p:nvSpPr>
            <p:spPr>
              <a:xfrm flipH="1">
                <a:off x="2253655" y="4441132"/>
                <a:ext cx="21522" cy="25795"/>
              </a:xfrm>
              <a:custGeom>
                <a:avLst/>
                <a:gdLst/>
                <a:ahLst/>
                <a:cxnLst/>
                <a:rect l="l" t="t" r="r" b="b"/>
                <a:pathLst>
                  <a:path w="549" h="658" extrusionOk="0">
                    <a:moveTo>
                      <a:pt x="439" y="0"/>
                    </a:moveTo>
                    <a:cubicBezTo>
                      <a:pt x="399" y="0"/>
                      <a:pt x="354" y="22"/>
                      <a:pt x="320" y="55"/>
                    </a:cubicBezTo>
                    <a:cubicBezTo>
                      <a:pt x="229" y="192"/>
                      <a:pt x="138" y="352"/>
                      <a:pt x="24" y="489"/>
                    </a:cubicBezTo>
                    <a:cubicBezTo>
                      <a:pt x="1" y="534"/>
                      <a:pt x="1" y="603"/>
                      <a:pt x="46" y="648"/>
                    </a:cubicBezTo>
                    <a:lnTo>
                      <a:pt x="115" y="648"/>
                    </a:lnTo>
                    <a:cubicBezTo>
                      <a:pt x="122" y="655"/>
                      <a:pt x="130" y="658"/>
                      <a:pt x="140" y="658"/>
                    </a:cubicBezTo>
                    <a:cubicBezTo>
                      <a:pt x="163" y="658"/>
                      <a:pt x="190" y="642"/>
                      <a:pt x="206" y="626"/>
                    </a:cubicBezTo>
                    <a:cubicBezTo>
                      <a:pt x="298" y="466"/>
                      <a:pt x="412" y="306"/>
                      <a:pt x="503" y="169"/>
                    </a:cubicBezTo>
                    <a:cubicBezTo>
                      <a:pt x="549" y="123"/>
                      <a:pt x="526" y="55"/>
                      <a:pt x="480" y="9"/>
                    </a:cubicBezTo>
                    <a:cubicBezTo>
                      <a:pt x="468" y="3"/>
                      <a:pt x="454" y="0"/>
                      <a:pt x="439" y="0"/>
                    </a:cubicBezTo>
                    <a:close/>
                  </a:path>
                </a:pathLst>
              </a:custGeom>
              <a:solidFill>
                <a:srgbClr val="33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1"/>
              <p:cNvSpPr/>
              <p:nvPr/>
            </p:nvSpPr>
            <p:spPr>
              <a:xfrm flipH="1">
                <a:off x="1153946" y="3749600"/>
                <a:ext cx="2092982" cy="1543794"/>
              </a:xfrm>
              <a:custGeom>
                <a:avLst/>
                <a:gdLst/>
                <a:ahLst/>
                <a:cxnLst/>
                <a:rect l="l" t="t" r="r" b="b"/>
                <a:pathLst>
                  <a:path w="53389" h="39380" extrusionOk="0">
                    <a:moveTo>
                      <a:pt x="8529" y="1"/>
                    </a:moveTo>
                    <a:cubicBezTo>
                      <a:pt x="7762" y="1"/>
                      <a:pt x="7830" y="576"/>
                      <a:pt x="7830" y="576"/>
                    </a:cubicBezTo>
                    <a:cubicBezTo>
                      <a:pt x="7830" y="576"/>
                      <a:pt x="411" y="27578"/>
                      <a:pt x="137" y="29245"/>
                    </a:cubicBezTo>
                    <a:cubicBezTo>
                      <a:pt x="1" y="30158"/>
                      <a:pt x="1781" y="30363"/>
                      <a:pt x="1781" y="30363"/>
                    </a:cubicBezTo>
                    <a:lnTo>
                      <a:pt x="20657" y="33513"/>
                    </a:lnTo>
                    <a:cubicBezTo>
                      <a:pt x="20657" y="33513"/>
                      <a:pt x="20886" y="34083"/>
                      <a:pt x="21707" y="34335"/>
                    </a:cubicBezTo>
                    <a:cubicBezTo>
                      <a:pt x="22124" y="34465"/>
                      <a:pt x="22455" y="34513"/>
                      <a:pt x="22715" y="34513"/>
                    </a:cubicBezTo>
                    <a:cubicBezTo>
                      <a:pt x="23409" y="34513"/>
                      <a:pt x="23602" y="34175"/>
                      <a:pt x="23602" y="34175"/>
                    </a:cubicBezTo>
                    <a:cubicBezTo>
                      <a:pt x="23602" y="34175"/>
                      <a:pt x="42286" y="39380"/>
                      <a:pt x="44836" y="39380"/>
                    </a:cubicBezTo>
                    <a:cubicBezTo>
                      <a:pt x="44935" y="39380"/>
                      <a:pt x="45009" y="39372"/>
                      <a:pt x="45058" y="39356"/>
                    </a:cubicBezTo>
                    <a:cubicBezTo>
                      <a:pt x="46382" y="38922"/>
                      <a:pt x="53389" y="10300"/>
                      <a:pt x="53115" y="9775"/>
                    </a:cubicBezTo>
                    <a:cubicBezTo>
                      <a:pt x="52864" y="9250"/>
                      <a:pt x="45012" y="7629"/>
                      <a:pt x="38712" y="6579"/>
                    </a:cubicBezTo>
                    <a:cubicBezTo>
                      <a:pt x="37654" y="6404"/>
                      <a:pt x="36602" y="6338"/>
                      <a:pt x="35619" y="6338"/>
                    </a:cubicBezTo>
                    <a:cubicBezTo>
                      <a:pt x="32639" y="6338"/>
                      <a:pt x="30290" y="6944"/>
                      <a:pt x="30290" y="6944"/>
                    </a:cubicBezTo>
                    <a:cubicBezTo>
                      <a:pt x="30290" y="6944"/>
                      <a:pt x="29810" y="5392"/>
                      <a:pt x="28190" y="4867"/>
                    </a:cubicBezTo>
                    <a:cubicBezTo>
                      <a:pt x="22712" y="3064"/>
                      <a:pt x="9907" y="256"/>
                      <a:pt x="8971" y="51"/>
                    </a:cubicBezTo>
                    <a:cubicBezTo>
                      <a:pt x="8799" y="16"/>
                      <a:pt x="8653" y="1"/>
                      <a:pt x="8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41"/>
              <p:cNvSpPr/>
              <p:nvPr/>
            </p:nvSpPr>
            <p:spPr>
              <a:xfrm flipH="1">
                <a:off x="1230901" y="3788254"/>
                <a:ext cx="1946247" cy="1454099"/>
              </a:xfrm>
              <a:custGeom>
                <a:avLst/>
                <a:gdLst/>
                <a:ahLst/>
                <a:cxnLst/>
                <a:rect l="l" t="t" r="r" b="b"/>
                <a:pathLst>
                  <a:path w="49646" h="37092" extrusionOk="0">
                    <a:moveTo>
                      <a:pt x="6780" y="1"/>
                    </a:moveTo>
                    <a:lnTo>
                      <a:pt x="1" y="27985"/>
                    </a:lnTo>
                    <a:cubicBezTo>
                      <a:pt x="1" y="27985"/>
                      <a:pt x="9633" y="28852"/>
                      <a:pt x="13856" y="29970"/>
                    </a:cubicBezTo>
                    <a:cubicBezTo>
                      <a:pt x="18056" y="31066"/>
                      <a:pt x="20566" y="32116"/>
                      <a:pt x="20566" y="32116"/>
                    </a:cubicBezTo>
                    <a:cubicBezTo>
                      <a:pt x="20566" y="32116"/>
                      <a:pt x="29400" y="34079"/>
                      <a:pt x="35563" y="35517"/>
                    </a:cubicBezTo>
                    <a:cubicBezTo>
                      <a:pt x="40128" y="36567"/>
                      <a:pt x="42707" y="37092"/>
                      <a:pt x="42707" y="37092"/>
                    </a:cubicBezTo>
                    <a:lnTo>
                      <a:pt x="49646" y="12281"/>
                    </a:lnTo>
                    <a:lnTo>
                      <a:pt x="48482" y="10455"/>
                    </a:lnTo>
                    <a:cubicBezTo>
                      <a:pt x="48482" y="10455"/>
                      <a:pt x="48254" y="10500"/>
                      <a:pt x="47828" y="10500"/>
                    </a:cubicBezTo>
                    <a:cubicBezTo>
                      <a:pt x="46811" y="10500"/>
                      <a:pt x="44666" y="10239"/>
                      <a:pt x="41817" y="8469"/>
                    </a:cubicBezTo>
                    <a:cubicBezTo>
                      <a:pt x="38321" y="6284"/>
                      <a:pt x="36328" y="5620"/>
                      <a:pt x="34080" y="5620"/>
                    </a:cubicBezTo>
                    <a:cubicBezTo>
                      <a:pt x="33745" y="5620"/>
                      <a:pt x="33404" y="5635"/>
                      <a:pt x="33052" y="5662"/>
                    </a:cubicBezTo>
                    <a:cubicBezTo>
                      <a:pt x="29971" y="5913"/>
                      <a:pt x="28281" y="7122"/>
                      <a:pt x="28281" y="7122"/>
                    </a:cubicBezTo>
                    <a:cubicBezTo>
                      <a:pt x="28281" y="7122"/>
                      <a:pt x="27049" y="3219"/>
                      <a:pt x="21799" y="2215"/>
                    </a:cubicBezTo>
                    <a:cubicBezTo>
                      <a:pt x="20544" y="1981"/>
                      <a:pt x="19562" y="1899"/>
                      <a:pt x="18738" y="1899"/>
                    </a:cubicBezTo>
                    <a:cubicBezTo>
                      <a:pt x="16769" y="1899"/>
                      <a:pt x="15702" y="2369"/>
                      <a:pt x="13972" y="2369"/>
                    </a:cubicBezTo>
                    <a:cubicBezTo>
                      <a:pt x="13384" y="2369"/>
                      <a:pt x="12719" y="2315"/>
                      <a:pt x="11916" y="2169"/>
                    </a:cubicBezTo>
                    <a:cubicBezTo>
                      <a:pt x="7761" y="1416"/>
                      <a:pt x="6780" y="1"/>
                      <a:pt x="67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41"/>
              <p:cNvSpPr/>
              <p:nvPr/>
            </p:nvSpPr>
            <p:spPr>
              <a:xfrm flipH="1">
                <a:off x="1230901" y="4050440"/>
                <a:ext cx="1946247" cy="1191913"/>
              </a:xfrm>
              <a:custGeom>
                <a:avLst/>
                <a:gdLst/>
                <a:ahLst/>
                <a:cxnLst/>
                <a:rect l="l" t="t" r="r" b="b"/>
                <a:pathLst>
                  <a:path w="49646" h="30404" extrusionOk="0">
                    <a:moveTo>
                      <a:pt x="28076" y="1"/>
                    </a:moveTo>
                    <a:lnTo>
                      <a:pt x="20498" y="24264"/>
                    </a:lnTo>
                    <a:cubicBezTo>
                      <a:pt x="20498" y="24264"/>
                      <a:pt x="17576" y="21342"/>
                      <a:pt x="12395" y="19425"/>
                    </a:cubicBezTo>
                    <a:cubicBezTo>
                      <a:pt x="10876" y="18860"/>
                      <a:pt x="9213" y="18660"/>
                      <a:pt x="7619" y="18660"/>
                    </a:cubicBezTo>
                    <a:cubicBezTo>
                      <a:pt x="4064" y="18660"/>
                      <a:pt x="855" y="19655"/>
                      <a:pt x="366" y="19813"/>
                    </a:cubicBezTo>
                    <a:lnTo>
                      <a:pt x="1" y="21297"/>
                    </a:lnTo>
                    <a:cubicBezTo>
                      <a:pt x="1" y="21297"/>
                      <a:pt x="9633" y="22164"/>
                      <a:pt x="13856" y="23282"/>
                    </a:cubicBezTo>
                    <a:cubicBezTo>
                      <a:pt x="18056" y="24378"/>
                      <a:pt x="20566" y="25428"/>
                      <a:pt x="20566" y="25428"/>
                    </a:cubicBezTo>
                    <a:cubicBezTo>
                      <a:pt x="20566" y="25428"/>
                      <a:pt x="29400" y="27391"/>
                      <a:pt x="35563" y="28829"/>
                    </a:cubicBezTo>
                    <a:cubicBezTo>
                      <a:pt x="40128" y="29879"/>
                      <a:pt x="42707" y="30404"/>
                      <a:pt x="42707" y="30404"/>
                    </a:cubicBezTo>
                    <a:lnTo>
                      <a:pt x="49646" y="5593"/>
                    </a:lnTo>
                    <a:lnTo>
                      <a:pt x="48505" y="3812"/>
                    </a:lnTo>
                    <a:cubicBezTo>
                      <a:pt x="48162" y="5228"/>
                      <a:pt x="47249" y="8902"/>
                      <a:pt x="46017" y="12760"/>
                    </a:cubicBezTo>
                    <a:cubicBezTo>
                      <a:pt x="44442" y="17736"/>
                      <a:pt x="41885" y="27300"/>
                      <a:pt x="41885" y="27300"/>
                    </a:cubicBezTo>
                    <a:cubicBezTo>
                      <a:pt x="41885" y="27300"/>
                      <a:pt x="38667" y="23807"/>
                      <a:pt x="33235" y="22529"/>
                    </a:cubicBezTo>
                    <a:cubicBezTo>
                      <a:pt x="32276" y="22300"/>
                      <a:pt x="31272" y="22205"/>
                      <a:pt x="30268" y="22205"/>
                    </a:cubicBezTo>
                    <a:cubicBezTo>
                      <a:pt x="25584" y="22205"/>
                      <a:pt x="20909" y="24264"/>
                      <a:pt x="20909" y="24264"/>
                    </a:cubicBezTo>
                    <a:lnTo>
                      <a:pt x="28510" y="297"/>
                    </a:lnTo>
                    <a:lnTo>
                      <a:pt x="28510" y="297"/>
                    </a:lnTo>
                    <a:cubicBezTo>
                      <a:pt x="28350" y="389"/>
                      <a:pt x="28281" y="434"/>
                      <a:pt x="28281" y="434"/>
                    </a:cubicBezTo>
                    <a:cubicBezTo>
                      <a:pt x="28281" y="434"/>
                      <a:pt x="28213" y="275"/>
                      <a:pt x="2807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1"/>
              <p:cNvSpPr/>
              <p:nvPr/>
            </p:nvSpPr>
            <p:spPr>
              <a:xfrm flipH="1">
                <a:off x="1255050" y="4224931"/>
                <a:ext cx="1915826" cy="950896"/>
              </a:xfrm>
              <a:custGeom>
                <a:avLst/>
                <a:gdLst/>
                <a:ahLst/>
                <a:cxnLst/>
                <a:rect l="l" t="t" r="r" b="b"/>
                <a:pathLst>
                  <a:path w="48870" h="24256" extrusionOk="0">
                    <a:moveTo>
                      <a:pt x="48756" y="1"/>
                    </a:moveTo>
                    <a:cubicBezTo>
                      <a:pt x="48071" y="1964"/>
                      <a:pt x="47614" y="4018"/>
                      <a:pt x="47066" y="6026"/>
                    </a:cubicBezTo>
                    <a:cubicBezTo>
                      <a:pt x="46496" y="8035"/>
                      <a:pt x="45925" y="10067"/>
                      <a:pt x="45355" y="12075"/>
                    </a:cubicBezTo>
                    <a:cubicBezTo>
                      <a:pt x="44259" y="16070"/>
                      <a:pt x="43095" y="20064"/>
                      <a:pt x="42045" y="24081"/>
                    </a:cubicBezTo>
                    <a:cubicBezTo>
                      <a:pt x="41041" y="23031"/>
                      <a:pt x="39831" y="22118"/>
                      <a:pt x="38667" y="21274"/>
                    </a:cubicBezTo>
                    <a:cubicBezTo>
                      <a:pt x="37503" y="20475"/>
                      <a:pt x="36247" y="19790"/>
                      <a:pt x="34878" y="19379"/>
                    </a:cubicBezTo>
                    <a:cubicBezTo>
                      <a:pt x="33629" y="19021"/>
                      <a:pt x="32318" y="18884"/>
                      <a:pt x="30996" y="18884"/>
                    </a:cubicBezTo>
                    <a:cubicBezTo>
                      <a:pt x="29202" y="18884"/>
                      <a:pt x="27388" y="19136"/>
                      <a:pt x="25679" y="19425"/>
                    </a:cubicBezTo>
                    <a:cubicBezTo>
                      <a:pt x="23899" y="19744"/>
                      <a:pt x="22118" y="20155"/>
                      <a:pt x="20429" y="20726"/>
                    </a:cubicBezTo>
                    <a:cubicBezTo>
                      <a:pt x="20429" y="20703"/>
                      <a:pt x="20406" y="20680"/>
                      <a:pt x="20406" y="20680"/>
                    </a:cubicBezTo>
                    <a:cubicBezTo>
                      <a:pt x="19676" y="19859"/>
                      <a:pt x="18717" y="19197"/>
                      <a:pt x="17804" y="18603"/>
                    </a:cubicBezTo>
                    <a:cubicBezTo>
                      <a:pt x="16640" y="17850"/>
                      <a:pt x="15431" y="17165"/>
                      <a:pt x="14152" y="16617"/>
                    </a:cubicBezTo>
                    <a:cubicBezTo>
                      <a:pt x="11858" y="15594"/>
                      <a:pt x="9470" y="15121"/>
                      <a:pt x="6987" y="15121"/>
                    </a:cubicBezTo>
                    <a:cubicBezTo>
                      <a:pt x="6481" y="15121"/>
                      <a:pt x="5970" y="15141"/>
                      <a:pt x="5456" y="15179"/>
                    </a:cubicBezTo>
                    <a:cubicBezTo>
                      <a:pt x="3653" y="15316"/>
                      <a:pt x="1758" y="15613"/>
                      <a:pt x="23" y="16138"/>
                    </a:cubicBezTo>
                    <a:lnTo>
                      <a:pt x="1" y="16252"/>
                    </a:lnTo>
                    <a:cubicBezTo>
                      <a:pt x="2055" y="15933"/>
                      <a:pt x="4064" y="15430"/>
                      <a:pt x="6163" y="15339"/>
                    </a:cubicBezTo>
                    <a:cubicBezTo>
                      <a:pt x="6459" y="15325"/>
                      <a:pt x="6754" y="15318"/>
                      <a:pt x="7050" y="15318"/>
                    </a:cubicBezTo>
                    <a:cubicBezTo>
                      <a:pt x="8721" y="15318"/>
                      <a:pt x="10394" y="15543"/>
                      <a:pt x="11984" y="16047"/>
                    </a:cubicBezTo>
                    <a:cubicBezTo>
                      <a:pt x="15043" y="17051"/>
                      <a:pt x="17782" y="18786"/>
                      <a:pt x="20247" y="20840"/>
                    </a:cubicBezTo>
                    <a:cubicBezTo>
                      <a:pt x="20264" y="20857"/>
                      <a:pt x="20285" y="20865"/>
                      <a:pt x="20306" y="20865"/>
                    </a:cubicBezTo>
                    <a:cubicBezTo>
                      <a:pt x="20341" y="20865"/>
                      <a:pt x="20378" y="20845"/>
                      <a:pt x="20406" y="20817"/>
                    </a:cubicBezTo>
                    <a:cubicBezTo>
                      <a:pt x="20406" y="20840"/>
                      <a:pt x="20429" y="20840"/>
                      <a:pt x="20452" y="20840"/>
                    </a:cubicBezTo>
                    <a:cubicBezTo>
                      <a:pt x="23749" y="19910"/>
                      <a:pt x="27226" y="19158"/>
                      <a:pt x="30675" y="19158"/>
                    </a:cubicBezTo>
                    <a:cubicBezTo>
                      <a:pt x="31118" y="19158"/>
                      <a:pt x="31560" y="19171"/>
                      <a:pt x="32002" y="19197"/>
                    </a:cubicBezTo>
                    <a:cubicBezTo>
                      <a:pt x="34010" y="19311"/>
                      <a:pt x="35814" y="19904"/>
                      <a:pt x="37525" y="20954"/>
                    </a:cubicBezTo>
                    <a:cubicBezTo>
                      <a:pt x="39100" y="21913"/>
                      <a:pt x="40401" y="23237"/>
                      <a:pt x="41954" y="24241"/>
                    </a:cubicBezTo>
                    <a:cubicBezTo>
                      <a:pt x="41969" y="24251"/>
                      <a:pt x="41984" y="24256"/>
                      <a:pt x="41999" y="24256"/>
                    </a:cubicBezTo>
                    <a:cubicBezTo>
                      <a:pt x="42048" y="24256"/>
                      <a:pt x="42085" y="24203"/>
                      <a:pt x="42068" y="24150"/>
                    </a:cubicBezTo>
                    <a:cubicBezTo>
                      <a:pt x="43255" y="20132"/>
                      <a:pt x="44350" y="16115"/>
                      <a:pt x="45492" y="12121"/>
                    </a:cubicBezTo>
                    <a:cubicBezTo>
                      <a:pt x="46085" y="10089"/>
                      <a:pt x="46633" y="8081"/>
                      <a:pt x="47203" y="6072"/>
                    </a:cubicBezTo>
                    <a:cubicBezTo>
                      <a:pt x="47751" y="4109"/>
                      <a:pt x="48436" y="2146"/>
                      <a:pt x="48870" y="160"/>
                    </a:cubicBezTo>
                    <a:lnTo>
                      <a:pt x="48756"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41"/>
              <p:cNvSpPr/>
              <p:nvPr/>
            </p:nvSpPr>
            <p:spPr>
              <a:xfrm flipH="1">
                <a:off x="2430811" y="4866362"/>
                <a:ext cx="745436" cy="158574"/>
              </a:xfrm>
              <a:custGeom>
                <a:avLst/>
                <a:gdLst/>
                <a:ahLst/>
                <a:cxnLst/>
                <a:rect l="l" t="t" r="r" b="b"/>
                <a:pathLst>
                  <a:path w="19015" h="4045" extrusionOk="0">
                    <a:moveTo>
                      <a:pt x="5938" y="1"/>
                    </a:moveTo>
                    <a:cubicBezTo>
                      <a:pt x="5723" y="1"/>
                      <a:pt x="5509" y="2"/>
                      <a:pt x="5296" y="4"/>
                    </a:cubicBezTo>
                    <a:cubicBezTo>
                      <a:pt x="3539" y="27"/>
                      <a:pt x="1758" y="73"/>
                      <a:pt x="24" y="369"/>
                    </a:cubicBezTo>
                    <a:cubicBezTo>
                      <a:pt x="24" y="369"/>
                      <a:pt x="1" y="392"/>
                      <a:pt x="1" y="392"/>
                    </a:cubicBezTo>
                    <a:lnTo>
                      <a:pt x="1" y="415"/>
                    </a:lnTo>
                    <a:cubicBezTo>
                      <a:pt x="1" y="438"/>
                      <a:pt x="24" y="461"/>
                      <a:pt x="46" y="461"/>
                    </a:cubicBezTo>
                    <a:cubicBezTo>
                      <a:pt x="1916" y="417"/>
                      <a:pt x="3786" y="208"/>
                      <a:pt x="5656" y="208"/>
                    </a:cubicBezTo>
                    <a:cubicBezTo>
                      <a:pt x="5749" y="208"/>
                      <a:pt x="5842" y="209"/>
                      <a:pt x="5935" y="210"/>
                    </a:cubicBezTo>
                    <a:cubicBezTo>
                      <a:pt x="7350" y="210"/>
                      <a:pt x="8766" y="278"/>
                      <a:pt x="10158" y="506"/>
                    </a:cubicBezTo>
                    <a:cubicBezTo>
                      <a:pt x="11550" y="735"/>
                      <a:pt x="12874" y="1191"/>
                      <a:pt x="14175" y="1716"/>
                    </a:cubicBezTo>
                    <a:cubicBezTo>
                      <a:pt x="15636" y="2310"/>
                      <a:pt x="17097" y="3017"/>
                      <a:pt x="18444" y="3862"/>
                    </a:cubicBezTo>
                    <a:cubicBezTo>
                      <a:pt x="18649" y="3930"/>
                      <a:pt x="18832" y="3999"/>
                      <a:pt x="19014" y="4044"/>
                    </a:cubicBezTo>
                    <a:cubicBezTo>
                      <a:pt x="16777" y="2469"/>
                      <a:pt x="14175" y="1328"/>
                      <a:pt x="11550" y="598"/>
                    </a:cubicBezTo>
                    <a:cubicBezTo>
                      <a:pt x="9748" y="106"/>
                      <a:pt x="7817" y="1"/>
                      <a:pt x="593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41"/>
              <p:cNvSpPr/>
              <p:nvPr/>
            </p:nvSpPr>
            <p:spPr>
              <a:xfrm flipH="1">
                <a:off x="1237134" y="4254450"/>
                <a:ext cx="1116762" cy="974731"/>
              </a:xfrm>
              <a:custGeom>
                <a:avLst/>
                <a:gdLst/>
                <a:ahLst/>
                <a:cxnLst/>
                <a:rect l="l" t="t" r="r" b="b"/>
                <a:pathLst>
                  <a:path w="28487" h="24864" extrusionOk="0">
                    <a:moveTo>
                      <a:pt x="28418" y="1"/>
                    </a:moveTo>
                    <a:cubicBezTo>
                      <a:pt x="27139" y="4064"/>
                      <a:pt x="26089" y="8195"/>
                      <a:pt x="24948" y="12304"/>
                    </a:cubicBezTo>
                    <a:cubicBezTo>
                      <a:pt x="23784" y="16458"/>
                      <a:pt x="22597" y="20589"/>
                      <a:pt x="21479" y="24743"/>
                    </a:cubicBezTo>
                    <a:cubicBezTo>
                      <a:pt x="19607" y="22849"/>
                      <a:pt x="17074" y="21571"/>
                      <a:pt x="14586" y="20703"/>
                    </a:cubicBezTo>
                    <a:cubicBezTo>
                      <a:pt x="12438" y="19947"/>
                      <a:pt x="10225" y="19657"/>
                      <a:pt x="7977" y="19657"/>
                    </a:cubicBezTo>
                    <a:cubicBezTo>
                      <a:pt x="7239" y="19657"/>
                      <a:pt x="6497" y="19688"/>
                      <a:pt x="5752" y="19745"/>
                    </a:cubicBezTo>
                    <a:cubicBezTo>
                      <a:pt x="3835" y="19882"/>
                      <a:pt x="1917" y="20133"/>
                      <a:pt x="0" y="20338"/>
                    </a:cubicBezTo>
                    <a:cubicBezTo>
                      <a:pt x="114" y="20361"/>
                      <a:pt x="228" y="20384"/>
                      <a:pt x="365" y="20407"/>
                    </a:cubicBezTo>
                    <a:cubicBezTo>
                      <a:pt x="2872" y="20201"/>
                      <a:pt x="5407" y="19827"/>
                      <a:pt x="7922" y="19827"/>
                    </a:cubicBezTo>
                    <a:cubicBezTo>
                      <a:pt x="9323" y="19827"/>
                      <a:pt x="10717" y="19943"/>
                      <a:pt x="12098" y="20270"/>
                    </a:cubicBezTo>
                    <a:cubicBezTo>
                      <a:pt x="15453" y="21069"/>
                      <a:pt x="18831" y="22575"/>
                      <a:pt x="21433" y="24858"/>
                    </a:cubicBezTo>
                    <a:cubicBezTo>
                      <a:pt x="21442" y="24862"/>
                      <a:pt x="21451" y="24864"/>
                      <a:pt x="21460" y="24864"/>
                    </a:cubicBezTo>
                    <a:cubicBezTo>
                      <a:pt x="21501" y="24864"/>
                      <a:pt x="21543" y="24826"/>
                      <a:pt x="21524" y="24789"/>
                    </a:cubicBezTo>
                    <a:cubicBezTo>
                      <a:pt x="22757" y="20658"/>
                      <a:pt x="23898" y="16481"/>
                      <a:pt x="25040" y="12326"/>
                    </a:cubicBezTo>
                    <a:cubicBezTo>
                      <a:pt x="26181" y="8264"/>
                      <a:pt x="27413" y="4201"/>
                      <a:pt x="28486" y="115"/>
                    </a:cubicBezTo>
                    <a:lnTo>
                      <a:pt x="2841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2" name="Google Shape;5262;p41"/>
            <p:cNvSpPr/>
            <p:nvPr/>
          </p:nvSpPr>
          <p:spPr>
            <a:xfrm flipH="1">
              <a:off x="3406169" y="2218625"/>
              <a:ext cx="57314" cy="55589"/>
            </a:xfrm>
            <a:custGeom>
              <a:avLst/>
              <a:gdLst/>
              <a:ahLst/>
              <a:cxnLst/>
              <a:rect l="l" t="t" r="r" b="b"/>
              <a:pathLst>
                <a:path w="1462" h="1418" extrusionOk="0">
                  <a:moveTo>
                    <a:pt x="720" y="0"/>
                  </a:moveTo>
                  <a:cubicBezTo>
                    <a:pt x="664" y="0"/>
                    <a:pt x="607" y="9"/>
                    <a:pt x="549" y="27"/>
                  </a:cubicBezTo>
                  <a:cubicBezTo>
                    <a:pt x="69" y="164"/>
                    <a:pt x="1" y="917"/>
                    <a:pt x="343" y="1237"/>
                  </a:cubicBezTo>
                  <a:cubicBezTo>
                    <a:pt x="469" y="1362"/>
                    <a:pt x="626" y="1417"/>
                    <a:pt x="781" y="1417"/>
                  </a:cubicBezTo>
                  <a:cubicBezTo>
                    <a:pt x="1022" y="1417"/>
                    <a:pt x="1259" y="1285"/>
                    <a:pt x="1370" y="1077"/>
                  </a:cubicBezTo>
                  <a:cubicBezTo>
                    <a:pt x="1439" y="963"/>
                    <a:pt x="1462" y="826"/>
                    <a:pt x="1439" y="689"/>
                  </a:cubicBezTo>
                  <a:cubicBezTo>
                    <a:pt x="1380" y="353"/>
                    <a:pt x="1081" y="0"/>
                    <a:pt x="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41"/>
            <p:cNvSpPr/>
            <p:nvPr/>
          </p:nvSpPr>
          <p:spPr>
            <a:xfrm flipH="1">
              <a:off x="3152529" y="2037353"/>
              <a:ext cx="36419" cy="35713"/>
            </a:xfrm>
            <a:custGeom>
              <a:avLst/>
              <a:gdLst/>
              <a:ahLst/>
              <a:cxnLst/>
              <a:rect l="l" t="t" r="r" b="b"/>
              <a:pathLst>
                <a:path w="929" h="911" extrusionOk="0">
                  <a:moveTo>
                    <a:pt x="532" y="1"/>
                  </a:moveTo>
                  <a:cubicBezTo>
                    <a:pt x="278" y="1"/>
                    <a:pt x="0" y="202"/>
                    <a:pt x="51" y="543"/>
                  </a:cubicBezTo>
                  <a:cubicBezTo>
                    <a:pt x="93" y="794"/>
                    <a:pt x="250" y="911"/>
                    <a:pt x="416" y="911"/>
                  </a:cubicBezTo>
                  <a:cubicBezTo>
                    <a:pt x="431" y="911"/>
                    <a:pt x="447" y="910"/>
                    <a:pt x="462" y="908"/>
                  </a:cubicBezTo>
                  <a:cubicBezTo>
                    <a:pt x="690" y="908"/>
                    <a:pt x="918" y="725"/>
                    <a:pt x="918" y="428"/>
                  </a:cubicBezTo>
                  <a:cubicBezTo>
                    <a:pt x="928" y="132"/>
                    <a:pt x="738" y="1"/>
                    <a:pt x="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1"/>
            <p:cNvSpPr/>
            <p:nvPr/>
          </p:nvSpPr>
          <p:spPr>
            <a:xfrm flipH="1">
              <a:off x="3001952" y="2148962"/>
              <a:ext cx="34694" cy="29676"/>
            </a:xfrm>
            <a:custGeom>
              <a:avLst/>
              <a:gdLst/>
              <a:ahLst/>
              <a:cxnLst/>
              <a:rect l="l" t="t" r="r" b="b"/>
              <a:pathLst>
                <a:path w="885" h="757" extrusionOk="0">
                  <a:moveTo>
                    <a:pt x="422" y="1"/>
                  </a:moveTo>
                  <a:cubicBezTo>
                    <a:pt x="357" y="1"/>
                    <a:pt x="291" y="22"/>
                    <a:pt x="229" y="69"/>
                  </a:cubicBezTo>
                  <a:cubicBezTo>
                    <a:pt x="23" y="229"/>
                    <a:pt x="0" y="526"/>
                    <a:pt x="206" y="686"/>
                  </a:cubicBezTo>
                  <a:cubicBezTo>
                    <a:pt x="271" y="734"/>
                    <a:pt x="350" y="757"/>
                    <a:pt x="429" y="757"/>
                  </a:cubicBezTo>
                  <a:cubicBezTo>
                    <a:pt x="573" y="757"/>
                    <a:pt x="718" y="681"/>
                    <a:pt x="777" y="549"/>
                  </a:cubicBezTo>
                  <a:cubicBezTo>
                    <a:pt x="885" y="296"/>
                    <a:pt x="665" y="1"/>
                    <a:pt x="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1"/>
            <p:cNvSpPr/>
            <p:nvPr/>
          </p:nvSpPr>
          <p:spPr>
            <a:xfrm flipH="1">
              <a:off x="2894341" y="1945384"/>
              <a:ext cx="542288" cy="657387"/>
            </a:xfrm>
            <a:custGeom>
              <a:avLst/>
              <a:gdLst/>
              <a:ahLst/>
              <a:cxnLst/>
              <a:rect l="l" t="t" r="r" b="b"/>
              <a:pathLst>
                <a:path w="13833" h="16769" extrusionOk="0">
                  <a:moveTo>
                    <a:pt x="1244" y="1"/>
                  </a:moveTo>
                  <a:cubicBezTo>
                    <a:pt x="1152" y="1"/>
                    <a:pt x="1057" y="12"/>
                    <a:pt x="959" y="35"/>
                  </a:cubicBezTo>
                  <a:cubicBezTo>
                    <a:pt x="948" y="24"/>
                    <a:pt x="936" y="18"/>
                    <a:pt x="925" y="18"/>
                  </a:cubicBezTo>
                  <a:cubicBezTo>
                    <a:pt x="914" y="18"/>
                    <a:pt x="902" y="24"/>
                    <a:pt x="891" y="35"/>
                  </a:cubicBezTo>
                  <a:cubicBezTo>
                    <a:pt x="480" y="264"/>
                    <a:pt x="320" y="766"/>
                    <a:pt x="503" y="1177"/>
                  </a:cubicBezTo>
                  <a:cubicBezTo>
                    <a:pt x="594" y="1405"/>
                    <a:pt x="822" y="1610"/>
                    <a:pt x="1073" y="1725"/>
                  </a:cubicBezTo>
                  <a:cubicBezTo>
                    <a:pt x="754" y="2135"/>
                    <a:pt x="662" y="2706"/>
                    <a:pt x="868" y="3231"/>
                  </a:cubicBezTo>
                  <a:cubicBezTo>
                    <a:pt x="1005" y="3596"/>
                    <a:pt x="1279" y="3893"/>
                    <a:pt x="1621" y="4030"/>
                  </a:cubicBezTo>
                  <a:cubicBezTo>
                    <a:pt x="1073" y="4646"/>
                    <a:pt x="868" y="5536"/>
                    <a:pt x="1165" y="6358"/>
                  </a:cubicBezTo>
                  <a:cubicBezTo>
                    <a:pt x="1439" y="7043"/>
                    <a:pt x="2146" y="7728"/>
                    <a:pt x="2899" y="7979"/>
                  </a:cubicBezTo>
                  <a:cubicBezTo>
                    <a:pt x="1233" y="8732"/>
                    <a:pt x="1" y="10604"/>
                    <a:pt x="571" y="12452"/>
                  </a:cubicBezTo>
                  <a:cubicBezTo>
                    <a:pt x="921" y="13606"/>
                    <a:pt x="2314" y="14331"/>
                    <a:pt x="3603" y="14331"/>
                  </a:cubicBezTo>
                  <a:cubicBezTo>
                    <a:pt x="3998" y="14331"/>
                    <a:pt x="4383" y="14263"/>
                    <a:pt x="4725" y="14119"/>
                  </a:cubicBezTo>
                  <a:cubicBezTo>
                    <a:pt x="4954" y="14758"/>
                    <a:pt x="5387" y="15374"/>
                    <a:pt x="5844" y="15785"/>
                  </a:cubicBezTo>
                  <a:cubicBezTo>
                    <a:pt x="6622" y="16477"/>
                    <a:pt x="7619" y="16768"/>
                    <a:pt x="8628" y="16768"/>
                  </a:cubicBezTo>
                  <a:cubicBezTo>
                    <a:pt x="9216" y="16768"/>
                    <a:pt x="9808" y="16669"/>
                    <a:pt x="10363" y="16492"/>
                  </a:cubicBezTo>
                  <a:cubicBezTo>
                    <a:pt x="12052" y="15967"/>
                    <a:pt x="13239" y="14598"/>
                    <a:pt x="13559" y="12840"/>
                  </a:cubicBezTo>
                  <a:cubicBezTo>
                    <a:pt x="13833" y="11265"/>
                    <a:pt x="13490" y="9439"/>
                    <a:pt x="12372" y="8230"/>
                  </a:cubicBezTo>
                  <a:cubicBezTo>
                    <a:pt x="11707" y="7509"/>
                    <a:pt x="10668" y="7028"/>
                    <a:pt x="9667" y="7028"/>
                  </a:cubicBezTo>
                  <a:cubicBezTo>
                    <a:pt x="9431" y="7028"/>
                    <a:pt x="9197" y="7055"/>
                    <a:pt x="8971" y="7111"/>
                  </a:cubicBezTo>
                  <a:cubicBezTo>
                    <a:pt x="9131" y="6198"/>
                    <a:pt x="8994" y="5171"/>
                    <a:pt x="8492" y="4555"/>
                  </a:cubicBezTo>
                  <a:cubicBezTo>
                    <a:pt x="8122" y="4076"/>
                    <a:pt x="7606" y="3901"/>
                    <a:pt x="7059" y="3901"/>
                  </a:cubicBezTo>
                  <a:cubicBezTo>
                    <a:pt x="6694" y="3901"/>
                    <a:pt x="6315" y="3979"/>
                    <a:pt x="5958" y="4098"/>
                  </a:cubicBezTo>
                  <a:cubicBezTo>
                    <a:pt x="6026" y="3573"/>
                    <a:pt x="5844" y="2980"/>
                    <a:pt x="5547" y="2615"/>
                  </a:cubicBezTo>
                  <a:cubicBezTo>
                    <a:pt x="5273" y="2272"/>
                    <a:pt x="4817" y="2090"/>
                    <a:pt x="4337" y="2044"/>
                  </a:cubicBezTo>
                  <a:cubicBezTo>
                    <a:pt x="4566" y="1496"/>
                    <a:pt x="4497" y="812"/>
                    <a:pt x="4063" y="378"/>
                  </a:cubicBezTo>
                  <a:cubicBezTo>
                    <a:pt x="3821" y="136"/>
                    <a:pt x="3577" y="35"/>
                    <a:pt x="3345" y="35"/>
                  </a:cubicBezTo>
                  <a:cubicBezTo>
                    <a:pt x="2899" y="35"/>
                    <a:pt x="2501" y="407"/>
                    <a:pt x="2260" y="857"/>
                  </a:cubicBezTo>
                  <a:cubicBezTo>
                    <a:pt x="2182" y="371"/>
                    <a:pt x="1773"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41"/>
            <p:cNvSpPr/>
            <p:nvPr/>
          </p:nvSpPr>
          <p:spPr>
            <a:xfrm flipH="1">
              <a:off x="3439687" y="1902026"/>
              <a:ext cx="219730" cy="189740"/>
            </a:xfrm>
            <a:custGeom>
              <a:avLst/>
              <a:gdLst/>
              <a:ahLst/>
              <a:cxnLst/>
              <a:rect l="l" t="t" r="r" b="b"/>
              <a:pathLst>
                <a:path w="5605" h="4840" extrusionOk="0">
                  <a:moveTo>
                    <a:pt x="137" y="0"/>
                  </a:moveTo>
                  <a:cubicBezTo>
                    <a:pt x="137" y="0"/>
                    <a:pt x="0" y="1187"/>
                    <a:pt x="388" y="2237"/>
                  </a:cubicBezTo>
                  <a:cubicBezTo>
                    <a:pt x="799" y="3264"/>
                    <a:pt x="1621" y="3629"/>
                    <a:pt x="2534" y="3995"/>
                  </a:cubicBezTo>
                  <a:cubicBezTo>
                    <a:pt x="3469" y="4337"/>
                    <a:pt x="4702" y="4816"/>
                    <a:pt x="5044" y="4839"/>
                  </a:cubicBezTo>
                  <a:cubicBezTo>
                    <a:pt x="5094" y="4839"/>
                    <a:pt x="5141" y="4840"/>
                    <a:pt x="5186" y="4840"/>
                  </a:cubicBezTo>
                  <a:cubicBezTo>
                    <a:pt x="5434" y="4840"/>
                    <a:pt x="5605" y="4823"/>
                    <a:pt x="5547" y="4611"/>
                  </a:cubicBezTo>
                  <a:cubicBezTo>
                    <a:pt x="5478" y="4360"/>
                    <a:pt x="4314" y="3995"/>
                    <a:pt x="4086" y="3355"/>
                  </a:cubicBezTo>
                  <a:cubicBezTo>
                    <a:pt x="3880" y="2739"/>
                    <a:pt x="4246" y="2306"/>
                    <a:pt x="4246" y="2306"/>
                  </a:cubicBezTo>
                  <a:lnTo>
                    <a:pt x="1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41"/>
            <p:cNvSpPr/>
            <p:nvPr/>
          </p:nvSpPr>
          <p:spPr>
            <a:xfrm flipH="1">
              <a:off x="3281152" y="1709345"/>
              <a:ext cx="215418" cy="194562"/>
            </a:xfrm>
            <a:custGeom>
              <a:avLst/>
              <a:gdLst/>
              <a:ahLst/>
              <a:cxnLst/>
              <a:rect l="l" t="t" r="r" b="b"/>
              <a:pathLst>
                <a:path w="5495" h="4963" extrusionOk="0">
                  <a:moveTo>
                    <a:pt x="1187" y="0"/>
                  </a:moveTo>
                  <a:cubicBezTo>
                    <a:pt x="518" y="0"/>
                    <a:pt x="0" y="122"/>
                    <a:pt x="0" y="122"/>
                  </a:cubicBezTo>
                  <a:lnTo>
                    <a:pt x="2785" y="3934"/>
                  </a:lnTo>
                  <a:cubicBezTo>
                    <a:pt x="2785" y="3934"/>
                    <a:pt x="3070" y="3632"/>
                    <a:pt x="3568" y="3632"/>
                  </a:cubicBezTo>
                  <a:cubicBezTo>
                    <a:pt x="3651" y="3632"/>
                    <a:pt x="3740" y="3640"/>
                    <a:pt x="3835" y="3660"/>
                  </a:cubicBezTo>
                  <a:cubicBezTo>
                    <a:pt x="4474" y="3797"/>
                    <a:pt x="4976" y="4915"/>
                    <a:pt x="5227" y="4961"/>
                  </a:cubicBezTo>
                  <a:cubicBezTo>
                    <a:pt x="5240" y="4962"/>
                    <a:pt x="5252" y="4962"/>
                    <a:pt x="5263" y="4962"/>
                  </a:cubicBezTo>
                  <a:cubicBezTo>
                    <a:pt x="5495" y="4962"/>
                    <a:pt x="5431" y="4740"/>
                    <a:pt x="5387" y="4413"/>
                  </a:cubicBezTo>
                  <a:cubicBezTo>
                    <a:pt x="5341" y="4093"/>
                    <a:pt x="4725" y="2929"/>
                    <a:pt x="4246" y="2039"/>
                  </a:cubicBezTo>
                  <a:cubicBezTo>
                    <a:pt x="3789" y="1172"/>
                    <a:pt x="3333" y="396"/>
                    <a:pt x="2260" y="122"/>
                  </a:cubicBezTo>
                  <a:cubicBezTo>
                    <a:pt x="1895" y="31"/>
                    <a:pt x="1522" y="0"/>
                    <a:pt x="1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1"/>
            <p:cNvSpPr/>
            <p:nvPr/>
          </p:nvSpPr>
          <p:spPr>
            <a:xfrm flipH="1">
              <a:off x="3439687" y="1902026"/>
              <a:ext cx="217064" cy="189740"/>
            </a:xfrm>
            <a:custGeom>
              <a:avLst/>
              <a:gdLst/>
              <a:ahLst/>
              <a:cxnLst/>
              <a:rect l="l" t="t" r="r" b="b"/>
              <a:pathLst>
                <a:path w="5537" h="4840" extrusionOk="0">
                  <a:moveTo>
                    <a:pt x="69" y="0"/>
                  </a:moveTo>
                  <a:lnTo>
                    <a:pt x="69" y="0"/>
                  </a:lnTo>
                  <a:cubicBezTo>
                    <a:pt x="69" y="0"/>
                    <a:pt x="1" y="525"/>
                    <a:pt x="92" y="1164"/>
                  </a:cubicBezTo>
                  <a:cubicBezTo>
                    <a:pt x="640" y="1484"/>
                    <a:pt x="1187" y="1826"/>
                    <a:pt x="1735" y="2169"/>
                  </a:cubicBezTo>
                  <a:cubicBezTo>
                    <a:pt x="2192" y="2465"/>
                    <a:pt x="2671" y="2762"/>
                    <a:pt x="3059" y="3173"/>
                  </a:cubicBezTo>
                  <a:cubicBezTo>
                    <a:pt x="3424" y="3584"/>
                    <a:pt x="3698" y="4086"/>
                    <a:pt x="3995" y="4565"/>
                  </a:cubicBezTo>
                  <a:cubicBezTo>
                    <a:pt x="4451" y="4725"/>
                    <a:pt x="4817" y="4839"/>
                    <a:pt x="4976" y="4839"/>
                  </a:cubicBezTo>
                  <a:cubicBezTo>
                    <a:pt x="5026" y="4839"/>
                    <a:pt x="5073" y="4840"/>
                    <a:pt x="5118" y="4840"/>
                  </a:cubicBezTo>
                  <a:cubicBezTo>
                    <a:pt x="5366" y="4840"/>
                    <a:pt x="5537" y="4823"/>
                    <a:pt x="5479" y="4611"/>
                  </a:cubicBezTo>
                  <a:cubicBezTo>
                    <a:pt x="5410" y="4360"/>
                    <a:pt x="4246" y="3995"/>
                    <a:pt x="4018" y="3355"/>
                  </a:cubicBezTo>
                  <a:cubicBezTo>
                    <a:pt x="3812" y="2739"/>
                    <a:pt x="4178" y="2306"/>
                    <a:pt x="4178" y="2306"/>
                  </a:cubicBezTo>
                  <a:lnTo>
                    <a:pt x="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1"/>
            <p:cNvSpPr/>
            <p:nvPr/>
          </p:nvSpPr>
          <p:spPr>
            <a:xfrm flipH="1">
              <a:off x="3281152" y="1710522"/>
              <a:ext cx="215418" cy="193386"/>
            </a:xfrm>
            <a:custGeom>
              <a:avLst/>
              <a:gdLst/>
              <a:ahLst/>
              <a:cxnLst/>
              <a:rect l="l" t="t" r="r" b="b"/>
              <a:pathLst>
                <a:path w="5495" h="4933" extrusionOk="0">
                  <a:moveTo>
                    <a:pt x="662" y="1"/>
                  </a:moveTo>
                  <a:cubicBezTo>
                    <a:pt x="274" y="23"/>
                    <a:pt x="0" y="92"/>
                    <a:pt x="0" y="92"/>
                  </a:cubicBezTo>
                  <a:lnTo>
                    <a:pt x="2785" y="3904"/>
                  </a:lnTo>
                  <a:cubicBezTo>
                    <a:pt x="2785" y="3904"/>
                    <a:pt x="3070" y="3602"/>
                    <a:pt x="3568" y="3602"/>
                  </a:cubicBezTo>
                  <a:cubicBezTo>
                    <a:pt x="3651" y="3602"/>
                    <a:pt x="3740" y="3610"/>
                    <a:pt x="3835" y="3630"/>
                  </a:cubicBezTo>
                  <a:cubicBezTo>
                    <a:pt x="4474" y="3767"/>
                    <a:pt x="4976" y="4885"/>
                    <a:pt x="5227" y="4931"/>
                  </a:cubicBezTo>
                  <a:cubicBezTo>
                    <a:pt x="5240" y="4932"/>
                    <a:pt x="5252" y="4932"/>
                    <a:pt x="5263" y="4932"/>
                  </a:cubicBezTo>
                  <a:cubicBezTo>
                    <a:pt x="5495" y="4932"/>
                    <a:pt x="5431" y="4710"/>
                    <a:pt x="5387" y="4383"/>
                  </a:cubicBezTo>
                  <a:cubicBezTo>
                    <a:pt x="5387" y="4269"/>
                    <a:pt x="5296" y="4063"/>
                    <a:pt x="5159" y="3790"/>
                  </a:cubicBezTo>
                  <a:cubicBezTo>
                    <a:pt x="4931" y="3607"/>
                    <a:pt x="4657" y="3447"/>
                    <a:pt x="4360" y="3333"/>
                  </a:cubicBezTo>
                  <a:cubicBezTo>
                    <a:pt x="4109" y="3242"/>
                    <a:pt x="3835" y="3173"/>
                    <a:pt x="3584" y="3059"/>
                  </a:cubicBezTo>
                  <a:cubicBezTo>
                    <a:pt x="3219" y="2877"/>
                    <a:pt x="2922" y="2557"/>
                    <a:pt x="2648" y="2260"/>
                  </a:cubicBezTo>
                  <a:cubicBezTo>
                    <a:pt x="2146" y="1690"/>
                    <a:pt x="1621" y="1119"/>
                    <a:pt x="1096" y="548"/>
                  </a:cubicBezTo>
                  <a:cubicBezTo>
                    <a:pt x="959" y="389"/>
                    <a:pt x="822" y="183"/>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41"/>
            <p:cNvSpPr/>
            <p:nvPr/>
          </p:nvSpPr>
          <p:spPr>
            <a:xfrm flipH="1">
              <a:off x="3373945" y="1398391"/>
              <a:ext cx="681888" cy="607443"/>
            </a:xfrm>
            <a:custGeom>
              <a:avLst/>
              <a:gdLst/>
              <a:ahLst/>
              <a:cxnLst/>
              <a:rect l="l" t="t" r="r" b="b"/>
              <a:pathLst>
                <a:path w="17394" h="15495" extrusionOk="0">
                  <a:moveTo>
                    <a:pt x="1588" y="1"/>
                  </a:moveTo>
                  <a:cubicBezTo>
                    <a:pt x="851" y="1"/>
                    <a:pt x="382" y="197"/>
                    <a:pt x="297" y="567"/>
                  </a:cubicBezTo>
                  <a:cubicBezTo>
                    <a:pt x="0" y="1891"/>
                    <a:pt x="1416" y="5155"/>
                    <a:pt x="4269" y="8533"/>
                  </a:cubicBezTo>
                  <a:cubicBezTo>
                    <a:pt x="7145" y="11911"/>
                    <a:pt x="14243" y="15495"/>
                    <a:pt x="14243" y="15495"/>
                  </a:cubicBezTo>
                  <a:cubicBezTo>
                    <a:pt x="14243" y="15495"/>
                    <a:pt x="15248" y="14787"/>
                    <a:pt x="16229" y="13806"/>
                  </a:cubicBezTo>
                  <a:cubicBezTo>
                    <a:pt x="17211" y="12824"/>
                    <a:pt x="17393" y="11706"/>
                    <a:pt x="17393" y="11706"/>
                  </a:cubicBezTo>
                  <a:cubicBezTo>
                    <a:pt x="17393" y="11706"/>
                    <a:pt x="15042" y="8100"/>
                    <a:pt x="10340" y="4105"/>
                  </a:cubicBezTo>
                  <a:cubicBezTo>
                    <a:pt x="6991" y="1246"/>
                    <a:pt x="3444" y="1"/>
                    <a:pt x="15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1"/>
            <p:cNvSpPr/>
            <p:nvPr/>
          </p:nvSpPr>
          <p:spPr>
            <a:xfrm flipH="1">
              <a:off x="3459837" y="1405408"/>
              <a:ext cx="595996" cy="600425"/>
            </a:xfrm>
            <a:custGeom>
              <a:avLst/>
              <a:gdLst/>
              <a:ahLst/>
              <a:cxnLst/>
              <a:rect l="l" t="t" r="r" b="b"/>
              <a:pathLst>
                <a:path w="15203" h="15316" extrusionOk="0">
                  <a:moveTo>
                    <a:pt x="662" y="0"/>
                  </a:moveTo>
                  <a:cubicBezTo>
                    <a:pt x="457" y="91"/>
                    <a:pt x="343" y="228"/>
                    <a:pt x="297" y="388"/>
                  </a:cubicBezTo>
                  <a:cubicBezTo>
                    <a:pt x="0" y="1712"/>
                    <a:pt x="1416" y="4976"/>
                    <a:pt x="4269" y="8354"/>
                  </a:cubicBezTo>
                  <a:cubicBezTo>
                    <a:pt x="7145" y="11732"/>
                    <a:pt x="14243" y="15316"/>
                    <a:pt x="14243" y="15316"/>
                  </a:cubicBezTo>
                  <a:cubicBezTo>
                    <a:pt x="14243" y="15316"/>
                    <a:pt x="14654" y="15042"/>
                    <a:pt x="15202" y="14563"/>
                  </a:cubicBezTo>
                  <a:cubicBezTo>
                    <a:pt x="13102" y="13239"/>
                    <a:pt x="9610" y="10888"/>
                    <a:pt x="6711" y="8172"/>
                  </a:cubicBezTo>
                  <a:cubicBezTo>
                    <a:pt x="3128" y="4816"/>
                    <a:pt x="1279" y="1301"/>
                    <a:pt x="662"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1"/>
            <p:cNvSpPr/>
            <p:nvPr/>
          </p:nvSpPr>
          <p:spPr>
            <a:xfrm flipH="1">
              <a:off x="3815992" y="1391844"/>
              <a:ext cx="243957" cy="242663"/>
            </a:xfrm>
            <a:custGeom>
              <a:avLst/>
              <a:gdLst/>
              <a:ahLst/>
              <a:cxnLst/>
              <a:rect l="l" t="t" r="r" b="b"/>
              <a:pathLst>
                <a:path w="6223" h="6190" extrusionOk="0">
                  <a:moveTo>
                    <a:pt x="1811" y="1"/>
                  </a:moveTo>
                  <a:cubicBezTo>
                    <a:pt x="0" y="1"/>
                    <a:pt x="155" y="1109"/>
                    <a:pt x="288" y="2195"/>
                  </a:cubicBezTo>
                  <a:cubicBezTo>
                    <a:pt x="585" y="4272"/>
                    <a:pt x="2114" y="6189"/>
                    <a:pt x="2114" y="6189"/>
                  </a:cubicBezTo>
                  <a:cubicBezTo>
                    <a:pt x="2114" y="6189"/>
                    <a:pt x="3233" y="5436"/>
                    <a:pt x="4260" y="4341"/>
                  </a:cubicBezTo>
                  <a:cubicBezTo>
                    <a:pt x="5287" y="3268"/>
                    <a:pt x="6223" y="1282"/>
                    <a:pt x="6223" y="1282"/>
                  </a:cubicBezTo>
                  <a:cubicBezTo>
                    <a:pt x="6223" y="1282"/>
                    <a:pt x="4214" y="95"/>
                    <a:pt x="1977" y="4"/>
                  </a:cubicBezTo>
                  <a:cubicBezTo>
                    <a:pt x="1920" y="2"/>
                    <a:pt x="1865" y="1"/>
                    <a:pt x="1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1"/>
            <p:cNvSpPr/>
            <p:nvPr/>
          </p:nvSpPr>
          <p:spPr>
            <a:xfrm flipH="1">
              <a:off x="4034311" y="1285488"/>
              <a:ext cx="136974" cy="128898"/>
            </a:xfrm>
            <a:custGeom>
              <a:avLst/>
              <a:gdLst/>
              <a:ahLst/>
              <a:cxnLst/>
              <a:rect l="l" t="t" r="r" b="b"/>
              <a:pathLst>
                <a:path w="3494" h="3288" extrusionOk="0">
                  <a:moveTo>
                    <a:pt x="1" y="1"/>
                  </a:moveTo>
                  <a:lnTo>
                    <a:pt x="3082" y="3287"/>
                  </a:lnTo>
                  <a:lnTo>
                    <a:pt x="3493" y="2922"/>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41"/>
            <p:cNvSpPr/>
            <p:nvPr/>
          </p:nvSpPr>
          <p:spPr>
            <a:xfrm flipH="1">
              <a:off x="4012828" y="1389963"/>
              <a:ext cx="51042" cy="50375"/>
            </a:xfrm>
            <a:custGeom>
              <a:avLst/>
              <a:gdLst/>
              <a:ahLst/>
              <a:cxnLst/>
              <a:rect l="l" t="t" r="r" b="b"/>
              <a:pathLst>
                <a:path w="1302" h="1285" extrusionOk="0">
                  <a:moveTo>
                    <a:pt x="961" y="0"/>
                  </a:moveTo>
                  <a:cubicBezTo>
                    <a:pt x="813" y="0"/>
                    <a:pt x="633" y="42"/>
                    <a:pt x="457" y="189"/>
                  </a:cubicBezTo>
                  <a:cubicBezTo>
                    <a:pt x="0" y="554"/>
                    <a:pt x="320" y="1284"/>
                    <a:pt x="320" y="1284"/>
                  </a:cubicBezTo>
                  <a:cubicBezTo>
                    <a:pt x="320" y="1284"/>
                    <a:pt x="776" y="1079"/>
                    <a:pt x="1027" y="759"/>
                  </a:cubicBezTo>
                  <a:cubicBezTo>
                    <a:pt x="1278" y="440"/>
                    <a:pt x="1301" y="75"/>
                    <a:pt x="1301" y="75"/>
                  </a:cubicBezTo>
                  <a:cubicBezTo>
                    <a:pt x="1301" y="75"/>
                    <a:pt x="1159"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41"/>
            <p:cNvSpPr/>
            <p:nvPr/>
          </p:nvSpPr>
          <p:spPr>
            <a:xfrm flipH="1">
              <a:off x="3417812" y="1812526"/>
              <a:ext cx="178999" cy="151282"/>
            </a:xfrm>
            <a:custGeom>
              <a:avLst/>
              <a:gdLst/>
              <a:ahLst/>
              <a:cxnLst/>
              <a:rect l="l" t="t" r="r" b="b"/>
              <a:pathLst>
                <a:path w="4566" h="3859" extrusionOk="0">
                  <a:moveTo>
                    <a:pt x="693" y="0"/>
                  </a:moveTo>
                  <a:cubicBezTo>
                    <a:pt x="690" y="0"/>
                    <a:pt x="688" y="1"/>
                    <a:pt x="686" y="1"/>
                  </a:cubicBezTo>
                  <a:cubicBezTo>
                    <a:pt x="366" y="1"/>
                    <a:pt x="1" y="412"/>
                    <a:pt x="526" y="1005"/>
                  </a:cubicBezTo>
                  <a:cubicBezTo>
                    <a:pt x="823" y="1347"/>
                    <a:pt x="2443" y="2763"/>
                    <a:pt x="3858" y="3858"/>
                  </a:cubicBezTo>
                  <a:cubicBezTo>
                    <a:pt x="4087" y="3653"/>
                    <a:pt x="4338" y="3402"/>
                    <a:pt x="4566" y="3151"/>
                  </a:cubicBezTo>
                  <a:cubicBezTo>
                    <a:pt x="3744" y="2374"/>
                    <a:pt x="2877" y="1667"/>
                    <a:pt x="2877" y="1667"/>
                  </a:cubicBezTo>
                  <a:cubicBezTo>
                    <a:pt x="2877" y="1667"/>
                    <a:pt x="1053" y="0"/>
                    <a:pt x="693"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41"/>
            <p:cNvSpPr/>
            <p:nvPr/>
          </p:nvSpPr>
          <p:spPr>
            <a:xfrm flipH="1">
              <a:off x="3333684" y="1804490"/>
              <a:ext cx="258658" cy="205107"/>
            </a:xfrm>
            <a:custGeom>
              <a:avLst/>
              <a:gdLst/>
              <a:ahLst/>
              <a:cxnLst/>
              <a:rect l="l" t="t" r="r" b="b"/>
              <a:pathLst>
                <a:path w="6598" h="5232" extrusionOk="0">
                  <a:moveTo>
                    <a:pt x="692" y="0"/>
                  </a:moveTo>
                  <a:cubicBezTo>
                    <a:pt x="690" y="0"/>
                    <a:pt x="688" y="0"/>
                    <a:pt x="686" y="0"/>
                  </a:cubicBezTo>
                  <a:cubicBezTo>
                    <a:pt x="343" y="0"/>
                    <a:pt x="1" y="411"/>
                    <a:pt x="526" y="1005"/>
                  </a:cubicBezTo>
                  <a:cubicBezTo>
                    <a:pt x="1027" y="1592"/>
                    <a:pt x="5325" y="5231"/>
                    <a:pt x="6040" y="5231"/>
                  </a:cubicBezTo>
                  <a:cubicBezTo>
                    <a:pt x="6075" y="5231"/>
                    <a:pt x="6101" y="5222"/>
                    <a:pt x="6118" y="5204"/>
                  </a:cubicBezTo>
                  <a:cubicBezTo>
                    <a:pt x="6597" y="4725"/>
                    <a:pt x="2877" y="1666"/>
                    <a:pt x="2877" y="1666"/>
                  </a:cubicBezTo>
                  <a:cubicBezTo>
                    <a:pt x="2877" y="1666"/>
                    <a:pt x="1030" y="0"/>
                    <a:pt x="6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1"/>
            <p:cNvSpPr/>
            <p:nvPr/>
          </p:nvSpPr>
          <p:spPr>
            <a:xfrm flipH="1">
              <a:off x="3899219" y="1438495"/>
              <a:ext cx="153047" cy="196013"/>
            </a:xfrm>
            <a:custGeom>
              <a:avLst/>
              <a:gdLst/>
              <a:ahLst/>
              <a:cxnLst/>
              <a:rect l="l" t="t" r="r" b="b"/>
              <a:pathLst>
                <a:path w="3904" h="5000" extrusionOk="0">
                  <a:moveTo>
                    <a:pt x="24" y="1"/>
                  </a:moveTo>
                  <a:lnTo>
                    <a:pt x="24" y="1"/>
                  </a:lnTo>
                  <a:cubicBezTo>
                    <a:pt x="1" y="320"/>
                    <a:pt x="46" y="663"/>
                    <a:pt x="92" y="1005"/>
                  </a:cubicBezTo>
                  <a:cubicBezTo>
                    <a:pt x="389" y="3082"/>
                    <a:pt x="1918" y="4999"/>
                    <a:pt x="1918" y="4999"/>
                  </a:cubicBezTo>
                  <a:cubicBezTo>
                    <a:pt x="1918" y="4999"/>
                    <a:pt x="2534" y="4589"/>
                    <a:pt x="3288" y="3904"/>
                  </a:cubicBezTo>
                  <a:cubicBezTo>
                    <a:pt x="3653" y="3470"/>
                    <a:pt x="3904" y="3082"/>
                    <a:pt x="3904" y="3082"/>
                  </a:cubicBezTo>
                  <a:lnTo>
                    <a:pt x="3904" y="3082"/>
                  </a:lnTo>
                  <a:cubicBezTo>
                    <a:pt x="3904" y="3082"/>
                    <a:pt x="3459" y="3360"/>
                    <a:pt x="2880" y="3360"/>
                  </a:cubicBezTo>
                  <a:cubicBezTo>
                    <a:pt x="2410" y="3360"/>
                    <a:pt x="1851" y="3177"/>
                    <a:pt x="1370" y="2511"/>
                  </a:cubicBezTo>
                  <a:cubicBezTo>
                    <a:pt x="731" y="1644"/>
                    <a:pt x="297" y="663"/>
                    <a:pt x="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1"/>
            <p:cNvSpPr/>
            <p:nvPr/>
          </p:nvSpPr>
          <p:spPr>
            <a:xfrm flipH="1">
              <a:off x="3790040" y="1433595"/>
              <a:ext cx="197659" cy="223297"/>
            </a:xfrm>
            <a:custGeom>
              <a:avLst/>
              <a:gdLst/>
              <a:ahLst/>
              <a:cxnLst/>
              <a:rect l="l" t="t" r="r" b="b"/>
              <a:pathLst>
                <a:path w="5042" h="5696" extrusionOk="0">
                  <a:moveTo>
                    <a:pt x="4175" y="1"/>
                  </a:moveTo>
                  <a:cubicBezTo>
                    <a:pt x="4160" y="1"/>
                    <a:pt x="4151" y="4"/>
                    <a:pt x="4151" y="12"/>
                  </a:cubicBezTo>
                  <a:cubicBezTo>
                    <a:pt x="4151" y="12"/>
                    <a:pt x="3626" y="1427"/>
                    <a:pt x="2622" y="2659"/>
                  </a:cubicBezTo>
                  <a:cubicBezTo>
                    <a:pt x="1595" y="3869"/>
                    <a:pt x="111" y="4965"/>
                    <a:pt x="111" y="4965"/>
                  </a:cubicBezTo>
                  <a:cubicBezTo>
                    <a:pt x="0" y="5298"/>
                    <a:pt x="386" y="5696"/>
                    <a:pt x="576" y="5696"/>
                  </a:cubicBezTo>
                  <a:cubicBezTo>
                    <a:pt x="581" y="5696"/>
                    <a:pt x="586" y="5696"/>
                    <a:pt x="591" y="5695"/>
                  </a:cubicBezTo>
                  <a:cubicBezTo>
                    <a:pt x="796" y="5695"/>
                    <a:pt x="1549" y="5010"/>
                    <a:pt x="2713" y="3823"/>
                  </a:cubicBezTo>
                  <a:cubicBezTo>
                    <a:pt x="2827" y="3709"/>
                    <a:pt x="3216" y="3276"/>
                    <a:pt x="3307" y="3139"/>
                  </a:cubicBezTo>
                  <a:cubicBezTo>
                    <a:pt x="4608" y="1518"/>
                    <a:pt x="5042" y="445"/>
                    <a:pt x="4996" y="400"/>
                  </a:cubicBezTo>
                  <a:cubicBezTo>
                    <a:pt x="4859" y="263"/>
                    <a:pt x="4699" y="149"/>
                    <a:pt x="4517" y="80"/>
                  </a:cubicBezTo>
                  <a:cubicBezTo>
                    <a:pt x="4479" y="80"/>
                    <a:pt x="4250" y="1"/>
                    <a:pt x="4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41"/>
            <p:cNvSpPr/>
            <p:nvPr/>
          </p:nvSpPr>
          <p:spPr>
            <a:xfrm flipH="1">
              <a:off x="3914430" y="1587935"/>
              <a:ext cx="73269" cy="68957"/>
            </a:xfrm>
            <a:custGeom>
              <a:avLst/>
              <a:gdLst/>
              <a:ahLst/>
              <a:cxnLst/>
              <a:rect l="l" t="t" r="r" b="b"/>
              <a:pathLst>
                <a:path w="1869" h="1759" extrusionOk="0">
                  <a:moveTo>
                    <a:pt x="1344" y="1"/>
                  </a:moveTo>
                  <a:cubicBezTo>
                    <a:pt x="682" y="617"/>
                    <a:pt x="111" y="1028"/>
                    <a:pt x="111" y="1028"/>
                  </a:cubicBezTo>
                  <a:cubicBezTo>
                    <a:pt x="0" y="1361"/>
                    <a:pt x="386" y="1759"/>
                    <a:pt x="576" y="1759"/>
                  </a:cubicBezTo>
                  <a:cubicBezTo>
                    <a:pt x="581" y="1759"/>
                    <a:pt x="586" y="1759"/>
                    <a:pt x="591" y="1758"/>
                  </a:cubicBezTo>
                  <a:cubicBezTo>
                    <a:pt x="750" y="1758"/>
                    <a:pt x="1184" y="1370"/>
                    <a:pt x="1869" y="708"/>
                  </a:cubicBezTo>
                  <a:cubicBezTo>
                    <a:pt x="1663" y="503"/>
                    <a:pt x="1504" y="252"/>
                    <a:pt x="1344"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41"/>
            <p:cNvSpPr/>
            <p:nvPr/>
          </p:nvSpPr>
          <p:spPr>
            <a:xfrm flipH="1">
              <a:off x="3654909" y="1563512"/>
              <a:ext cx="166493" cy="160730"/>
            </a:xfrm>
            <a:custGeom>
              <a:avLst/>
              <a:gdLst/>
              <a:ahLst/>
              <a:cxnLst/>
              <a:rect l="l" t="t" r="r" b="b"/>
              <a:pathLst>
                <a:path w="4247" h="4100" extrusionOk="0">
                  <a:moveTo>
                    <a:pt x="2137" y="0"/>
                  </a:moveTo>
                  <a:cubicBezTo>
                    <a:pt x="1090" y="0"/>
                    <a:pt x="200" y="796"/>
                    <a:pt x="92" y="1879"/>
                  </a:cubicBezTo>
                  <a:cubicBezTo>
                    <a:pt x="1" y="2997"/>
                    <a:pt x="822" y="4002"/>
                    <a:pt x="1941" y="4093"/>
                  </a:cubicBezTo>
                  <a:cubicBezTo>
                    <a:pt x="1998" y="4098"/>
                    <a:pt x="2054" y="4100"/>
                    <a:pt x="2110" y="4100"/>
                  </a:cubicBezTo>
                  <a:cubicBezTo>
                    <a:pt x="3157" y="4100"/>
                    <a:pt x="4047" y="3306"/>
                    <a:pt x="4155" y="2244"/>
                  </a:cubicBezTo>
                  <a:cubicBezTo>
                    <a:pt x="4246" y="1103"/>
                    <a:pt x="3424" y="121"/>
                    <a:pt x="2306" y="7"/>
                  </a:cubicBezTo>
                  <a:cubicBezTo>
                    <a:pt x="2249" y="3"/>
                    <a:pt x="2193" y="0"/>
                    <a:pt x="2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1"/>
            <p:cNvSpPr/>
            <p:nvPr/>
          </p:nvSpPr>
          <p:spPr>
            <a:xfrm flipH="1">
              <a:off x="3673726" y="1582369"/>
              <a:ext cx="128898" cy="123174"/>
            </a:xfrm>
            <a:custGeom>
              <a:avLst/>
              <a:gdLst/>
              <a:ahLst/>
              <a:cxnLst/>
              <a:rect l="l" t="t" r="r" b="b"/>
              <a:pathLst>
                <a:path w="3288" h="3142" extrusionOk="0">
                  <a:moveTo>
                    <a:pt x="1654" y="1"/>
                  </a:moveTo>
                  <a:cubicBezTo>
                    <a:pt x="842" y="1"/>
                    <a:pt x="157" y="619"/>
                    <a:pt x="92" y="1444"/>
                  </a:cubicBezTo>
                  <a:cubicBezTo>
                    <a:pt x="1" y="2288"/>
                    <a:pt x="640" y="3064"/>
                    <a:pt x="1507" y="3133"/>
                  </a:cubicBezTo>
                  <a:cubicBezTo>
                    <a:pt x="1561" y="3138"/>
                    <a:pt x="1615" y="3141"/>
                    <a:pt x="1668" y="3141"/>
                  </a:cubicBezTo>
                  <a:cubicBezTo>
                    <a:pt x="2448" y="3141"/>
                    <a:pt x="3132" y="2529"/>
                    <a:pt x="3197" y="1717"/>
                  </a:cubicBezTo>
                  <a:cubicBezTo>
                    <a:pt x="3288" y="850"/>
                    <a:pt x="2649" y="74"/>
                    <a:pt x="1781" y="6"/>
                  </a:cubicBezTo>
                  <a:cubicBezTo>
                    <a:pt x="1739" y="2"/>
                    <a:pt x="1696" y="1"/>
                    <a:pt x="1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1"/>
            <p:cNvSpPr/>
            <p:nvPr/>
          </p:nvSpPr>
          <p:spPr>
            <a:xfrm flipH="1">
              <a:off x="3727395" y="1593306"/>
              <a:ext cx="28696" cy="27873"/>
            </a:xfrm>
            <a:custGeom>
              <a:avLst/>
              <a:gdLst/>
              <a:ahLst/>
              <a:cxnLst/>
              <a:rect l="l" t="t" r="r" b="b"/>
              <a:pathLst>
                <a:path w="732" h="711" extrusionOk="0">
                  <a:moveTo>
                    <a:pt x="389" y="0"/>
                  </a:moveTo>
                  <a:cubicBezTo>
                    <a:pt x="206" y="0"/>
                    <a:pt x="24" y="137"/>
                    <a:pt x="1" y="320"/>
                  </a:cubicBezTo>
                  <a:cubicBezTo>
                    <a:pt x="1" y="525"/>
                    <a:pt x="138" y="708"/>
                    <a:pt x="320" y="708"/>
                  </a:cubicBezTo>
                  <a:cubicBezTo>
                    <a:pt x="335" y="710"/>
                    <a:pt x="350" y="711"/>
                    <a:pt x="365" y="711"/>
                  </a:cubicBezTo>
                  <a:cubicBezTo>
                    <a:pt x="548" y="711"/>
                    <a:pt x="687" y="579"/>
                    <a:pt x="708" y="389"/>
                  </a:cubicBezTo>
                  <a:cubicBezTo>
                    <a:pt x="731" y="206"/>
                    <a:pt x="594" y="23"/>
                    <a:pt x="3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41"/>
            <p:cNvSpPr/>
            <p:nvPr/>
          </p:nvSpPr>
          <p:spPr>
            <a:xfrm flipH="1">
              <a:off x="3734569" y="1631607"/>
              <a:ext cx="12545" cy="12035"/>
            </a:xfrm>
            <a:custGeom>
              <a:avLst/>
              <a:gdLst/>
              <a:ahLst/>
              <a:cxnLst/>
              <a:rect l="l" t="t" r="r" b="b"/>
              <a:pathLst>
                <a:path w="320" h="307" extrusionOk="0">
                  <a:moveTo>
                    <a:pt x="148" y="1"/>
                  </a:moveTo>
                  <a:cubicBezTo>
                    <a:pt x="74" y="1"/>
                    <a:pt x="20" y="63"/>
                    <a:pt x="0" y="142"/>
                  </a:cubicBezTo>
                  <a:cubicBezTo>
                    <a:pt x="0" y="233"/>
                    <a:pt x="69" y="302"/>
                    <a:pt x="137" y="302"/>
                  </a:cubicBezTo>
                  <a:cubicBezTo>
                    <a:pt x="149" y="305"/>
                    <a:pt x="161" y="306"/>
                    <a:pt x="172" y="306"/>
                  </a:cubicBezTo>
                  <a:cubicBezTo>
                    <a:pt x="246" y="306"/>
                    <a:pt x="300" y="244"/>
                    <a:pt x="320" y="165"/>
                  </a:cubicBezTo>
                  <a:cubicBezTo>
                    <a:pt x="320" y="73"/>
                    <a:pt x="251" y="5"/>
                    <a:pt x="183" y="5"/>
                  </a:cubicBezTo>
                  <a:cubicBezTo>
                    <a:pt x="171" y="2"/>
                    <a:pt x="159" y="1"/>
                    <a:pt x="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41"/>
            <p:cNvSpPr/>
            <p:nvPr/>
          </p:nvSpPr>
          <p:spPr>
            <a:xfrm flipH="1">
              <a:off x="3857155" y="1410270"/>
              <a:ext cx="144108" cy="88206"/>
            </a:xfrm>
            <a:custGeom>
              <a:avLst/>
              <a:gdLst/>
              <a:ahLst/>
              <a:cxnLst/>
              <a:rect l="l" t="t" r="r" b="b"/>
              <a:pathLst>
                <a:path w="3676" h="2250" extrusionOk="0">
                  <a:moveTo>
                    <a:pt x="945" y="0"/>
                  </a:moveTo>
                  <a:cubicBezTo>
                    <a:pt x="833" y="0"/>
                    <a:pt x="724" y="5"/>
                    <a:pt x="617" y="13"/>
                  </a:cubicBezTo>
                  <a:cubicBezTo>
                    <a:pt x="480" y="36"/>
                    <a:pt x="343" y="59"/>
                    <a:pt x="229" y="127"/>
                  </a:cubicBezTo>
                  <a:cubicBezTo>
                    <a:pt x="92" y="196"/>
                    <a:pt x="1" y="310"/>
                    <a:pt x="1" y="447"/>
                  </a:cubicBezTo>
                  <a:cubicBezTo>
                    <a:pt x="1" y="675"/>
                    <a:pt x="229" y="812"/>
                    <a:pt x="434" y="880"/>
                  </a:cubicBezTo>
                  <a:cubicBezTo>
                    <a:pt x="800" y="1017"/>
                    <a:pt x="1188" y="1063"/>
                    <a:pt x="1553" y="1200"/>
                  </a:cubicBezTo>
                  <a:cubicBezTo>
                    <a:pt x="1918" y="1314"/>
                    <a:pt x="2260" y="1520"/>
                    <a:pt x="2443" y="1862"/>
                  </a:cubicBezTo>
                  <a:cubicBezTo>
                    <a:pt x="2534" y="2022"/>
                    <a:pt x="2626" y="2227"/>
                    <a:pt x="2808" y="2250"/>
                  </a:cubicBezTo>
                  <a:cubicBezTo>
                    <a:pt x="3105" y="2250"/>
                    <a:pt x="3493" y="1748"/>
                    <a:pt x="3584" y="1474"/>
                  </a:cubicBezTo>
                  <a:cubicBezTo>
                    <a:pt x="3676" y="1154"/>
                    <a:pt x="3493" y="880"/>
                    <a:pt x="3242" y="698"/>
                  </a:cubicBezTo>
                  <a:cubicBezTo>
                    <a:pt x="2621" y="218"/>
                    <a:pt x="1738" y="0"/>
                    <a:pt x="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41"/>
            <p:cNvSpPr/>
            <p:nvPr/>
          </p:nvSpPr>
          <p:spPr>
            <a:xfrm flipH="1">
              <a:off x="3388254" y="1492869"/>
              <a:ext cx="425974" cy="385478"/>
            </a:xfrm>
            <a:custGeom>
              <a:avLst/>
              <a:gdLst/>
              <a:ahLst/>
              <a:cxnLst/>
              <a:rect l="l" t="t" r="r" b="b"/>
              <a:pathLst>
                <a:path w="10866" h="9833" extrusionOk="0">
                  <a:moveTo>
                    <a:pt x="950" y="0"/>
                  </a:moveTo>
                  <a:cubicBezTo>
                    <a:pt x="876" y="0"/>
                    <a:pt x="802" y="9"/>
                    <a:pt x="731" y="29"/>
                  </a:cubicBezTo>
                  <a:cubicBezTo>
                    <a:pt x="297" y="143"/>
                    <a:pt x="0" y="759"/>
                    <a:pt x="297" y="1193"/>
                  </a:cubicBezTo>
                  <a:cubicBezTo>
                    <a:pt x="388" y="1353"/>
                    <a:pt x="594" y="1444"/>
                    <a:pt x="776" y="1513"/>
                  </a:cubicBezTo>
                  <a:cubicBezTo>
                    <a:pt x="913" y="1581"/>
                    <a:pt x="1073" y="1649"/>
                    <a:pt x="1210" y="1718"/>
                  </a:cubicBezTo>
                  <a:cubicBezTo>
                    <a:pt x="1409" y="1637"/>
                    <a:pt x="1636" y="1601"/>
                    <a:pt x="1869" y="1601"/>
                  </a:cubicBezTo>
                  <a:cubicBezTo>
                    <a:pt x="2360" y="1601"/>
                    <a:pt x="2878" y="1760"/>
                    <a:pt x="3219" y="1992"/>
                  </a:cubicBezTo>
                  <a:cubicBezTo>
                    <a:pt x="3789" y="2357"/>
                    <a:pt x="4406" y="3316"/>
                    <a:pt x="4223" y="4023"/>
                  </a:cubicBezTo>
                  <a:cubicBezTo>
                    <a:pt x="4383" y="4206"/>
                    <a:pt x="4565" y="4366"/>
                    <a:pt x="4725" y="4525"/>
                  </a:cubicBezTo>
                  <a:lnTo>
                    <a:pt x="9975" y="9593"/>
                  </a:lnTo>
                  <a:cubicBezTo>
                    <a:pt x="10066" y="9684"/>
                    <a:pt x="10158" y="9775"/>
                    <a:pt x="10294" y="9821"/>
                  </a:cubicBezTo>
                  <a:cubicBezTo>
                    <a:pt x="10323" y="9829"/>
                    <a:pt x="10352" y="9833"/>
                    <a:pt x="10381" y="9833"/>
                  </a:cubicBezTo>
                  <a:cubicBezTo>
                    <a:pt x="10516" y="9833"/>
                    <a:pt x="10653" y="9751"/>
                    <a:pt x="10728" y="9638"/>
                  </a:cubicBezTo>
                  <a:cubicBezTo>
                    <a:pt x="10865" y="9364"/>
                    <a:pt x="10660" y="9045"/>
                    <a:pt x="10477" y="8817"/>
                  </a:cubicBezTo>
                  <a:cubicBezTo>
                    <a:pt x="8103" y="5963"/>
                    <a:pt x="5844" y="3521"/>
                    <a:pt x="2671" y="942"/>
                  </a:cubicBezTo>
                  <a:cubicBezTo>
                    <a:pt x="2264" y="616"/>
                    <a:pt x="1566" y="0"/>
                    <a:pt x="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41"/>
            <p:cNvSpPr/>
            <p:nvPr/>
          </p:nvSpPr>
          <p:spPr>
            <a:xfrm flipH="1">
              <a:off x="692219" y="2510919"/>
              <a:ext cx="402688" cy="282023"/>
            </a:xfrm>
            <a:custGeom>
              <a:avLst/>
              <a:gdLst/>
              <a:ahLst/>
              <a:cxnLst/>
              <a:rect l="l" t="t" r="r" b="b"/>
              <a:pathLst>
                <a:path w="10272" h="7194" extrusionOk="0">
                  <a:moveTo>
                    <a:pt x="1622" y="0"/>
                  </a:moveTo>
                  <a:cubicBezTo>
                    <a:pt x="1129" y="0"/>
                    <a:pt x="525" y="415"/>
                    <a:pt x="320" y="880"/>
                  </a:cubicBezTo>
                  <a:cubicBezTo>
                    <a:pt x="0" y="1541"/>
                    <a:pt x="137" y="3185"/>
                    <a:pt x="411" y="4075"/>
                  </a:cubicBezTo>
                  <a:cubicBezTo>
                    <a:pt x="685" y="5102"/>
                    <a:pt x="1279" y="6015"/>
                    <a:pt x="2192" y="6563"/>
                  </a:cubicBezTo>
                  <a:cubicBezTo>
                    <a:pt x="2904" y="6977"/>
                    <a:pt x="3807" y="7194"/>
                    <a:pt x="4712" y="7194"/>
                  </a:cubicBezTo>
                  <a:cubicBezTo>
                    <a:pt x="5605" y="7194"/>
                    <a:pt x="6499" y="6982"/>
                    <a:pt x="7213" y="6540"/>
                  </a:cubicBezTo>
                  <a:cubicBezTo>
                    <a:pt x="8240" y="6107"/>
                    <a:pt x="10272" y="5194"/>
                    <a:pt x="10021" y="3870"/>
                  </a:cubicBezTo>
                  <a:cubicBezTo>
                    <a:pt x="9870" y="3104"/>
                    <a:pt x="9275" y="2863"/>
                    <a:pt x="8589" y="2863"/>
                  </a:cubicBezTo>
                  <a:cubicBezTo>
                    <a:pt x="7823" y="2863"/>
                    <a:pt x="6943" y="3163"/>
                    <a:pt x="6437" y="3368"/>
                  </a:cubicBezTo>
                  <a:cubicBezTo>
                    <a:pt x="5854" y="3606"/>
                    <a:pt x="5232" y="3822"/>
                    <a:pt x="4611" y="3822"/>
                  </a:cubicBezTo>
                  <a:cubicBezTo>
                    <a:pt x="4164" y="3822"/>
                    <a:pt x="3718" y="3710"/>
                    <a:pt x="3287" y="3413"/>
                  </a:cubicBezTo>
                  <a:cubicBezTo>
                    <a:pt x="2420" y="2797"/>
                    <a:pt x="2443" y="1633"/>
                    <a:pt x="2306" y="674"/>
                  </a:cubicBezTo>
                  <a:cubicBezTo>
                    <a:pt x="2232" y="188"/>
                    <a:pt x="1952" y="0"/>
                    <a:pt x="16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41"/>
            <p:cNvSpPr/>
            <p:nvPr/>
          </p:nvSpPr>
          <p:spPr>
            <a:xfrm flipH="1">
              <a:off x="692219" y="2527502"/>
              <a:ext cx="402688" cy="265440"/>
            </a:xfrm>
            <a:custGeom>
              <a:avLst/>
              <a:gdLst/>
              <a:ahLst/>
              <a:cxnLst/>
              <a:rect l="l" t="t" r="r" b="b"/>
              <a:pathLst>
                <a:path w="10272" h="6771" extrusionOk="0">
                  <a:moveTo>
                    <a:pt x="662" y="0"/>
                  </a:moveTo>
                  <a:cubicBezTo>
                    <a:pt x="503" y="137"/>
                    <a:pt x="388" y="297"/>
                    <a:pt x="320" y="457"/>
                  </a:cubicBezTo>
                  <a:cubicBezTo>
                    <a:pt x="0" y="1118"/>
                    <a:pt x="137" y="2762"/>
                    <a:pt x="411" y="3652"/>
                  </a:cubicBezTo>
                  <a:cubicBezTo>
                    <a:pt x="685" y="4679"/>
                    <a:pt x="1279" y="5592"/>
                    <a:pt x="2192" y="6140"/>
                  </a:cubicBezTo>
                  <a:cubicBezTo>
                    <a:pt x="2904" y="6554"/>
                    <a:pt x="3807" y="6771"/>
                    <a:pt x="4712" y="6771"/>
                  </a:cubicBezTo>
                  <a:cubicBezTo>
                    <a:pt x="5605" y="6771"/>
                    <a:pt x="6499" y="6559"/>
                    <a:pt x="7213" y="6117"/>
                  </a:cubicBezTo>
                  <a:cubicBezTo>
                    <a:pt x="8240" y="5684"/>
                    <a:pt x="10272" y="4771"/>
                    <a:pt x="10021" y="3447"/>
                  </a:cubicBezTo>
                  <a:cubicBezTo>
                    <a:pt x="9929" y="2967"/>
                    <a:pt x="9633" y="2693"/>
                    <a:pt x="9267" y="2556"/>
                  </a:cubicBezTo>
                  <a:cubicBezTo>
                    <a:pt x="8742" y="3355"/>
                    <a:pt x="7829" y="3972"/>
                    <a:pt x="7099" y="4474"/>
                  </a:cubicBezTo>
                  <a:cubicBezTo>
                    <a:pt x="6273" y="5043"/>
                    <a:pt x="5343" y="5494"/>
                    <a:pt x="4345" y="5494"/>
                  </a:cubicBezTo>
                  <a:cubicBezTo>
                    <a:pt x="4103" y="5494"/>
                    <a:pt x="3857" y="5468"/>
                    <a:pt x="3607" y="5410"/>
                  </a:cubicBezTo>
                  <a:cubicBezTo>
                    <a:pt x="1256" y="4839"/>
                    <a:pt x="685" y="2237"/>
                    <a:pt x="662" y="0"/>
                  </a:cubicBezTo>
                  <a:close/>
                </a:path>
              </a:pathLst>
            </a:custGeom>
            <a:solidFill>
              <a:srgbClr val="C6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41"/>
            <p:cNvSpPr/>
            <p:nvPr/>
          </p:nvSpPr>
          <p:spPr>
            <a:xfrm flipH="1">
              <a:off x="951701" y="2368026"/>
              <a:ext cx="218358" cy="166885"/>
            </a:xfrm>
            <a:custGeom>
              <a:avLst/>
              <a:gdLst/>
              <a:ahLst/>
              <a:cxnLst/>
              <a:rect l="l" t="t" r="r" b="b"/>
              <a:pathLst>
                <a:path w="5570" h="4257" extrusionOk="0">
                  <a:moveTo>
                    <a:pt x="1379" y="1"/>
                  </a:moveTo>
                  <a:cubicBezTo>
                    <a:pt x="1301" y="1"/>
                    <a:pt x="1230" y="63"/>
                    <a:pt x="1210" y="142"/>
                  </a:cubicBezTo>
                  <a:cubicBezTo>
                    <a:pt x="1210" y="188"/>
                    <a:pt x="1255" y="256"/>
                    <a:pt x="1278" y="302"/>
                  </a:cubicBezTo>
                  <a:cubicBezTo>
                    <a:pt x="1598" y="758"/>
                    <a:pt x="1963" y="1146"/>
                    <a:pt x="2374" y="1534"/>
                  </a:cubicBezTo>
                  <a:cubicBezTo>
                    <a:pt x="2351" y="1557"/>
                    <a:pt x="2328" y="1557"/>
                    <a:pt x="2305" y="1580"/>
                  </a:cubicBezTo>
                  <a:cubicBezTo>
                    <a:pt x="2054" y="1397"/>
                    <a:pt x="1826" y="1192"/>
                    <a:pt x="1575" y="1009"/>
                  </a:cubicBezTo>
                  <a:cubicBezTo>
                    <a:pt x="1278" y="804"/>
                    <a:pt x="959" y="621"/>
                    <a:pt x="594" y="576"/>
                  </a:cubicBezTo>
                  <a:cubicBezTo>
                    <a:pt x="525" y="576"/>
                    <a:pt x="479" y="576"/>
                    <a:pt x="434" y="621"/>
                  </a:cubicBezTo>
                  <a:cubicBezTo>
                    <a:pt x="411" y="644"/>
                    <a:pt x="434" y="713"/>
                    <a:pt x="434" y="758"/>
                  </a:cubicBezTo>
                  <a:cubicBezTo>
                    <a:pt x="502" y="873"/>
                    <a:pt x="594" y="964"/>
                    <a:pt x="708" y="1055"/>
                  </a:cubicBezTo>
                  <a:cubicBezTo>
                    <a:pt x="1050" y="1375"/>
                    <a:pt x="1438" y="1671"/>
                    <a:pt x="1826" y="1945"/>
                  </a:cubicBezTo>
                  <a:cubicBezTo>
                    <a:pt x="1803" y="1968"/>
                    <a:pt x="1758" y="2014"/>
                    <a:pt x="1735" y="2059"/>
                  </a:cubicBezTo>
                  <a:cubicBezTo>
                    <a:pt x="1347" y="1740"/>
                    <a:pt x="867" y="1443"/>
                    <a:pt x="320" y="1397"/>
                  </a:cubicBezTo>
                  <a:cubicBezTo>
                    <a:pt x="303" y="1392"/>
                    <a:pt x="285" y="1389"/>
                    <a:pt x="266" y="1389"/>
                  </a:cubicBezTo>
                  <a:cubicBezTo>
                    <a:pt x="205" y="1389"/>
                    <a:pt x="142" y="1419"/>
                    <a:pt x="160" y="1489"/>
                  </a:cubicBezTo>
                  <a:cubicBezTo>
                    <a:pt x="160" y="1512"/>
                    <a:pt x="160" y="1512"/>
                    <a:pt x="183" y="1534"/>
                  </a:cubicBezTo>
                  <a:cubicBezTo>
                    <a:pt x="274" y="1694"/>
                    <a:pt x="411" y="1808"/>
                    <a:pt x="571" y="1922"/>
                  </a:cubicBezTo>
                  <a:cubicBezTo>
                    <a:pt x="867" y="2128"/>
                    <a:pt x="1118" y="2333"/>
                    <a:pt x="1438" y="2493"/>
                  </a:cubicBezTo>
                  <a:cubicBezTo>
                    <a:pt x="1438" y="2516"/>
                    <a:pt x="1415" y="2562"/>
                    <a:pt x="1392" y="2584"/>
                  </a:cubicBezTo>
                  <a:cubicBezTo>
                    <a:pt x="1075" y="2426"/>
                    <a:pt x="724" y="2302"/>
                    <a:pt x="457" y="2302"/>
                  </a:cubicBezTo>
                  <a:cubicBezTo>
                    <a:pt x="417" y="2302"/>
                    <a:pt x="378" y="2304"/>
                    <a:pt x="342" y="2310"/>
                  </a:cubicBezTo>
                  <a:cubicBezTo>
                    <a:pt x="251" y="2333"/>
                    <a:pt x="0" y="2402"/>
                    <a:pt x="69" y="2539"/>
                  </a:cubicBezTo>
                  <a:cubicBezTo>
                    <a:pt x="160" y="2699"/>
                    <a:pt x="936" y="2881"/>
                    <a:pt x="1370" y="3132"/>
                  </a:cubicBezTo>
                  <a:lnTo>
                    <a:pt x="1370" y="3155"/>
                  </a:lnTo>
                  <a:cubicBezTo>
                    <a:pt x="1392" y="3178"/>
                    <a:pt x="1415" y="3178"/>
                    <a:pt x="1438" y="3201"/>
                  </a:cubicBezTo>
                  <a:cubicBezTo>
                    <a:pt x="1940" y="3543"/>
                    <a:pt x="2237" y="3977"/>
                    <a:pt x="2397" y="4205"/>
                  </a:cubicBezTo>
                  <a:cubicBezTo>
                    <a:pt x="2403" y="4218"/>
                    <a:pt x="2414" y="4224"/>
                    <a:pt x="2425" y="4224"/>
                  </a:cubicBezTo>
                  <a:cubicBezTo>
                    <a:pt x="2452" y="4224"/>
                    <a:pt x="2481" y="4192"/>
                    <a:pt x="2465" y="4159"/>
                  </a:cubicBezTo>
                  <a:cubicBezTo>
                    <a:pt x="2465" y="4137"/>
                    <a:pt x="2465" y="4137"/>
                    <a:pt x="2465" y="4137"/>
                  </a:cubicBezTo>
                  <a:cubicBezTo>
                    <a:pt x="2724" y="4209"/>
                    <a:pt x="2991" y="4256"/>
                    <a:pt x="3244" y="4256"/>
                  </a:cubicBezTo>
                  <a:cubicBezTo>
                    <a:pt x="3707" y="4256"/>
                    <a:pt x="4124" y="4100"/>
                    <a:pt x="4360" y="3657"/>
                  </a:cubicBezTo>
                  <a:cubicBezTo>
                    <a:pt x="4405" y="3612"/>
                    <a:pt x="4451" y="3543"/>
                    <a:pt x="4497" y="3497"/>
                  </a:cubicBezTo>
                  <a:cubicBezTo>
                    <a:pt x="4725" y="3224"/>
                    <a:pt x="5022" y="3018"/>
                    <a:pt x="5250" y="2744"/>
                  </a:cubicBezTo>
                  <a:cubicBezTo>
                    <a:pt x="5341" y="2630"/>
                    <a:pt x="5432" y="2493"/>
                    <a:pt x="5478" y="2333"/>
                  </a:cubicBezTo>
                  <a:cubicBezTo>
                    <a:pt x="5524" y="2242"/>
                    <a:pt x="5569" y="2128"/>
                    <a:pt x="5501" y="2037"/>
                  </a:cubicBezTo>
                  <a:cubicBezTo>
                    <a:pt x="5455" y="1976"/>
                    <a:pt x="5379" y="1966"/>
                    <a:pt x="5307" y="1966"/>
                  </a:cubicBezTo>
                  <a:cubicBezTo>
                    <a:pt x="5270" y="1966"/>
                    <a:pt x="5235" y="1968"/>
                    <a:pt x="5204" y="1968"/>
                  </a:cubicBezTo>
                  <a:cubicBezTo>
                    <a:pt x="4839" y="2037"/>
                    <a:pt x="4428" y="2265"/>
                    <a:pt x="4131" y="2516"/>
                  </a:cubicBezTo>
                  <a:cubicBezTo>
                    <a:pt x="4063" y="2516"/>
                    <a:pt x="3994" y="2493"/>
                    <a:pt x="3926" y="2447"/>
                  </a:cubicBezTo>
                  <a:cubicBezTo>
                    <a:pt x="3629" y="2242"/>
                    <a:pt x="3629" y="1922"/>
                    <a:pt x="3424" y="1649"/>
                  </a:cubicBezTo>
                  <a:cubicBezTo>
                    <a:pt x="3013" y="1032"/>
                    <a:pt x="2214" y="439"/>
                    <a:pt x="1643" y="74"/>
                  </a:cubicBezTo>
                  <a:cubicBezTo>
                    <a:pt x="1575" y="28"/>
                    <a:pt x="1484" y="5"/>
                    <a:pt x="1415" y="5"/>
                  </a:cubicBezTo>
                  <a:cubicBezTo>
                    <a:pt x="1403" y="2"/>
                    <a:pt x="1391"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41"/>
            <p:cNvSpPr/>
            <p:nvPr/>
          </p:nvSpPr>
          <p:spPr>
            <a:xfrm flipH="1">
              <a:off x="989296" y="2514055"/>
              <a:ext cx="110982" cy="33165"/>
            </a:xfrm>
            <a:custGeom>
              <a:avLst/>
              <a:gdLst/>
              <a:ahLst/>
              <a:cxnLst/>
              <a:rect l="l" t="t" r="r" b="b"/>
              <a:pathLst>
                <a:path w="2831" h="846" extrusionOk="0">
                  <a:moveTo>
                    <a:pt x="2176" y="32"/>
                  </a:moveTo>
                  <a:cubicBezTo>
                    <a:pt x="2086" y="32"/>
                    <a:pt x="1997" y="39"/>
                    <a:pt x="1918" y="46"/>
                  </a:cubicBezTo>
                  <a:cubicBezTo>
                    <a:pt x="1393" y="69"/>
                    <a:pt x="776" y="1"/>
                    <a:pt x="297" y="229"/>
                  </a:cubicBezTo>
                  <a:cubicBezTo>
                    <a:pt x="229" y="275"/>
                    <a:pt x="160" y="297"/>
                    <a:pt x="115" y="343"/>
                  </a:cubicBezTo>
                  <a:cubicBezTo>
                    <a:pt x="0" y="480"/>
                    <a:pt x="46" y="663"/>
                    <a:pt x="206" y="754"/>
                  </a:cubicBezTo>
                  <a:cubicBezTo>
                    <a:pt x="274" y="777"/>
                    <a:pt x="343" y="800"/>
                    <a:pt x="411" y="800"/>
                  </a:cubicBezTo>
                  <a:cubicBezTo>
                    <a:pt x="647" y="830"/>
                    <a:pt x="883" y="845"/>
                    <a:pt x="1118" y="845"/>
                  </a:cubicBezTo>
                  <a:cubicBezTo>
                    <a:pt x="1588" y="845"/>
                    <a:pt x="2055" y="784"/>
                    <a:pt x="2511" y="663"/>
                  </a:cubicBezTo>
                  <a:cubicBezTo>
                    <a:pt x="2625" y="640"/>
                    <a:pt x="2785" y="571"/>
                    <a:pt x="2808" y="434"/>
                  </a:cubicBezTo>
                  <a:cubicBezTo>
                    <a:pt x="2831" y="366"/>
                    <a:pt x="2785" y="275"/>
                    <a:pt x="2739" y="229"/>
                  </a:cubicBezTo>
                  <a:cubicBezTo>
                    <a:pt x="2739" y="206"/>
                    <a:pt x="2717" y="206"/>
                    <a:pt x="2717" y="206"/>
                  </a:cubicBezTo>
                  <a:cubicBezTo>
                    <a:pt x="2576" y="66"/>
                    <a:pt x="2372" y="32"/>
                    <a:pt x="2176" y="32"/>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41"/>
            <p:cNvSpPr/>
            <p:nvPr/>
          </p:nvSpPr>
          <p:spPr>
            <a:xfrm flipH="1">
              <a:off x="642981" y="2889654"/>
              <a:ext cx="656838" cy="633787"/>
            </a:xfrm>
            <a:custGeom>
              <a:avLst/>
              <a:gdLst/>
              <a:ahLst/>
              <a:cxnLst/>
              <a:rect l="l" t="t" r="r" b="b"/>
              <a:pathLst>
                <a:path w="16755" h="16167" extrusionOk="0">
                  <a:moveTo>
                    <a:pt x="9293" y="0"/>
                  </a:moveTo>
                  <a:cubicBezTo>
                    <a:pt x="8243" y="0"/>
                    <a:pt x="7178" y="119"/>
                    <a:pt x="6140" y="280"/>
                  </a:cubicBezTo>
                  <a:cubicBezTo>
                    <a:pt x="4953" y="463"/>
                    <a:pt x="3721" y="714"/>
                    <a:pt x="2694" y="1421"/>
                  </a:cubicBezTo>
                  <a:cubicBezTo>
                    <a:pt x="1781" y="2038"/>
                    <a:pt x="1324" y="2905"/>
                    <a:pt x="982" y="3932"/>
                  </a:cubicBezTo>
                  <a:cubicBezTo>
                    <a:pt x="571" y="5256"/>
                    <a:pt x="183" y="6626"/>
                    <a:pt x="0" y="7995"/>
                  </a:cubicBezTo>
                  <a:cubicBezTo>
                    <a:pt x="0" y="8041"/>
                    <a:pt x="23" y="8086"/>
                    <a:pt x="69" y="8086"/>
                  </a:cubicBezTo>
                  <a:cubicBezTo>
                    <a:pt x="69" y="8109"/>
                    <a:pt x="92" y="8132"/>
                    <a:pt x="115" y="8132"/>
                  </a:cubicBezTo>
                  <a:cubicBezTo>
                    <a:pt x="868" y="8360"/>
                    <a:pt x="1712" y="8452"/>
                    <a:pt x="2511" y="8589"/>
                  </a:cubicBezTo>
                  <a:cubicBezTo>
                    <a:pt x="2580" y="8589"/>
                    <a:pt x="2625" y="8566"/>
                    <a:pt x="2625" y="8497"/>
                  </a:cubicBezTo>
                  <a:cubicBezTo>
                    <a:pt x="2968" y="7105"/>
                    <a:pt x="3858" y="5119"/>
                    <a:pt x="5273" y="4526"/>
                  </a:cubicBezTo>
                  <a:cubicBezTo>
                    <a:pt x="5758" y="4309"/>
                    <a:pt x="6270" y="4225"/>
                    <a:pt x="6790" y="4225"/>
                  </a:cubicBezTo>
                  <a:cubicBezTo>
                    <a:pt x="7862" y="4225"/>
                    <a:pt x="8969" y="4584"/>
                    <a:pt x="9952" y="4891"/>
                  </a:cubicBezTo>
                  <a:cubicBezTo>
                    <a:pt x="10044" y="5005"/>
                    <a:pt x="10135" y="5142"/>
                    <a:pt x="10226" y="5279"/>
                  </a:cubicBezTo>
                  <a:cubicBezTo>
                    <a:pt x="10363" y="5439"/>
                    <a:pt x="10477" y="5621"/>
                    <a:pt x="10637" y="5781"/>
                  </a:cubicBezTo>
                  <a:cubicBezTo>
                    <a:pt x="9336" y="6808"/>
                    <a:pt x="8058" y="8018"/>
                    <a:pt x="8012" y="9753"/>
                  </a:cubicBezTo>
                  <a:cubicBezTo>
                    <a:pt x="7966" y="10803"/>
                    <a:pt x="8354" y="11921"/>
                    <a:pt x="8697" y="12903"/>
                  </a:cubicBezTo>
                  <a:cubicBezTo>
                    <a:pt x="9085" y="13975"/>
                    <a:pt x="9450" y="15185"/>
                    <a:pt x="10044" y="16167"/>
                  </a:cubicBezTo>
                  <a:cubicBezTo>
                    <a:pt x="10523" y="16052"/>
                    <a:pt x="10820" y="16007"/>
                    <a:pt x="11276" y="15801"/>
                  </a:cubicBezTo>
                  <a:cubicBezTo>
                    <a:pt x="11618" y="15619"/>
                    <a:pt x="12121" y="15459"/>
                    <a:pt x="12075" y="15299"/>
                  </a:cubicBezTo>
                  <a:cubicBezTo>
                    <a:pt x="11847" y="14455"/>
                    <a:pt x="11573" y="13040"/>
                    <a:pt x="11596" y="12172"/>
                  </a:cubicBezTo>
                  <a:cubicBezTo>
                    <a:pt x="11618" y="11259"/>
                    <a:pt x="12029" y="10437"/>
                    <a:pt x="12600" y="9753"/>
                  </a:cubicBezTo>
                  <a:cubicBezTo>
                    <a:pt x="13696" y="8452"/>
                    <a:pt x="15316" y="7653"/>
                    <a:pt x="16709" y="6717"/>
                  </a:cubicBezTo>
                  <a:cubicBezTo>
                    <a:pt x="16754" y="6671"/>
                    <a:pt x="16754" y="6603"/>
                    <a:pt x="16731" y="6557"/>
                  </a:cubicBezTo>
                  <a:cubicBezTo>
                    <a:pt x="16754" y="6101"/>
                    <a:pt x="16229" y="5827"/>
                    <a:pt x="15887" y="5576"/>
                  </a:cubicBezTo>
                  <a:cubicBezTo>
                    <a:pt x="15202" y="5051"/>
                    <a:pt x="14494" y="4526"/>
                    <a:pt x="13810" y="4001"/>
                  </a:cubicBezTo>
                  <a:cubicBezTo>
                    <a:pt x="12395" y="2905"/>
                    <a:pt x="11025" y="1741"/>
                    <a:pt x="10180" y="143"/>
                  </a:cubicBezTo>
                  <a:cubicBezTo>
                    <a:pt x="10226" y="98"/>
                    <a:pt x="10226" y="29"/>
                    <a:pt x="10158" y="29"/>
                  </a:cubicBezTo>
                  <a:cubicBezTo>
                    <a:pt x="9871" y="9"/>
                    <a:pt x="9583" y="0"/>
                    <a:pt x="92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41"/>
            <p:cNvSpPr/>
            <p:nvPr/>
          </p:nvSpPr>
          <p:spPr>
            <a:xfrm flipH="1">
              <a:off x="903403" y="3041721"/>
              <a:ext cx="332908" cy="184644"/>
            </a:xfrm>
            <a:custGeom>
              <a:avLst/>
              <a:gdLst/>
              <a:ahLst/>
              <a:cxnLst/>
              <a:rect l="l" t="t" r="r" b="b"/>
              <a:pathLst>
                <a:path w="8492" h="4710" extrusionOk="0">
                  <a:moveTo>
                    <a:pt x="4695" y="1"/>
                  </a:moveTo>
                  <a:cubicBezTo>
                    <a:pt x="4153" y="1"/>
                    <a:pt x="3614" y="63"/>
                    <a:pt x="3105" y="213"/>
                  </a:cubicBezTo>
                  <a:cubicBezTo>
                    <a:pt x="1097" y="806"/>
                    <a:pt x="480" y="2724"/>
                    <a:pt x="1" y="4573"/>
                  </a:cubicBezTo>
                  <a:cubicBezTo>
                    <a:pt x="298" y="4618"/>
                    <a:pt x="594" y="4664"/>
                    <a:pt x="891" y="4710"/>
                  </a:cubicBezTo>
                  <a:cubicBezTo>
                    <a:pt x="960" y="4710"/>
                    <a:pt x="1005" y="4687"/>
                    <a:pt x="1005" y="4618"/>
                  </a:cubicBezTo>
                  <a:cubicBezTo>
                    <a:pt x="1348" y="3226"/>
                    <a:pt x="2238" y="1240"/>
                    <a:pt x="3653" y="647"/>
                  </a:cubicBezTo>
                  <a:cubicBezTo>
                    <a:pt x="4138" y="430"/>
                    <a:pt x="4650" y="346"/>
                    <a:pt x="5170" y="346"/>
                  </a:cubicBezTo>
                  <a:cubicBezTo>
                    <a:pt x="6242" y="346"/>
                    <a:pt x="7349" y="705"/>
                    <a:pt x="8332" y="1012"/>
                  </a:cubicBezTo>
                  <a:cubicBezTo>
                    <a:pt x="8401" y="1080"/>
                    <a:pt x="8446" y="1172"/>
                    <a:pt x="8492" y="1240"/>
                  </a:cubicBezTo>
                  <a:cubicBezTo>
                    <a:pt x="8492" y="1194"/>
                    <a:pt x="8446" y="1126"/>
                    <a:pt x="8401" y="1058"/>
                  </a:cubicBezTo>
                  <a:cubicBezTo>
                    <a:pt x="8264" y="875"/>
                    <a:pt x="8035" y="761"/>
                    <a:pt x="7830" y="647"/>
                  </a:cubicBezTo>
                  <a:cubicBezTo>
                    <a:pt x="7488" y="487"/>
                    <a:pt x="7122" y="350"/>
                    <a:pt x="6734" y="259"/>
                  </a:cubicBezTo>
                  <a:cubicBezTo>
                    <a:pt x="6092" y="104"/>
                    <a:pt x="5392" y="1"/>
                    <a:pt x="4695" y="1"/>
                  </a:cubicBezTo>
                  <a:close/>
                </a:path>
              </a:pathLst>
            </a:custGeom>
            <a:solidFill>
              <a:srgbClr val="C6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41"/>
            <p:cNvSpPr/>
            <p:nvPr/>
          </p:nvSpPr>
          <p:spPr>
            <a:xfrm flipH="1">
              <a:off x="642981" y="3122517"/>
              <a:ext cx="240743" cy="384812"/>
            </a:xfrm>
            <a:custGeom>
              <a:avLst/>
              <a:gdLst/>
              <a:ahLst/>
              <a:cxnLst/>
              <a:rect l="l" t="t" r="r" b="b"/>
              <a:pathLst>
                <a:path w="6141" h="9816" extrusionOk="0">
                  <a:moveTo>
                    <a:pt x="5775" y="1"/>
                  </a:moveTo>
                  <a:cubicBezTo>
                    <a:pt x="4268" y="1233"/>
                    <a:pt x="2397" y="1987"/>
                    <a:pt x="1164" y="3562"/>
                  </a:cubicBezTo>
                  <a:cubicBezTo>
                    <a:pt x="411" y="4520"/>
                    <a:pt x="0" y="5730"/>
                    <a:pt x="0" y="6963"/>
                  </a:cubicBezTo>
                  <a:cubicBezTo>
                    <a:pt x="23" y="7990"/>
                    <a:pt x="365" y="8903"/>
                    <a:pt x="708" y="9816"/>
                  </a:cubicBezTo>
                  <a:cubicBezTo>
                    <a:pt x="1050" y="9656"/>
                    <a:pt x="1507" y="9519"/>
                    <a:pt x="1461" y="9359"/>
                  </a:cubicBezTo>
                  <a:cubicBezTo>
                    <a:pt x="1233" y="8515"/>
                    <a:pt x="959" y="7100"/>
                    <a:pt x="982" y="6232"/>
                  </a:cubicBezTo>
                  <a:cubicBezTo>
                    <a:pt x="1004" y="5319"/>
                    <a:pt x="1415" y="4497"/>
                    <a:pt x="1986" y="3813"/>
                  </a:cubicBezTo>
                  <a:cubicBezTo>
                    <a:pt x="3082" y="2512"/>
                    <a:pt x="4702" y="1713"/>
                    <a:pt x="6095" y="777"/>
                  </a:cubicBezTo>
                  <a:cubicBezTo>
                    <a:pt x="6140" y="731"/>
                    <a:pt x="6140" y="663"/>
                    <a:pt x="6117" y="617"/>
                  </a:cubicBezTo>
                  <a:cubicBezTo>
                    <a:pt x="6140" y="366"/>
                    <a:pt x="5980" y="161"/>
                    <a:pt x="5775" y="1"/>
                  </a:cubicBezTo>
                  <a:close/>
                </a:path>
              </a:pathLst>
            </a:custGeom>
            <a:solidFill>
              <a:srgbClr val="C6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41"/>
            <p:cNvSpPr/>
            <p:nvPr/>
          </p:nvSpPr>
          <p:spPr>
            <a:xfrm flipH="1">
              <a:off x="642981" y="2889301"/>
              <a:ext cx="318599" cy="289628"/>
            </a:xfrm>
            <a:custGeom>
              <a:avLst/>
              <a:gdLst/>
              <a:ahLst/>
              <a:cxnLst/>
              <a:rect l="l" t="t" r="r" b="b"/>
              <a:pathLst>
                <a:path w="8127" h="7388" extrusionOk="0">
                  <a:moveTo>
                    <a:pt x="643" y="0"/>
                  </a:moveTo>
                  <a:cubicBezTo>
                    <a:pt x="431" y="0"/>
                    <a:pt x="218" y="6"/>
                    <a:pt x="0" y="15"/>
                  </a:cubicBezTo>
                  <a:cubicBezTo>
                    <a:pt x="274" y="2024"/>
                    <a:pt x="1552" y="3713"/>
                    <a:pt x="3105" y="5014"/>
                  </a:cubicBezTo>
                  <a:cubicBezTo>
                    <a:pt x="3972" y="5722"/>
                    <a:pt x="4908" y="6429"/>
                    <a:pt x="5935" y="6909"/>
                  </a:cubicBezTo>
                  <a:cubicBezTo>
                    <a:pt x="6300" y="7068"/>
                    <a:pt x="6688" y="7228"/>
                    <a:pt x="7076" y="7388"/>
                  </a:cubicBezTo>
                  <a:cubicBezTo>
                    <a:pt x="7419" y="7160"/>
                    <a:pt x="7738" y="6954"/>
                    <a:pt x="8081" y="6726"/>
                  </a:cubicBezTo>
                  <a:cubicBezTo>
                    <a:pt x="8126" y="6680"/>
                    <a:pt x="8126" y="6612"/>
                    <a:pt x="8103" y="6566"/>
                  </a:cubicBezTo>
                  <a:cubicBezTo>
                    <a:pt x="8126" y="6110"/>
                    <a:pt x="7601" y="5836"/>
                    <a:pt x="7259" y="5585"/>
                  </a:cubicBezTo>
                  <a:cubicBezTo>
                    <a:pt x="6574" y="5060"/>
                    <a:pt x="5866" y="4535"/>
                    <a:pt x="5182" y="4010"/>
                  </a:cubicBezTo>
                  <a:cubicBezTo>
                    <a:pt x="3767" y="2914"/>
                    <a:pt x="2397" y="1750"/>
                    <a:pt x="1552" y="152"/>
                  </a:cubicBezTo>
                  <a:cubicBezTo>
                    <a:pt x="1598" y="107"/>
                    <a:pt x="1598" y="38"/>
                    <a:pt x="1530" y="38"/>
                  </a:cubicBezTo>
                  <a:cubicBezTo>
                    <a:pt x="1235" y="11"/>
                    <a:pt x="941" y="0"/>
                    <a:pt x="643" y="0"/>
                  </a:cubicBezTo>
                  <a:close/>
                </a:path>
              </a:pathLst>
            </a:custGeom>
            <a:solidFill>
              <a:srgbClr val="998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41"/>
            <p:cNvSpPr/>
            <p:nvPr/>
          </p:nvSpPr>
          <p:spPr>
            <a:xfrm flipH="1">
              <a:off x="431836" y="2629859"/>
              <a:ext cx="510965" cy="542288"/>
            </a:xfrm>
            <a:custGeom>
              <a:avLst/>
              <a:gdLst/>
              <a:ahLst/>
              <a:cxnLst/>
              <a:rect l="l" t="t" r="r" b="b"/>
              <a:pathLst>
                <a:path w="13034" h="13833" extrusionOk="0">
                  <a:moveTo>
                    <a:pt x="6804" y="1"/>
                  </a:moveTo>
                  <a:cubicBezTo>
                    <a:pt x="6049" y="1"/>
                    <a:pt x="5301" y="522"/>
                    <a:pt x="4771" y="1018"/>
                  </a:cubicBezTo>
                  <a:cubicBezTo>
                    <a:pt x="3927" y="1771"/>
                    <a:pt x="3288" y="2730"/>
                    <a:pt x="2626" y="3666"/>
                  </a:cubicBezTo>
                  <a:cubicBezTo>
                    <a:pt x="1895" y="4693"/>
                    <a:pt x="1119" y="5560"/>
                    <a:pt x="69" y="6291"/>
                  </a:cubicBezTo>
                  <a:cubicBezTo>
                    <a:pt x="24" y="6314"/>
                    <a:pt x="24" y="6382"/>
                    <a:pt x="46" y="6428"/>
                  </a:cubicBezTo>
                  <a:cubicBezTo>
                    <a:pt x="1" y="8163"/>
                    <a:pt x="1484" y="9715"/>
                    <a:pt x="2626" y="10856"/>
                  </a:cubicBezTo>
                  <a:cubicBezTo>
                    <a:pt x="3995" y="12180"/>
                    <a:pt x="5593" y="13161"/>
                    <a:pt x="7350" y="13823"/>
                  </a:cubicBezTo>
                  <a:cubicBezTo>
                    <a:pt x="7364" y="13830"/>
                    <a:pt x="7375" y="13833"/>
                    <a:pt x="7385" y="13833"/>
                  </a:cubicBezTo>
                  <a:cubicBezTo>
                    <a:pt x="7409" y="13833"/>
                    <a:pt x="7426" y="13817"/>
                    <a:pt x="7442" y="13800"/>
                  </a:cubicBezTo>
                  <a:lnTo>
                    <a:pt x="7487" y="13800"/>
                  </a:lnTo>
                  <a:cubicBezTo>
                    <a:pt x="8515" y="13161"/>
                    <a:pt x="9428" y="12180"/>
                    <a:pt x="10181" y="11244"/>
                  </a:cubicBezTo>
                  <a:cubicBezTo>
                    <a:pt x="10934" y="10285"/>
                    <a:pt x="11619" y="9235"/>
                    <a:pt x="12052" y="8071"/>
                  </a:cubicBezTo>
                  <a:cubicBezTo>
                    <a:pt x="13034" y="5401"/>
                    <a:pt x="12669" y="3552"/>
                    <a:pt x="10820" y="2479"/>
                  </a:cubicBezTo>
                  <a:cubicBezTo>
                    <a:pt x="10843" y="2433"/>
                    <a:pt x="10843" y="2388"/>
                    <a:pt x="10797" y="2365"/>
                  </a:cubicBezTo>
                  <a:cubicBezTo>
                    <a:pt x="10112" y="2068"/>
                    <a:pt x="9428" y="1840"/>
                    <a:pt x="8811" y="1406"/>
                  </a:cubicBezTo>
                  <a:cubicBezTo>
                    <a:pt x="8355" y="1064"/>
                    <a:pt x="8058" y="493"/>
                    <a:pt x="7556" y="197"/>
                  </a:cubicBezTo>
                  <a:cubicBezTo>
                    <a:pt x="7310" y="59"/>
                    <a:pt x="7056" y="1"/>
                    <a:pt x="6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41"/>
            <p:cNvSpPr/>
            <p:nvPr/>
          </p:nvSpPr>
          <p:spPr>
            <a:xfrm flipH="1">
              <a:off x="752983" y="3577109"/>
              <a:ext cx="230079" cy="113766"/>
            </a:xfrm>
            <a:custGeom>
              <a:avLst/>
              <a:gdLst/>
              <a:ahLst/>
              <a:cxnLst/>
              <a:rect l="l" t="t" r="r" b="b"/>
              <a:pathLst>
                <a:path w="5869" h="2902" extrusionOk="0">
                  <a:moveTo>
                    <a:pt x="5410" y="0"/>
                  </a:moveTo>
                  <a:cubicBezTo>
                    <a:pt x="4520" y="206"/>
                    <a:pt x="3653" y="662"/>
                    <a:pt x="2808" y="1004"/>
                  </a:cubicBezTo>
                  <a:cubicBezTo>
                    <a:pt x="2306" y="1233"/>
                    <a:pt x="1827" y="1461"/>
                    <a:pt x="1324" y="1643"/>
                  </a:cubicBezTo>
                  <a:cubicBezTo>
                    <a:pt x="891" y="1826"/>
                    <a:pt x="411" y="1940"/>
                    <a:pt x="23" y="2214"/>
                  </a:cubicBezTo>
                  <a:cubicBezTo>
                    <a:pt x="1" y="2237"/>
                    <a:pt x="1" y="2283"/>
                    <a:pt x="23" y="2305"/>
                  </a:cubicBezTo>
                  <a:cubicBezTo>
                    <a:pt x="23" y="2305"/>
                    <a:pt x="23" y="2305"/>
                    <a:pt x="23" y="2328"/>
                  </a:cubicBezTo>
                  <a:cubicBezTo>
                    <a:pt x="23" y="2459"/>
                    <a:pt x="148" y="2902"/>
                    <a:pt x="358" y="2902"/>
                  </a:cubicBezTo>
                  <a:cubicBezTo>
                    <a:pt x="368" y="2902"/>
                    <a:pt x="378" y="2901"/>
                    <a:pt x="389" y="2899"/>
                  </a:cubicBezTo>
                  <a:cubicBezTo>
                    <a:pt x="594" y="2876"/>
                    <a:pt x="594" y="2557"/>
                    <a:pt x="548" y="2442"/>
                  </a:cubicBezTo>
                  <a:lnTo>
                    <a:pt x="548" y="2442"/>
                  </a:lnTo>
                  <a:cubicBezTo>
                    <a:pt x="632" y="2589"/>
                    <a:pt x="716" y="2813"/>
                    <a:pt x="906" y="2813"/>
                  </a:cubicBezTo>
                  <a:cubicBezTo>
                    <a:pt x="923" y="2813"/>
                    <a:pt x="941" y="2811"/>
                    <a:pt x="959" y="2808"/>
                  </a:cubicBezTo>
                  <a:cubicBezTo>
                    <a:pt x="1187" y="2762"/>
                    <a:pt x="1210" y="2511"/>
                    <a:pt x="1210" y="2328"/>
                  </a:cubicBezTo>
                  <a:cubicBezTo>
                    <a:pt x="1233" y="2374"/>
                    <a:pt x="1256" y="2420"/>
                    <a:pt x="1302" y="2465"/>
                  </a:cubicBezTo>
                  <a:cubicBezTo>
                    <a:pt x="1344" y="2529"/>
                    <a:pt x="1464" y="2650"/>
                    <a:pt x="1554" y="2650"/>
                  </a:cubicBezTo>
                  <a:cubicBezTo>
                    <a:pt x="1561" y="2650"/>
                    <a:pt x="1569" y="2650"/>
                    <a:pt x="1575" y="2648"/>
                  </a:cubicBezTo>
                  <a:cubicBezTo>
                    <a:pt x="1758" y="2625"/>
                    <a:pt x="1781" y="2351"/>
                    <a:pt x="1781" y="2191"/>
                  </a:cubicBezTo>
                  <a:cubicBezTo>
                    <a:pt x="1804" y="2214"/>
                    <a:pt x="1827" y="2260"/>
                    <a:pt x="1849" y="2283"/>
                  </a:cubicBezTo>
                  <a:cubicBezTo>
                    <a:pt x="1931" y="2344"/>
                    <a:pt x="2012" y="2423"/>
                    <a:pt x="2110" y="2423"/>
                  </a:cubicBezTo>
                  <a:cubicBezTo>
                    <a:pt x="2122" y="2423"/>
                    <a:pt x="2134" y="2422"/>
                    <a:pt x="2146" y="2420"/>
                  </a:cubicBezTo>
                  <a:cubicBezTo>
                    <a:pt x="2374" y="2397"/>
                    <a:pt x="2443" y="2168"/>
                    <a:pt x="2466" y="1986"/>
                  </a:cubicBezTo>
                  <a:cubicBezTo>
                    <a:pt x="2466" y="1963"/>
                    <a:pt x="2466" y="1963"/>
                    <a:pt x="2466" y="1940"/>
                  </a:cubicBezTo>
                  <a:cubicBezTo>
                    <a:pt x="2466" y="1963"/>
                    <a:pt x="2488" y="2009"/>
                    <a:pt x="2511" y="2032"/>
                  </a:cubicBezTo>
                  <a:cubicBezTo>
                    <a:pt x="2586" y="2125"/>
                    <a:pt x="2661" y="2203"/>
                    <a:pt x="2761" y="2203"/>
                  </a:cubicBezTo>
                  <a:cubicBezTo>
                    <a:pt x="2783" y="2203"/>
                    <a:pt x="2806" y="2200"/>
                    <a:pt x="2831" y="2191"/>
                  </a:cubicBezTo>
                  <a:cubicBezTo>
                    <a:pt x="3013" y="2146"/>
                    <a:pt x="3082" y="1963"/>
                    <a:pt x="3082" y="1803"/>
                  </a:cubicBezTo>
                  <a:cubicBezTo>
                    <a:pt x="3128" y="1872"/>
                    <a:pt x="3242" y="1986"/>
                    <a:pt x="3333" y="2009"/>
                  </a:cubicBezTo>
                  <a:cubicBezTo>
                    <a:pt x="3343" y="2010"/>
                    <a:pt x="3352" y="2010"/>
                    <a:pt x="3361" y="2010"/>
                  </a:cubicBezTo>
                  <a:cubicBezTo>
                    <a:pt x="3551" y="2010"/>
                    <a:pt x="3675" y="1794"/>
                    <a:pt x="3675" y="1598"/>
                  </a:cubicBezTo>
                  <a:cubicBezTo>
                    <a:pt x="3721" y="1666"/>
                    <a:pt x="3835" y="1803"/>
                    <a:pt x="3926" y="1803"/>
                  </a:cubicBezTo>
                  <a:cubicBezTo>
                    <a:pt x="3932" y="1804"/>
                    <a:pt x="3938" y="1804"/>
                    <a:pt x="3944" y="1804"/>
                  </a:cubicBezTo>
                  <a:cubicBezTo>
                    <a:pt x="4159" y="1804"/>
                    <a:pt x="4246" y="1388"/>
                    <a:pt x="4246" y="1210"/>
                  </a:cubicBezTo>
                  <a:cubicBezTo>
                    <a:pt x="4269" y="1233"/>
                    <a:pt x="4292" y="1255"/>
                    <a:pt x="4292" y="1278"/>
                  </a:cubicBezTo>
                  <a:cubicBezTo>
                    <a:pt x="4360" y="1347"/>
                    <a:pt x="4497" y="1484"/>
                    <a:pt x="4588" y="1484"/>
                  </a:cubicBezTo>
                  <a:cubicBezTo>
                    <a:pt x="4794" y="1484"/>
                    <a:pt x="4885" y="1210"/>
                    <a:pt x="4862" y="1050"/>
                  </a:cubicBezTo>
                  <a:cubicBezTo>
                    <a:pt x="4862" y="1027"/>
                    <a:pt x="4862" y="1004"/>
                    <a:pt x="4862" y="982"/>
                  </a:cubicBezTo>
                  <a:cubicBezTo>
                    <a:pt x="4908" y="1050"/>
                    <a:pt x="4999" y="1141"/>
                    <a:pt x="5068" y="1164"/>
                  </a:cubicBezTo>
                  <a:cubicBezTo>
                    <a:pt x="5092" y="1170"/>
                    <a:pt x="5114" y="1172"/>
                    <a:pt x="5134" y="1172"/>
                  </a:cubicBezTo>
                  <a:cubicBezTo>
                    <a:pt x="5288" y="1172"/>
                    <a:pt x="5342" y="1029"/>
                    <a:pt x="5342" y="867"/>
                  </a:cubicBezTo>
                  <a:cubicBezTo>
                    <a:pt x="5342" y="822"/>
                    <a:pt x="5319" y="753"/>
                    <a:pt x="5296" y="708"/>
                  </a:cubicBezTo>
                  <a:lnTo>
                    <a:pt x="5296" y="708"/>
                  </a:lnTo>
                  <a:cubicBezTo>
                    <a:pt x="5319" y="730"/>
                    <a:pt x="5364" y="753"/>
                    <a:pt x="5410" y="776"/>
                  </a:cubicBezTo>
                  <a:cubicBezTo>
                    <a:pt x="5466" y="796"/>
                    <a:pt x="5513" y="804"/>
                    <a:pt x="5551" y="804"/>
                  </a:cubicBezTo>
                  <a:cubicBezTo>
                    <a:pt x="5869" y="804"/>
                    <a:pt x="5599" y="186"/>
                    <a:pt x="5456" y="23"/>
                  </a:cubicBezTo>
                  <a:cubicBezTo>
                    <a:pt x="5456" y="23"/>
                    <a:pt x="5433" y="0"/>
                    <a:pt x="5410" y="0"/>
                  </a:cubicBezTo>
                  <a:close/>
                </a:path>
              </a:pathLst>
            </a:custGeom>
            <a:solidFill>
              <a:srgbClr val="D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1"/>
            <p:cNvSpPr/>
            <p:nvPr/>
          </p:nvSpPr>
          <p:spPr>
            <a:xfrm flipH="1">
              <a:off x="764705" y="3446134"/>
              <a:ext cx="232667" cy="227022"/>
            </a:xfrm>
            <a:custGeom>
              <a:avLst/>
              <a:gdLst/>
              <a:ahLst/>
              <a:cxnLst/>
              <a:rect l="l" t="t" r="r" b="b"/>
              <a:pathLst>
                <a:path w="5935" h="5791" extrusionOk="0">
                  <a:moveTo>
                    <a:pt x="4300" y="0"/>
                  </a:moveTo>
                  <a:cubicBezTo>
                    <a:pt x="4281" y="0"/>
                    <a:pt x="4262" y="3"/>
                    <a:pt x="4246" y="9"/>
                  </a:cubicBezTo>
                  <a:cubicBezTo>
                    <a:pt x="3972" y="191"/>
                    <a:pt x="3493" y="351"/>
                    <a:pt x="3173" y="465"/>
                  </a:cubicBezTo>
                  <a:cubicBezTo>
                    <a:pt x="2671" y="648"/>
                    <a:pt x="2214" y="716"/>
                    <a:pt x="1689" y="785"/>
                  </a:cubicBezTo>
                  <a:cubicBezTo>
                    <a:pt x="1621" y="785"/>
                    <a:pt x="1621" y="853"/>
                    <a:pt x="1644" y="944"/>
                  </a:cubicBezTo>
                  <a:cubicBezTo>
                    <a:pt x="1826" y="1652"/>
                    <a:pt x="1940" y="2565"/>
                    <a:pt x="1507" y="2839"/>
                  </a:cubicBezTo>
                  <a:cubicBezTo>
                    <a:pt x="1210" y="3022"/>
                    <a:pt x="868" y="3067"/>
                    <a:pt x="571" y="3273"/>
                  </a:cubicBezTo>
                  <a:cubicBezTo>
                    <a:pt x="206" y="3547"/>
                    <a:pt x="23" y="4003"/>
                    <a:pt x="23" y="4460"/>
                  </a:cubicBezTo>
                  <a:cubicBezTo>
                    <a:pt x="0" y="4939"/>
                    <a:pt x="206" y="5350"/>
                    <a:pt x="388" y="5783"/>
                  </a:cubicBezTo>
                  <a:cubicBezTo>
                    <a:pt x="434" y="5788"/>
                    <a:pt x="485" y="5791"/>
                    <a:pt x="539" y="5791"/>
                  </a:cubicBezTo>
                  <a:cubicBezTo>
                    <a:pt x="1213" y="5791"/>
                    <a:pt x="2486" y="5415"/>
                    <a:pt x="3310" y="5099"/>
                  </a:cubicBezTo>
                  <a:cubicBezTo>
                    <a:pt x="4018" y="4825"/>
                    <a:pt x="4953" y="4505"/>
                    <a:pt x="5547" y="4003"/>
                  </a:cubicBezTo>
                  <a:cubicBezTo>
                    <a:pt x="5821" y="3798"/>
                    <a:pt x="5935" y="3501"/>
                    <a:pt x="5821" y="3158"/>
                  </a:cubicBezTo>
                  <a:cubicBezTo>
                    <a:pt x="5615" y="2633"/>
                    <a:pt x="5090" y="2291"/>
                    <a:pt x="4885" y="1766"/>
                  </a:cubicBezTo>
                  <a:cubicBezTo>
                    <a:pt x="4794" y="1492"/>
                    <a:pt x="4725" y="1196"/>
                    <a:pt x="4657" y="899"/>
                  </a:cubicBezTo>
                  <a:cubicBezTo>
                    <a:pt x="4611" y="693"/>
                    <a:pt x="4543" y="488"/>
                    <a:pt x="4497" y="305"/>
                  </a:cubicBezTo>
                  <a:cubicBezTo>
                    <a:pt x="4474" y="260"/>
                    <a:pt x="4474" y="168"/>
                    <a:pt x="4451" y="100"/>
                  </a:cubicBezTo>
                  <a:cubicBezTo>
                    <a:pt x="4434" y="30"/>
                    <a:pt x="4363" y="0"/>
                    <a:pt x="430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41"/>
            <p:cNvSpPr/>
            <p:nvPr/>
          </p:nvSpPr>
          <p:spPr>
            <a:xfrm flipH="1">
              <a:off x="809435" y="3461658"/>
              <a:ext cx="127996" cy="66252"/>
            </a:xfrm>
            <a:custGeom>
              <a:avLst/>
              <a:gdLst/>
              <a:ahLst/>
              <a:cxnLst/>
              <a:rect l="l" t="t" r="r" b="b"/>
              <a:pathLst>
                <a:path w="3265" h="1690" extrusionOk="0">
                  <a:moveTo>
                    <a:pt x="3105" y="1"/>
                  </a:moveTo>
                  <a:cubicBezTo>
                    <a:pt x="2101" y="434"/>
                    <a:pt x="1096" y="708"/>
                    <a:pt x="1" y="959"/>
                  </a:cubicBezTo>
                  <a:cubicBezTo>
                    <a:pt x="1" y="959"/>
                    <a:pt x="92" y="1484"/>
                    <a:pt x="138" y="1690"/>
                  </a:cubicBezTo>
                  <a:cubicBezTo>
                    <a:pt x="1370" y="1461"/>
                    <a:pt x="2192" y="1142"/>
                    <a:pt x="3265" y="731"/>
                  </a:cubicBezTo>
                  <a:cubicBezTo>
                    <a:pt x="3196" y="480"/>
                    <a:pt x="3196" y="252"/>
                    <a:pt x="3105"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41"/>
            <p:cNvSpPr/>
            <p:nvPr/>
          </p:nvSpPr>
          <p:spPr>
            <a:xfrm flipH="1">
              <a:off x="499813" y="2642600"/>
              <a:ext cx="142344" cy="99614"/>
            </a:xfrm>
            <a:custGeom>
              <a:avLst/>
              <a:gdLst/>
              <a:ahLst/>
              <a:cxnLst/>
              <a:rect l="l" t="t" r="r" b="b"/>
              <a:pathLst>
                <a:path w="3631" h="2541" extrusionOk="0">
                  <a:moveTo>
                    <a:pt x="528" y="1"/>
                  </a:moveTo>
                  <a:cubicBezTo>
                    <a:pt x="360" y="1"/>
                    <a:pt x="213" y="176"/>
                    <a:pt x="161" y="351"/>
                  </a:cubicBezTo>
                  <a:cubicBezTo>
                    <a:pt x="1" y="922"/>
                    <a:pt x="709" y="1515"/>
                    <a:pt x="1119" y="1812"/>
                  </a:cubicBezTo>
                  <a:cubicBezTo>
                    <a:pt x="1416" y="2040"/>
                    <a:pt x="1736" y="2200"/>
                    <a:pt x="2078" y="2337"/>
                  </a:cubicBezTo>
                  <a:cubicBezTo>
                    <a:pt x="2335" y="2433"/>
                    <a:pt x="2614" y="2540"/>
                    <a:pt x="2884" y="2540"/>
                  </a:cubicBezTo>
                  <a:cubicBezTo>
                    <a:pt x="2998" y="2540"/>
                    <a:pt x="3111" y="2521"/>
                    <a:pt x="3219" y="2474"/>
                  </a:cubicBezTo>
                  <a:cubicBezTo>
                    <a:pt x="3448" y="2405"/>
                    <a:pt x="3630" y="2108"/>
                    <a:pt x="3425" y="1926"/>
                  </a:cubicBezTo>
                  <a:cubicBezTo>
                    <a:pt x="3402" y="1903"/>
                    <a:pt x="3379" y="1880"/>
                    <a:pt x="3356" y="1857"/>
                  </a:cubicBezTo>
                  <a:cubicBezTo>
                    <a:pt x="3311" y="1857"/>
                    <a:pt x="3288" y="1835"/>
                    <a:pt x="3242" y="1812"/>
                  </a:cubicBezTo>
                  <a:cubicBezTo>
                    <a:pt x="2375" y="1424"/>
                    <a:pt x="1485" y="1013"/>
                    <a:pt x="868" y="260"/>
                  </a:cubicBezTo>
                  <a:cubicBezTo>
                    <a:pt x="800" y="191"/>
                    <a:pt x="754" y="100"/>
                    <a:pt x="686" y="54"/>
                  </a:cubicBezTo>
                  <a:cubicBezTo>
                    <a:pt x="633" y="17"/>
                    <a:pt x="579" y="1"/>
                    <a:pt x="528" y="1"/>
                  </a:cubicBezTo>
                  <a:close/>
                </a:path>
              </a:pathLst>
            </a:custGeom>
            <a:solidFill>
              <a:srgbClr val="827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1"/>
            <p:cNvSpPr/>
            <p:nvPr/>
          </p:nvSpPr>
          <p:spPr>
            <a:xfrm flipH="1">
              <a:off x="1207967" y="3320764"/>
              <a:ext cx="238586" cy="66409"/>
            </a:xfrm>
            <a:custGeom>
              <a:avLst/>
              <a:gdLst/>
              <a:ahLst/>
              <a:cxnLst/>
              <a:rect l="l" t="t" r="r" b="b"/>
              <a:pathLst>
                <a:path w="6086" h="1694" extrusionOk="0">
                  <a:moveTo>
                    <a:pt x="478" y="1"/>
                  </a:moveTo>
                  <a:cubicBezTo>
                    <a:pt x="403" y="1"/>
                    <a:pt x="327" y="4"/>
                    <a:pt x="251" y="11"/>
                  </a:cubicBezTo>
                  <a:cubicBezTo>
                    <a:pt x="228" y="11"/>
                    <a:pt x="205" y="34"/>
                    <a:pt x="205" y="80"/>
                  </a:cubicBezTo>
                  <a:cubicBezTo>
                    <a:pt x="205" y="80"/>
                    <a:pt x="205" y="80"/>
                    <a:pt x="183" y="102"/>
                  </a:cubicBezTo>
                  <a:cubicBezTo>
                    <a:pt x="137" y="216"/>
                    <a:pt x="0" y="696"/>
                    <a:pt x="205" y="787"/>
                  </a:cubicBezTo>
                  <a:cubicBezTo>
                    <a:pt x="228" y="795"/>
                    <a:pt x="250" y="798"/>
                    <a:pt x="271" y="798"/>
                  </a:cubicBezTo>
                  <a:cubicBezTo>
                    <a:pt x="448" y="798"/>
                    <a:pt x="593" y="569"/>
                    <a:pt x="593" y="468"/>
                  </a:cubicBezTo>
                  <a:lnTo>
                    <a:pt x="593" y="468"/>
                  </a:lnTo>
                  <a:cubicBezTo>
                    <a:pt x="593" y="650"/>
                    <a:pt x="548" y="901"/>
                    <a:pt x="753" y="970"/>
                  </a:cubicBezTo>
                  <a:cubicBezTo>
                    <a:pt x="792" y="985"/>
                    <a:pt x="829" y="992"/>
                    <a:pt x="864" y="992"/>
                  </a:cubicBezTo>
                  <a:cubicBezTo>
                    <a:pt x="1033" y="992"/>
                    <a:pt x="1153" y="828"/>
                    <a:pt x="1210" y="696"/>
                  </a:cubicBezTo>
                  <a:cubicBezTo>
                    <a:pt x="1210" y="741"/>
                    <a:pt x="1210" y="810"/>
                    <a:pt x="1233" y="856"/>
                  </a:cubicBezTo>
                  <a:cubicBezTo>
                    <a:pt x="1255" y="947"/>
                    <a:pt x="1278" y="1129"/>
                    <a:pt x="1370" y="1152"/>
                  </a:cubicBezTo>
                  <a:cubicBezTo>
                    <a:pt x="1398" y="1167"/>
                    <a:pt x="1426" y="1173"/>
                    <a:pt x="1453" y="1173"/>
                  </a:cubicBezTo>
                  <a:cubicBezTo>
                    <a:pt x="1594" y="1173"/>
                    <a:pt x="1704" y="990"/>
                    <a:pt x="1780" y="856"/>
                  </a:cubicBezTo>
                  <a:cubicBezTo>
                    <a:pt x="1780" y="901"/>
                    <a:pt x="1780" y="947"/>
                    <a:pt x="1803" y="970"/>
                  </a:cubicBezTo>
                  <a:cubicBezTo>
                    <a:pt x="1826" y="1084"/>
                    <a:pt x="1872" y="1198"/>
                    <a:pt x="1986" y="1244"/>
                  </a:cubicBezTo>
                  <a:cubicBezTo>
                    <a:pt x="2027" y="1262"/>
                    <a:pt x="2067" y="1270"/>
                    <a:pt x="2105" y="1270"/>
                  </a:cubicBezTo>
                  <a:cubicBezTo>
                    <a:pt x="2254" y="1270"/>
                    <a:pt x="2374" y="1143"/>
                    <a:pt x="2465" y="1015"/>
                  </a:cubicBezTo>
                  <a:cubicBezTo>
                    <a:pt x="2488" y="1015"/>
                    <a:pt x="2488" y="993"/>
                    <a:pt x="2488" y="993"/>
                  </a:cubicBezTo>
                  <a:cubicBezTo>
                    <a:pt x="2488" y="1015"/>
                    <a:pt x="2488" y="1061"/>
                    <a:pt x="2488" y="1107"/>
                  </a:cubicBezTo>
                  <a:cubicBezTo>
                    <a:pt x="2511" y="1221"/>
                    <a:pt x="2556" y="1358"/>
                    <a:pt x="2693" y="1403"/>
                  </a:cubicBezTo>
                  <a:cubicBezTo>
                    <a:pt x="2721" y="1410"/>
                    <a:pt x="2748" y="1414"/>
                    <a:pt x="2773" y="1414"/>
                  </a:cubicBezTo>
                  <a:cubicBezTo>
                    <a:pt x="2916" y="1414"/>
                    <a:pt x="3027" y="1311"/>
                    <a:pt x="3104" y="1175"/>
                  </a:cubicBezTo>
                  <a:cubicBezTo>
                    <a:pt x="3104" y="1266"/>
                    <a:pt x="3150" y="1426"/>
                    <a:pt x="3218" y="1472"/>
                  </a:cubicBezTo>
                  <a:cubicBezTo>
                    <a:pt x="3264" y="1511"/>
                    <a:pt x="3316" y="1528"/>
                    <a:pt x="3369" y="1528"/>
                  </a:cubicBezTo>
                  <a:cubicBezTo>
                    <a:pt x="3500" y="1528"/>
                    <a:pt x="3639" y="1426"/>
                    <a:pt x="3721" y="1312"/>
                  </a:cubicBezTo>
                  <a:cubicBezTo>
                    <a:pt x="3721" y="1403"/>
                    <a:pt x="3766" y="1563"/>
                    <a:pt x="3835" y="1609"/>
                  </a:cubicBezTo>
                  <a:cubicBezTo>
                    <a:pt x="3869" y="1632"/>
                    <a:pt x="3906" y="1642"/>
                    <a:pt x="3944" y="1642"/>
                  </a:cubicBezTo>
                  <a:cubicBezTo>
                    <a:pt x="4128" y="1642"/>
                    <a:pt x="4329" y="1399"/>
                    <a:pt x="4405" y="1266"/>
                  </a:cubicBezTo>
                  <a:cubicBezTo>
                    <a:pt x="4405" y="1289"/>
                    <a:pt x="4405" y="1312"/>
                    <a:pt x="4428" y="1335"/>
                  </a:cubicBezTo>
                  <a:cubicBezTo>
                    <a:pt x="4428" y="1449"/>
                    <a:pt x="4474" y="1609"/>
                    <a:pt x="4565" y="1654"/>
                  </a:cubicBezTo>
                  <a:cubicBezTo>
                    <a:pt x="4605" y="1679"/>
                    <a:pt x="4646" y="1690"/>
                    <a:pt x="4686" y="1690"/>
                  </a:cubicBezTo>
                  <a:cubicBezTo>
                    <a:pt x="4831" y="1690"/>
                    <a:pt x="4968" y="1551"/>
                    <a:pt x="5022" y="1426"/>
                  </a:cubicBezTo>
                  <a:cubicBezTo>
                    <a:pt x="5044" y="1403"/>
                    <a:pt x="5044" y="1381"/>
                    <a:pt x="5067" y="1358"/>
                  </a:cubicBezTo>
                  <a:cubicBezTo>
                    <a:pt x="5067" y="1449"/>
                    <a:pt x="5090" y="1586"/>
                    <a:pt x="5136" y="1632"/>
                  </a:cubicBezTo>
                  <a:cubicBezTo>
                    <a:pt x="5187" y="1675"/>
                    <a:pt x="5235" y="1693"/>
                    <a:pt x="5281" y="1693"/>
                  </a:cubicBezTo>
                  <a:cubicBezTo>
                    <a:pt x="5378" y="1693"/>
                    <a:pt x="5462" y="1611"/>
                    <a:pt x="5524" y="1518"/>
                  </a:cubicBezTo>
                  <a:cubicBezTo>
                    <a:pt x="5547" y="1472"/>
                    <a:pt x="5569" y="1403"/>
                    <a:pt x="5569" y="1335"/>
                  </a:cubicBezTo>
                  <a:cubicBezTo>
                    <a:pt x="5592" y="1381"/>
                    <a:pt x="5592" y="1426"/>
                    <a:pt x="5615" y="1472"/>
                  </a:cubicBezTo>
                  <a:cubicBezTo>
                    <a:pt x="5688" y="1554"/>
                    <a:pt x="5750" y="1587"/>
                    <a:pt x="5804" y="1587"/>
                  </a:cubicBezTo>
                  <a:cubicBezTo>
                    <a:pt x="6019" y="1587"/>
                    <a:pt x="6085" y="1038"/>
                    <a:pt x="6049" y="856"/>
                  </a:cubicBezTo>
                  <a:cubicBezTo>
                    <a:pt x="6049" y="833"/>
                    <a:pt x="6049" y="810"/>
                    <a:pt x="6026" y="810"/>
                  </a:cubicBezTo>
                  <a:cubicBezTo>
                    <a:pt x="5136" y="536"/>
                    <a:pt x="4177" y="468"/>
                    <a:pt x="3264" y="353"/>
                  </a:cubicBezTo>
                  <a:cubicBezTo>
                    <a:pt x="2716" y="285"/>
                    <a:pt x="2191" y="239"/>
                    <a:pt x="1643" y="148"/>
                  </a:cubicBezTo>
                  <a:cubicBezTo>
                    <a:pt x="1260" y="90"/>
                    <a:pt x="876" y="1"/>
                    <a:pt x="478" y="1"/>
                  </a:cubicBezTo>
                  <a:close/>
                </a:path>
              </a:pathLst>
            </a:custGeom>
            <a:solidFill>
              <a:srgbClr val="D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1"/>
            <p:cNvSpPr/>
            <p:nvPr/>
          </p:nvSpPr>
          <p:spPr>
            <a:xfrm flipH="1">
              <a:off x="1190601" y="3184614"/>
              <a:ext cx="250622" cy="187584"/>
            </a:xfrm>
            <a:custGeom>
              <a:avLst/>
              <a:gdLst/>
              <a:ahLst/>
              <a:cxnLst/>
              <a:rect l="l" t="t" r="r" b="b"/>
              <a:pathLst>
                <a:path w="6393" h="4785" extrusionOk="0">
                  <a:moveTo>
                    <a:pt x="3602" y="0"/>
                  </a:moveTo>
                  <a:cubicBezTo>
                    <a:pt x="3552" y="0"/>
                    <a:pt x="3534" y="57"/>
                    <a:pt x="3516" y="129"/>
                  </a:cubicBezTo>
                  <a:cubicBezTo>
                    <a:pt x="3311" y="836"/>
                    <a:pt x="2968" y="1681"/>
                    <a:pt x="2466" y="1681"/>
                  </a:cubicBezTo>
                  <a:cubicBezTo>
                    <a:pt x="2440" y="1683"/>
                    <a:pt x="2413" y="1683"/>
                    <a:pt x="2387" y="1683"/>
                  </a:cubicBezTo>
                  <a:cubicBezTo>
                    <a:pt x="2097" y="1683"/>
                    <a:pt x="1808" y="1587"/>
                    <a:pt x="1519" y="1587"/>
                  </a:cubicBezTo>
                  <a:cubicBezTo>
                    <a:pt x="1492" y="1587"/>
                    <a:pt x="1465" y="1588"/>
                    <a:pt x="1439" y="1590"/>
                  </a:cubicBezTo>
                  <a:cubicBezTo>
                    <a:pt x="960" y="1635"/>
                    <a:pt x="572" y="1932"/>
                    <a:pt x="343" y="2343"/>
                  </a:cubicBezTo>
                  <a:cubicBezTo>
                    <a:pt x="92" y="2754"/>
                    <a:pt x="69" y="3210"/>
                    <a:pt x="1" y="3667"/>
                  </a:cubicBezTo>
                  <a:cubicBezTo>
                    <a:pt x="503" y="4055"/>
                    <a:pt x="1918" y="4397"/>
                    <a:pt x="2854" y="4557"/>
                  </a:cubicBezTo>
                  <a:cubicBezTo>
                    <a:pt x="3448" y="4644"/>
                    <a:pt x="4148" y="4785"/>
                    <a:pt x="4792" y="4785"/>
                  </a:cubicBezTo>
                  <a:cubicBezTo>
                    <a:pt x="4990" y="4785"/>
                    <a:pt x="5183" y="4772"/>
                    <a:pt x="5365" y="4739"/>
                  </a:cubicBezTo>
                  <a:cubicBezTo>
                    <a:pt x="5684" y="4671"/>
                    <a:pt x="5958" y="4488"/>
                    <a:pt x="6004" y="4146"/>
                  </a:cubicBezTo>
                  <a:cubicBezTo>
                    <a:pt x="6095" y="3575"/>
                    <a:pt x="5821" y="3028"/>
                    <a:pt x="5913" y="2457"/>
                  </a:cubicBezTo>
                  <a:cubicBezTo>
                    <a:pt x="5958" y="2183"/>
                    <a:pt x="6073" y="1886"/>
                    <a:pt x="6141" y="1590"/>
                  </a:cubicBezTo>
                  <a:cubicBezTo>
                    <a:pt x="6209" y="1407"/>
                    <a:pt x="6255" y="1202"/>
                    <a:pt x="6301" y="996"/>
                  </a:cubicBezTo>
                  <a:cubicBezTo>
                    <a:pt x="6324" y="950"/>
                    <a:pt x="6346" y="859"/>
                    <a:pt x="6369" y="791"/>
                  </a:cubicBezTo>
                  <a:cubicBezTo>
                    <a:pt x="6392" y="722"/>
                    <a:pt x="6324" y="631"/>
                    <a:pt x="6232" y="631"/>
                  </a:cubicBezTo>
                  <a:cubicBezTo>
                    <a:pt x="5913" y="631"/>
                    <a:pt x="5411" y="540"/>
                    <a:pt x="5068" y="471"/>
                  </a:cubicBezTo>
                  <a:cubicBezTo>
                    <a:pt x="4566" y="380"/>
                    <a:pt x="4132" y="220"/>
                    <a:pt x="3653" y="15"/>
                  </a:cubicBezTo>
                  <a:cubicBezTo>
                    <a:pt x="3633" y="5"/>
                    <a:pt x="3616" y="0"/>
                    <a:pt x="3602"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1"/>
            <p:cNvSpPr/>
            <p:nvPr/>
          </p:nvSpPr>
          <p:spPr>
            <a:xfrm flipH="1">
              <a:off x="1191502" y="3201275"/>
              <a:ext cx="133367" cy="56412"/>
            </a:xfrm>
            <a:custGeom>
              <a:avLst/>
              <a:gdLst/>
              <a:ahLst/>
              <a:cxnLst/>
              <a:rect l="l" t="t" r="r" b="b"/>
              <a:pathLst>
                <a:path w="3402" h="1439" extrusionOk="0">
                  <a:moveTo>
                    <a:pt x="251" y="0"/>
                  </a:moveTo>
                  <a:cubicBezTo>
                    <a:pt x="251" y="0"/>
                    <a:pt x="69" y="503"/>
                    <a:pt x="0" y="708"/>
                  </a:cubicBezTo>
                  <a:cubicBezTo>
                    <a:pt x="1164" y="1119"/>
                    <a:pt x="2055" y="1256"/>
                    <a:pt x="3173" y="1438"/>
                  </a:cubicBezTo>
                  <a:cubicBezTo>
                    <a:pt x="3241" y="1165"/>
                    <a:pt x="3356" y="982"/>
                    <a:pt x="3401" y="731"/>
                  </a:cubicBezTo>
                  <a:cubicBezTo>
                    <a:pt x="2328" y="594"/>
                    <a:pt x="1324" y="320"/>
                    <a:pt x="25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41"/>
            <p:cNvSpPr/>
            <p:nvPr/>
          </p:nvSpPr>
          <p:spPr>
            <a:xfrm flipH="1">
              <a:off x="88462" y="2143592"/>
              <a:ext cx="644960" cy="598309"/>
            </a:xfrm>
            <a:custGeom>
              <a:avLst/>
              <a:gdLst/>
              <a:ahLst/>
              <a:cxnLst/>
              <a:rect l="l" t="t" r="r" b="b"/>
              <a:pathLst>
                <a:path w="16452" h="15262" extrusionOk="0">
                  <a:moveTo>
                    <a:pt x="7617" y="0"/>
                  </a:moveTo>
                  <a:cubicBezTo>
                    <a:pt x="7582" y="0"/>
                    <a:pt x="7546" y="1"/>
                    <a:pt x="7510" y="1"/>
                  </a:cubicBezTo>
                  <a:cubicBezTo>
                    <a:pt x="2352" y="69"/>
                    <a:pt x="1" y="4475"/>
                    <a:pt x="366" y="8218"/>
                  </a:cubicBezTo>
                  <a:cubicBezTo>
                    <a:pt x="640" y="10843"/>
                    <a:pt x="2169" y="12989"/>
                    <a:pt x="4246" y="14198"/>
                  </a:cubicBezTo>
                  <a:cubicBezTo>
                    <a:pt x="5408" y="14880"/>
                    <a:pt x="6744" y="15262"/>
                    <a:pt x="8116" y="15262"/>
                  </a:cubicBezTo>
                  <a:cubicBezTo>
                    <a:pt x="9224" y="15262"/>
                    <a:pt x="10355" y="15013"/>
                    <a:pt x="11436" y="14472"/>
                  </a:cubicBezTo>
                  <a:cubicBezTo>
                    <a:pt x="13468" y="13468"/>
                    <a:pt x="15043" y="11665"/>
                    <a:pt x="15499" y="9405"/>
                  </a:cubicBezTo>
                  <a:cubicBezTo>
                    <a:pt x="16451" y="4849"/>
                    <a:pt x="12699" y="0"/>
                    <a:pt x="76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41"/>
            <p:cNvSpPr/>
            <p:nvPr/>
          </p:nvSpPr>
          <p:spPr>
            <a:xfrm flipH="1">
              <a:off x="238646" y="2211608"/>
              <a:ext cx="438402" cy="406569"/>
            </a:xfrm>
            <a:custGeom>
              <a:avLst/>
              <a:gdLst/>
              <a:ahLst/>
              <a:cxnLst/>
              <a:rect l="l" t="t" r="r" b="b"/>
              <a:pathLst>
                <a:path w="11183" h="10371" extrusionOk="0">
                  <a:moveTo>
                    <a:pt x="5127" y="1"/>
                  </a:moveTo>
                  <a:cubicBezTo>
                    <a:pt x="5115" y="1"/>
                    <a:pt x="5103" y="1"/>
                    <a:pt x="5091" y="1"/>
                  </a:cubicBezTo>
                  <a:cubicBezTo>
                    <a:pt x="1599" y="46"/>
                    <a:pt x="1" y="3036"/>
                    <a:pt x="252" y="5593"/>
                  </a:cubicBezTo>
                  <a:cubicBezTo>
                    <a:pt x="434" y="7350"/>
                    <a:pt x="1484" y="8834"/>
                    <a:pt x="2900" y="9656"/>
                  </a:cubicBezTo>
                  <a:cubicBezTo>
                    <a:pt x="3685" y="10112"/>
                    <a:pt x="4590" y="10371"/>
                    <a:pt x="5524" y="10371"/>
                  </a:cubicBezTo>
                  <a:cubicBezTo>
                    <a:pt x="6274" y="10371"/>
                    <a:pt x="7043" y="10204"/>
                    <a:pt x="7784" y="9838"/>
                  </a:cubicBezTo>
                  <a:cubicBezTo>
                    <a:pt x="9154" y="9154"/>
                    <a:pt x="10204" y="7921"/>
                    <a:pt x="10523" y="6392"/>
                  </a:cubicBezTo>
                  <a:cubicBezTo>
                    <a:pt x="11183" y="3298"/>
                    <a:pt x="8601" y="1"/>
                    <a:pt x="5127" y="1"/>
                  </a:cubicBezTo>
                  <a:close/>
                </a:path>
              </a:pathLst>
            </a:custGeom>
            <a:solidFill>
              <a:srgbClr val="C4C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41"/>
            <p:cNvSpPr/>
            <p:nvPr/>
          </p:nvSpPr>
          <p:spPr>
            <a:xfrm flipH="1">
              <a:off x="500715" y="2251006"/>
              <a:ext cx="65351" cy="66252"/>
            </a:xfrm>
            <a:custGeom>
              <a:avLst/>
              <a:gdLst/>
              <a:ahLst/>
              <a:cxnLst/>
              <a:rect l="l" t="t" r="r" b="b"/>
              <a:pathLst>
                <a:path w="1667" h="1690" extrusionOk="0">
                  <a:moveTo>
                    <a:pt x="845" y="0"/>
                  </a:moveTo>
                  <a:cubicBezTo>
                    <a:pt x="388" y="0"/>
                    <a:pt x="23" y="365"/>
                    <a:pt x="0" y="822"/>
                  </a:cubicBezTo>
                  <a:cubicBezTo>
                    <a:pt x="0" y="1278"/>
                    <a:pt x="365" y="1666"/>
                    <a:pt x="822" y="1689"/>
                  </a:cubicBezTo>
                  <a:cubicBezTo>
                    <a:pt x="1278" y="1689"/>
                    <a:pt x="1644" y="1324"/>
                    <a:pt x="1666" y="867"/>
                  </a:cubicBezTo>
                  <a:cubicBezTo>
                    <a:pt x="1666" y="411"/>
                    <a:pt x="1301" y="23"/>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1"/>
            <p:cNvSpPr/>
            <p:nvPr/>
          </p:nvSpPr>
          <p:spPr>
            <a:xfrm flipH="1">
              <a:off x="511457" y="2340466"/>
              <a:ext cx="28657" cy="28657"/>
            </a:xfrm>
            <a:custGeom>
              <a:avLst/>
              <a:gdLst/>
              <a:ahLst/>
              <a:cxnLst/>
              <a:rect l="l" t="t" r="r" b="b"/>
              <a:pathLst>
                <a:path w="731" h="731" extrusionOk="0">
                  <a:moveTo>
                    <a:pt x="365" y="1"/>
                  </a:moveTo>
                  <a:cubicBezTo>
                    <a:pt x="160" y="1"/>
                    <a:pt x="0" y="160"/>
                    <a:pt x="0" y="366"/>
                  </a:cubicBezTo>
                  <a:cubicBezTo>
                    <a:pt x="0" y="548"/>
                    <a:pt x="160" y="731"/>
                    <a:pt x="342" y="731"/>
                  </a:cubicBezTo>
                  <a:cubicBezTo>
                    <a:pt x="548" y="731"/>
                    <a:pt x="708" y="571"/>
                    <a:pt x="730" y="366"/>
                  </a:cubicBezTo>
                  <a:cubicBezTo>
                    <a:pt x="730" y="160"/>
                    <a:pt x="571" y="1"/>
                    <a:pt x="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1"/>
            <p:cNvSpPr/>
            <p:nvPr/>
          </p:nvSpPr>
          <p:spPr>
            <a:xfrm flipH="1">
              <a:off x="110572" y="2306478"/>
              <a:ext cx="518139" cy="435422"/>
            </a:xfrm>
            <a:custGeom>
              <a:avLst/>
              <a:gdLst/>
              <a:ahLst/>
              <a:cxnLst/>
              <a:rect l="l" t="t" r="r" b="b"/>
              <a:pathLst>
                <a:path w="13217" h="11107" extrusionOk="0">
                  <a:moveTo>
                    <a:pt x="11938" y="0"/>
                  </a:moveTo>
                  <a:lnTo>
                    <a:pt x="11938" y="0"/>
                  </a:lnTo>
                  <a:cubicBezTo>
                    <a:pt x="12280" y="1141"/>
                    <a:pt x="12349" y="2328"/>
                    <a:pt x="12121" y="3515"/>
                  </a:cubicBezTo>
                  <a:cubicBezTo>
                    <a:pt x="11687" y="5524"/>
                    <a:pt x="10660" y="7533"/>
                    <a:pt x="8879" y="8674"/>
                  </a:cubicBezTo>
                  <a:cubicBezTo>
                    <a:pt x="7596" y="9499"/>
                    <a:pt x="5994" y="9884"/>
                    <a:pt x="4419" y="9884"/>
                  </a:cubicBezTo>
                  <a:cubicBezTo>
                    <a:pt x="3641" y="9884"/>
                    <a:pt x="2870" y="9791"/>
                    <a:pt x="2146" y="9610"/>
                  </a:cubicBezTo>
                  <a:cubicBezTo>
                    <a:pt x="1416" y="9427"/>
                    <a:pt x="708" y="9153"/>
                    <a:pt x="0" y="8856"/>
                  </a:cubicBezTo>
                  <a:lnTo>
                    <a:pt x="0" y="8856"/>
                  </a:lnTo>
                  <a:cubicBezTo>
                    <a:pt x="480" y="9313"/>
                    <a:pt x="1005" y="9701"/>
                    <a:pt x="1575" y="10043"/>
                  </a:cubicBezTo>
                  <a:cubicBezTo>
                    <a:pt x="2737" y="10725"/>
                    <a:pt x="4073" y="11107"/>
                    <a:pt x="5445" y="11107"/>
                  </a:cubicBezTo>
                  <a:cubicBezTo>
                    <a:pt x="6553" y="11107"/>
                    <a:pt x="7684" y="10858"/>
                    <a:pt x="8765" y="10317"/>
                  </a:cubicBezTo>
                  <a:cubicBezTo>
                    <a:pt x="10797" y="9290"/>
                    <a:pt x="12372" y="7510"/>
                    <a:pt x="12828" y="5250"/>
                  </a:cubicBezTo>
                  <a:cubicBezTo>
                    <a:pt x="13216" y="3447"/>
                    <a:pt x="12851" y="1575"/>
                    <a:pt x="11938" y="0"/>
                  </a:cubicBezTo>
                  <a:close/>
                </a:path>
              </a:pathLst>
            </a:custGeom>
            <a:solidFill>
              <a:srgbClr val="DF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1"/>
            <p:cNvSpPr/>
            <p:nvPr/>
          </p:nvSpPr>
          <p:spPr>
            <a:xfrm flipH="1">
              <a:off x="564262" y="2815601"/>
              <a:ext cx="334672" cy="310562"/>
            </a:xfrm>
            <a:custGeom>
              <a:avLst/>
              <a:gdLst/>
              <a:ahLst/>
              <a:cxnLst/>
              <a:rect l="l" t="t" r="r" b="b"/>
              <a:pathLst>
                <a:path w="8537" h="7922" extrusionOk="0">
                  <a:moveTo>
                    <a:pt x="662" y="1"/>
                  </a:moveTo>
                  <a:cubicBezTo>
                    <a:pt x="434" y="252"/>
                    <a:pt x="228" y="480"/>
                    <a:pt x="0" y="686"/>
                  </a:cubicBezTo>
                  <a:cubicBezTo>
                    <a:pt x="479" y="2306"/>
                    <a:pt x="1758" y="3721"/>
                    <a:pt x="2899" y="4885"/>
                  </a:cubicBezTo>
                  <a:cubicBezTo>
                    <a:pt x="4291" y="6255"/>
                    <a:pt x="5866" y="7487"/>
                    <a:pt x="7784" y="7921"/>
                  </a:cubicBezTo>
                  <a:cubicBezTo>
                    <a:pt x="8057" y="7670"/>
                    <a:pt x="8286" y="7396"/>
                    <a:pt x="8537" y="7122"/>
                  </a:cubicBezTo>
                  <a:cubicBezTo>
                    <a:pt x="8400" y="7077"/>
                    <a:pt x="8263" y="7008"/>
                    <a:pt x="8126" y="6962"/>
                  </a:cubicBezTo>
                  <a:cubicBezTo>
                    <a:pt x="7578" y="6780"/>
                    <a:pt x="7076" y="6574"/>
                    <a:pt x="6574" y="6301"/>
                  </a:cubicBezTo>
                  <a:cubicBezTo>
                    <a:pt x="5592" y="5730"/>
                    <a:pt x="4656" y="5068"/>
                    <a:pt x="3835" y="4269"/>
                  </a:cubicBezTo>
                  <a:cubicBezTo>
                    <a:pt x="2602" y="3105"/>
                    <a:pt x="1278" y="1644"/>
                    <a:pt x="66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1"/>
            <p:cNvSpPr/>
            <p:nvPr/>
          </p:nvSpPr>
          <p:spPr>
            <a:xfrm flipH="1">
              <a:off x="500715" y="2755660"/>
              <a:ext cx="349922" cy="294411"/>
            </a:xfrm>
            <a:custGeom>
              <a:avLst/>
              <a:gdLst/>
              <a:ahLst/>
              <a:cxnLst/>
              <a:rect l="l" t="t" r="r" b="b"/>
              <a:pathLst>
                <a:path w="8926" h="7510" extrusionOk="0">
                  <a:moveTo>
                    <a:pt x="617" y="0"/>
                  </a:moveTo>
                  <a:cubicBezTo>
                    <a:pt x="503" y="160"/>
                    <a:pt x="389" y="297"/>
                    <a:pt x="275" y="457"/>
                  </a:cubicBezTo>
                  <a:cubicBezTo>
                    <a:pt x="183" y="594"/>
                    <a:pt x="92" y="708"/>
                    <a:pt x="1" y="845"/>
                  </a:cubicBezTo>
                  <a:cubicBezTo>
                    <a:pt x="1096" y="2511"/>
                    <a:pt x="2375" y="3972"/>
                    <a:pt x="3972" y="5182"/>
                  </a:cubicBezTo>
                  <a:cubicBezTo>
                    <a:pt x="4794" y="5798"/>
                    <a:pt x="5661" y="6323"/>
                    <a:pt x="6597" y="6780"/>
                  </a:cubicBezTo>
                  <a:cubicBezTo>
                    <a:pt x="7122" y="7053"/>
                    <a:pt x="7670" y="7259"/>
                    <a:pt x="8241" y="7510"/>
                  </a:cubicBezTo>
                  <a:cubicBezTo>
                    <a:pt x="8469" y="7168"/>
                    <a:pt x="8697" y="6825"/>
                    <a:pt x="8925" y="6483"/>
                  </a:cubicBezTo>
                  <a:cubicBezTo>
                    <a:pt x="8286" y="6323"/>
                    <a:pt x="7670" y="5981"/>
                    <a:pt x="7122" y="5730"/>
                  </a:cubicBezTo>
                  <a:cubicBezTo>
                    <a:pt x="6255" y="5273"/>
                    <a:pt x="5410" y="4794"/>
                    <a:pt x="4611" y="4200"/>
                  </a:cubicBezTo>
                  <a:cubicBezTo>
                    <a:pt x="3036" y="3059"/>
                    <a:pt x="1644" y="1644"/>
                    <a:pt x="61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1"/>
            <p:cNvSpPr/>
            <p:nvPr/>
          </p:nvSpPr>
          <p:spPr>
            <a:xfrm flipH="1">
              <a:off x="583040" y="2735040"/>
              <a:ext cx="275633" cy="283865"/>
            </a:xfrm>
            <a:custGeom>
              <a:avLst/>
              <a:gdLst/>
              <a:ahLst/>
              <a:cxnLst/>
              <a:rect l="l" t="t" r="r" b="b"/>
              <a:pathLst>
                <a:path w="7031" h="7241" extrusionOk="0">
                  <a:moveTo>
                    <a:pt x="3534" y="0"/>
                  </a:moveTo>
                  <a:cubicBezTo>
                    <a:pt x="3520" y="0"/>
                    <a:pt x="3506" y="1"/>
                    <a:pt x="3493" y="2"/>
                  </a:cubicBezTo>
                  <a:cubicBezTo>
                    <a:pt x="3447" y="24"/>
                    <a:pt x="3401" y="24"/>
                    <a:pt x="3356" y="47"/>
                  </a:cubicBezTo>
                  <a:cubicBezTo>
                    <a:pt x="2968" y="161"/>
                    <a:pt x="2465" y="937"/>
                    <a:pt x="1781" y="2033"/>
                  </a:cubicBezTo>
                  <a:cubicBezTo>
                    <a:pt x="1598" y="2307"/>
                    <a:pt x="1461" y="2535"/>
                    <a:pt x="1347" y="2695"/>
                  </a:cubicBezTo>
                  <a:cubicBezTo>
                    <a:pt x="1233" y="2855"/>
                    <a:pt x="1050" y="3037"/>
                    <a:pt x="890" y="3266"/>
                  </a:cubicBezTo>
                  <a:cubicBezTo>
                    <a:pt x="343" y="3882"/>
                    <a:pt x="0" y="4293"/>
                    <a:pt x="46" y="4612"/>
                  </a:cubicBezTo>
                  <a:cubicBezTo>
                    <a:pt x="69" y="4726"/>
                    <a:pt x="92" y="5000"/>
                    <a:pt x="2237" y="7009"/>
                  </a:cubicBezTo>
                  <a:cubicBezTo>
                    <a:pt x="2401" y="7152"/>
                    <a:pt x="2620" y="7241"/>
                    <a:pt x="2845" y="7241"/>
                  </a:cubicBezTo>
                  <a:cubicBezTo>
                    <a:pt x="2871" y="7241"/>
                    <a:pt x="2896" y="7239"/>
                    <a:pt x="2922" y="7237"/>
                  </a:cubicBezTo>
                  <a:cubicBezTo>
                    <a:pt x="3127" y="7214"/>
                    <a:pt x="3310" y="7123"/>
                    <a:pt x="3470" y="6963"/>
                  </a:cubicBezTo>
                  <a:cubicBezTo>
                    <a:pt x="4018" y="6370"/>
                    <a:pt x="4839" y="5502"/>
                    <a:pt x="5501" y="4704"/>
                  </a:cubicBezTo>
                  <a:cubicBezTo>
                    <a:pt x="6460" y="3517"/>
                    <a:pt x="7030" y="2718"/>
                    <a:pt x="6505" y="1828"/>
                  </a:cubicBezTo>
                  <a:cubicBezTo>
                    <a:pt x="6058" y="1045"/>
                    <a:pt x="4210" y="0"/>
                    <a:pt x="3534" y="0"/>
                  </a:cubicBezTo>
                  <a:close/>
                </a:path>
              </a:pathLst>
            </a:custGeom>
            <a:solidFill>
              <a:srgbClr val="827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1"/>
            <p:cNvSpPr/>
            <p:nvPr/>
          </p:nvSpPr>
          <p:spPr>
            <a:xfrm flipH="1">
              <a:off x="592880" y="2743429"/>
              <a:ext cx="258658" cy="267400"/>
            </a:xfrm>
            <a:custGeom>
              <a:avLst/>
              <a:gdLst/>
              <a:ahLst/>
              <a:cxnLst/>
              <a:rect l="l" t="t" r="r" b="b"/>
              <a:pathLst>
                <a:path w="6598" h="6821" extrusionOk="0">
                  <a:moveTo>
                    <a:pt x="3357" y="0"/>
                  </a:moveTo>
                  <a:cubicBezTo>
                    <a:pt x="3313" y="0"/>
                    <a:pt x="3274" y="5"/>
                    <a:pt x="3242" y="16"/>
                  </a:cubicBezTo>
                  <a:cubicBezTo>
                    <a:pt x="2786" y="176"/>
                    <a:pt x="1781" y="1956"/>
                    <a:pt x="1325" y="2595"/>
                  </a:cubicBezTo>
                  <a:cubicBezTo>
                    <a:pt x="960" y="3097"/>
                    <a:pt x="1" y="4010"/>
                    <a:pt x="69" y="4375"/>
                  </a:cubicBezTo>
                  <a:cubicBezTo>
                    <a:pt x="92" y="4649"/>
                    <a:pt x="1462" y="5950"/>
                    <a:pt x="2192" y="6635"/>
                  </a:cubicBezTo>
                  <a:cubicBezTo>
                    <a:pt x="2326" y="6758"/>
                    <a:pt x="2493" y="6821"/>
                    <a:pt x="2658" y="6821"/>
                  </a:cubicBezTo>
                  <a:cubicBezTo>
                    <a:pt x="2830" y="6821"/>
                    <a:pt x="3000" y="6752"/>
                    <a:pt x="3128" y="6612"/>
                  </a:cubicBezTo>
                  <a:cubicBezTo>
                    <a:pt x="3653" y="6087"/>
                    <a:pt x="4497" y="5174"/>
                    <a:pt x="5159" y="4375"/>
                  </a:cubicBezTo>
                  <a:cubicBezTo>
                    <a:pt x="6164" y="3097"/>
                    <a:pt x="6597" y="2458"/>
                    <a:pt x="6164" y="1705"/>
                  </a:cubicBezTo>
                  <a:cubicBezTo>
                    <a:pt x="5759" y="1002"/>
                    <a:pt x="3981" y="0"/>
                    <a:pt x="3357" y="0"/>
                  </a:cubicBezTo>
                  <a:close/>
                </a:path>
              </a:pathLst>
            </a:custGeom>
            <a:solidFill>
              <a:srgbClr val="DF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1"/>
            <p:cNvSpPr/>
            <p:nvPr/>
          </p:nvSpPr>
          <p:spPr>
            <a:xfrm flipH="1">
              <a:off x="727110" y="2812935"/>
              <a:ext cx="40300" cy="40300"/>
            </a:xfrm>
            <a:custGeom>
              <a:avLst/>
              <a:gdLst/>
              <a:ahLst/>
              <a:cxnLst/>
              <a:rect l="l" t="t" r="r" b="b"/>
              <a:pathLst>
                <a:path w="1028" h="1028" extrusionOk="0">
                  <a:moveTo>
                    <a:pt x="434" y="0"/>
                  </a:moveTo>
                  <a:lnTo>
                    <a:pt x="0" y="571"/>
                  </a:lnTo>
                  <a:lnTo>
                    <a:pt x="571" y="1027"/>
                  </a:lnTo>
                  <a:lnTo>
                    <a:pt x="1028" y="480"/>
                  </a:lnTo>
                  <a:lnTo>
                    <a:pt x="434" y="0"/>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1"/>
            <p:cNvSpPr/>
            <p:nvPr/>
          </p:nvSpPr>
          <p:spPr>
            <a:xfrm flipH="1">
              <a:off x="665366" y="2862134"/>
              <a:ext cx="41202" cy="41202"/>
            </a:xfrm>
            <a:custGeom>
              <a:avLst/>
              <a:gdLst/>
              <a:ahLst/>
              <a:cxnLst/>
              <a:rect l="l" t="t" r="r" b="b"/>
              <a:pathLst>
                <a:path w="1051" h="1051" extrusionOk="0">
                  <a:moveTo>
                    <a:pt x="411" y="1"/>
                  </a:moveTo>
                  <a:lnTo>
                    <a:pt x="1" y="571"/>
                  </a:lnTo>
                  <a:lnTo>
                    <a:pt x="617" y="1051"/>
                  </a:lnTo>
                  <a:lnTo>
                    <a:pt x="1051" y="526"/>
                  </a:lnTo>
                  <a:lnTo>
                    <a:pt x="411"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1"/>
            <p:cNvSpPr/>
            <p:nvPr/>
          </p:nvSpPr>
          <p:spPr>
            <a:xfrm flipH="1">
              <a:off x="697590" y="2837084"/>
              <a:ext cx="39399" cy="41202"/>
            </a:xfrm>
            <a:custGeom>
              <a:avLst/>
              <a:gdLst/>
              <a:ahLst/>
              <a:cxnLst/>
              <a:rect l="l" t="t" r="r" b="b"/>
              <a:pathLst>
                <a:path w="1005" h="1051" extrusionOk="0">
                  <a:moveTo>
                    <a:pt x="434" y="1"/>
                  </a:moveTo>
                  <a:lnTo>
                    <a:pt x="0" y="571"/>
                  </a:lnTo>
                  <a:lnTo>
                    <a:pt x="571" y="1051"/>
                  </a:lnTo>
                  <a:lnTo>
                    <a:pt x="1005" y="503"/>
                  </a:lnTo>
                  <a:lnTo>
                    <a:pt x="434"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1"/>
            <p:cNvSpPr/>
            <p:nvPr/>
          </p:nvSpPr>
          <p:spPr>
            <a:xfrm flipH="1">
              <a:off x="631377" y="2820972"/>
              <a:ext cx="50140" cy="51042"/>
            </a:xfrm>
            <a:custGeom>
              <a:avLst/>
              <a:gdLst/>
              <a:ahLst/>
              <a:cxnLst/>
              <a:rect l="l" t="t" r="r" b="b"/>
              <a:pathLst>
                <a:path w="1279" h="1302" extrusionOk="0">
                  <a:moveTo>
                    <a:pt x="571" y="1"/>
                  </a:moveTo>
                  <a:lnTo>
                    <a:pt x="1" y="777"/>
                  </a:lnTo>
                  <a:lnTo>
                    <a:pt x="640" y="1302"/>
                  </a:lnTo>
                  <a:lnTo>
                    <a:pt x="1279" y="526"/>
                  </a:lnTo>
                  <a:lnTo>
                    <a:pt x="571"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1"/>
            <p:cNvSpPr/>
            <p:nvPr/>
          </p:nvSpPr>
          <p:spPr>
            <a:xfrm flipH="1">
              <a:off x="665366" y="2798626"/>
              <a:ext cx="46573" cy="46573"/>
            </a:xfrm>
            <a:custGeom>
              <a:avLst/>
              <a:gdLst/>
              <a:ahLst/>
              <a:cxnLst/>
              <a:rect l="l" t="t" r="r" b="b"/>
              <a:pathLst>
                <a:path w="1188" h="1188" extrusionOk="0">
                  <a:moveTo>
                    <a:pt x="548" y="0"/>
                  </a:moveTo>
                  <a:lnTo>
                    <a:pt x="1" y="708"/>
                  </a:lnTo>
                  <a:lnTo>
                    <a:pt x="594" y="1187"/>
                  </a:lnTo>
                  <a:lnTo>
                    <a:pt x="1188" y="457"/>
                  </a:lnTo>
                  <a:lnTo>
                    <a:pt x="548" y="0"/>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1"/>
            <p:cNvSpPr/>
            <p:nvPr/>
          </p:nvSpPr>
          <p:spPr>
            <a:xfrm flipH="1">
              <a:off x="696688" y="2775340"/>
              <a:ext cx="45671" cy="45671"/>
            </a:xfrm>
            <a:custGeom>
              <a:avLst/>
              <a:gdLst/>
              <a:ahLst/>
              <a:cxnLst/>
              <a:rect l="l" t="t" r="r" b="b"/>
              <a:pathLst>
                <a:path w="1165" h="1165" extrusionOk="0">
                  <a:moveTo>
                    <a:pt x="526" y="1"/>
                  </a:moveTo>
                  <a:lnTo>
                    <a:pt x="1" y="685"/>
                  </a:lnTo>
                  <a:lnTo>
                    <a:pt x="594" y="1165"/>
                  </a:lnTo>
                  <a:lnTo>
                    <a:pt x="1165" y="457"/>
                  </a:lnTo>
                  <a:lnTo>
                    <a:pt x="526"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1"/>
            <p:cNvSpPr/>
            <p:nvPr/>
          </p:nvSpPr>
          <p:spPr>
            <a:xfrm flipH="1">
              <a:off x="753062" y="2846022"/>
              <a:ext cx="39399" cy="40300"/>
            </a:xfrm>
            <a:custGeom>
              <a:avLst/>
              <a:gdLst/>
              <a:ahLst/>
              <a:cxnLst/>
              <a:rect l="l" t="t" r="r" b="b"/>
              <a:pathLst>
                <a:path w="1005" h="1028" extrusionOk="0">
                  <a:moveTo>
                    <a:pt x="434" y="1"/>
                  </a:moveTo>
                  <a:lnTo>
                    <a:pt x="0" y="571"/>
                  </a:lnTo>
                  <a:lnTo>
                    <a:pt x="571" y="1028"/>
                  </a:lnTo>
                  <a:lnTo>
                    <a:pt x="1005" y="457"/>
                  </a:lnTo>
                  <a:lnTo>
                    <a:pt x="434"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1"/>
            <p:cNvSpPr/>
            <p:nvPr/>
          </p:nvSpPr>
          <p:spPr>
            <a:xfrm flipH="1">
              <a:off x="692219" y="2895260"/>
              <a:ext cx="39399" cy="40300"/>
            </a:xfrm>
            <a:custGeom>
              <a:avLst/>
              <a:gdLst/>
              <a:ahLst/>
              <a:cxnLst/>
              <a:rect l="l" t="t" r="r" b="b"/>
              <a:pathLst>
                <a:path w="1005" h="1028" extrusionOk="0">
                  <a:moveTo>
                    <a:pt x="411" y="0"/>
                  </a:moveTo>
                  <a:lnTo>
                    <a:pt x="0" y="548"/>
                  </a:lnTo>
                  <a:lnTo>
                    <a:pt x="571" y="1027"/>
                  </a:lnTo>
                  <a:lnTo>
                    <a:pt x="1005" y="480"/>
                  </a:lnTo>
                  <a:lnTo>
                    <a:pt x="411" y="0"/>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1"/>
            <p:cNvSpPr/>
            <p:nvPr/>
          </p:nvSpPr>
          <p:spPr>
            <a:xfrm flipH="1">
              <a:off x="722640" y="2870210"/>
              <a:ext cx="39399" cy="40300"/>
            </a:xfrm>
            <a:custGeom>
              <a:avLst/>
              <a:gdLst/>
              <a:ahLst/>
              <a:cxnLst/>
              <a:rect l="l" t="t" r="r" b="b"/>
              <a:pathLst>
                <a:path w="1005" h="1028" extrusionOk="0">
                  <a:moveTo>
                    <a:pt x="434" y="0"/>
                  </a:moveTo>
                  <a:lnTo>
                    <a:pt x="0" y="571"/>
                  </a:lnTo>
                  <a:lnTo>
                    <a:pt x="571" y="1027"/>
                  </a:lnTo>
                  <a:lnTo>
                    <a:pt x="1005" y="479"/>
                  </a:lnTo>
                  <a:lnTo>
                    <a:pt x="434" y="0"/>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1"/>
            <p:cNvSpPr/>
            <p:nvPr/>
          </p:nvSpPr>
          <p:spPr>
            <a:xfrm flipH="1">
              <a:off x="779014" y="2878246"/>
              <a:ext cx="37595" cy="40300"/>
            </a:xfrm>
            <a:custGeom>
              <a:avLst/>
              <a:gdLst/>
              <a:ahLst/>
              <a:cxnLst/>
              <a:rect l="l" t="t" r="r" b="b"/>
              <a:pathLst>
                <a:path w="959" h="1028" extrusionOk="0">
                  <a:moveTo>
                    <a:pt x="411" y="1"/>
                  </a:moveTo>
                  <a:lnTo>
                    <a:pt x="0" y="548"/>
                  </a:lnTo>
                  <a:lnTo>
                    <a:pt x="525" y="1028"/>
                  </a:lnTo>
                  <a:lnTo>
                    <a:pt x="959" y="457"/>
                  </a:lnTo>
                  <a:lnTo>
                    <a:pt x="411"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1"/>
            <p:cNvSpPr/>
            <p:nvPr/>
          </p:nvSpPr>
          <p:spPr>
            <a:xfrm flipH="1">
              <a:off x="718171" y="2928347"/>
              <a:ext cx="42064" cy="44808"/>
            </a:xfrm>
            <a:custGeom>
              <a:avLst/>
              <a:gdLst/>
              <a:ahLst/>
              <a:cxnLst/>
              <a:rect l="l" t="t" r="r" b="b"/>
              <a:pathLst>
                <a:path w="1073" h="1143" extrusionOk="0">
                  <a:moveTo>
                    <a:pt x="502" y="1"/>
                  </a:moveTo>
                  <a:lnTo>
                    <a:pt x="0" y="663"/>
                  </a:lnTo>
                  <a:lnTo>
                    <a:pt x="479" y="1142"/>
                  </a:lnTo>
                  <a:lnTo>
                    <a:pt x="1073" y="457"/>
                  </a:lnTo>
                  <a:lnTo>
                    <a:pt x="502"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1"/>
            <p:cNvSpPr/>
            <p:nvPr/>
          </p:nvSpPr>
          <p:spPr>
            <a:xfrm flipH="1">
              <a:off x="748593" y="2903297"/>
              <a:ext cx="40300" cy="43005"/>
            </a:xfrm>
            <a:custGeom>
              <a:avLst/>
              <a:gdLst/>
              <a:ahLst/>
              <a:cxnLst/>
              <a:rect l="l" t="t" r="r" b="b"/>
              <a:pathLst>
                <a:path w="1028" h="1097" extrusionOk="0">
                  <a:moveTo>
                    <a:pt x="480" y="1"/>
                  </a:moveTo>
                  <a:lnTo>
                    <a:pt x="1" y="594"/>
                  </a:lnTo>
                  <a:lnTo>
                    <a:pt x="526" y="1096"/>
                  </a:lnTo>
                  <a:lnTo>
                    <a:pt x="1028" y="457"/>
                  </a:lnTo>
                  <a:lnTo>
                    <a:pt x="480"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1"/>
            <p:cNvSpPr/>
            <p:nvPr/>
          </p:nvSpPr>
          <p:spPr>
            <a:xfrm flipH="1">
              <a:off x="728011" y="2807564"/>
              <a:ext cx="40300" cy="41202"/>
            </a:xfrm>
            <a:custGeom>
              <a:avLst/>
              <a:gdLst/>
              <a:ahLst/>
              <a:cxnLst/>
              <a:rect l="l" t="t" r="r" b="b"/>
              <a:pathLst>
                <a:path w="1028" h="1051" extrusionOk="0">
                  <a:moveTo>
                    <a:pt x="457" y="0"/>
                  </a:moveTo>
                  <a:lnTo>
                    <a:pt x="1" y="571"/>
                  </a:lnTo>
                  <a:lnTo>
                    <a:pt x="594" y="1050"/>
                  </a:lnTo>
                  <a:lnTo>
                    <a:pt x="1028" y="480"/>
                  </a:lnTo>
                  <a:lnTo>
                    <a:pt x="457"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1"/>
            <p:cNvSpPr/>
            <p:nvPr/>
          </p:nvSpPr>
          <p:spPr>
            <a:xfrm flipH="1">
              <a:off x="665366" y="2856763"/>
              <a:ext cx="42103" cy="41202"/>
            </a:xfrm>
            <a:custGeom>
              <a:avLst/>
              <a:gdLst/>
              <a:ahLst/>
              <a:cxnLst/>
              <a:rect l="l" t="t" r="r" b="b"/>
              <a:pathLst>
                <a:path w="1074" h="1051" extrusionOk="0">
                  <a:moveTo>
                    <a:pt x="434" y="1"/>
                  </a:moveTo>
                  <a:lnTo>
                    <a:pt x="1" y="571"/>
                  </a:lnTo>
                  <a:lnTo>
                    <a:pt x="617" y="1051"/>
                  </a:lnTo>
                  <a:lnTo>
                    <a:pt x="1074" y="526"/>
                  </a:lnTo>
                  <a:lnTo>
                    <a:pt x="434"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1"/>
            <p:cNvSpPr/>
            <p:nvPr/>
          </p:nvSpPr>
          <p:spPr>
            <a:xfrm flipH="1">
              <a:off x="697590" y="2831713"/>
              <a:ext cx="40300" cy="41202"/>
            </a:xfrm>
            <a:custGeom>
              <a:avLst/>
              <a:gdLst/>
              <a:ahLst/>
              <a:cxnLst/>
              <a:rect l="l" t="t" r="r" b="b"/>
              <a:pathLst>
                <a:path w="1028" h="1051" extrusionOk="0">
                  <a:moveTo>
                    <a:pt x="434" y="1"/>
                  </a:moveTo>
                  <a:lnTo>
                    <a:pt x="1" y="571"/>
                  </a:lnTo>
                  <a:lnTo>
                    <a:pt x="594" y="1051"/>
                  </a:lnTo>
                  <a:lnTo>
                    <a:pt x="1028" y="503"/>
                  </a:lnTo>
                  <a:lnTo>
                    <a:pt x="434"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1"/>
            <p:cNvSpPr/>
            <p:nvPr/>
          </p:nvSpPr>
          <p:spPr>
            <a:xfrm flipH="1">
              <a:off x="631377" y="2816502"/>
              <a:ext cx="51042" cy="50140"/>
            </a:xfrm>
            <a:custGeom>
              <a:avLst/>
              <a:gdLst/>
              <a:ahLst/>
              <a:cxnLst/>
              <a:rect l="l" t="t" r="r" b="b"/>
              <a:pathLst>
                <a:path w="1302" h="1279" extrusionOk="0">
                  <a:moveTo>
                    <a:pt x="594" y="1"/>
                  </a:moveTo>
                  <a:lnTo>
                    <a:pt x="1" y="754"/>
                  </a:lnTo>
                  <a:lnTo>
                    <a:pt x="663" y="1279"/>
                  </a:lnTo>
                  <a:lnTo>
                    <a:pt x="1302" y="503"/>
                  </a:lnTo>
                  <a:lnTo>
                    <a:pt x="594"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1"/>
            <p:cNvSpPr/>
            <p:nvPr/>
          </p:nvSpPr>
          <p:spPr>
            <a:xfrm flipH="1">
              <a:off x="666267" y="2793255"/>
              <a:ext cx="46573" cy="47435"/>
            </a:xfrm>
            <a:custGeom>
              <a:avLst/>
              <a:gdLst/>
              <a:ahLst/>
              <a:cxnLst/>
              <a:rect l="l" t="t" r="r" b="b"/>
              <a:pathLst>
                <a:path w="1188" h="1210" extrusionOk="0">
                  <a:moveTo>
                    <a:pt x="549" y="0"/>
                  </a:moveTo>
                  <a:lnTo>
                    <a:pt x="1" y="731"/>
                  </a:lnTo>
                  <a:lnTo>
                    <a:pt x="594" y="1210"/>
                  </a:lnTo>
                  <a:lnTo>
                    <a:pt x="1188" y="457"/>
                  </a:lnTo>
                  <a:lnTo>
                    <a:pt x="549"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1"/>
            <p:cNvSpPr/>
            <p:nvPr/>
          </p:nvSpPr>
          <p:spPr>
            <a:xfrm flipH="1">
              <a:off x="697590" y="2769969"/>
              <a:ext cx="44769" cy="45671"/>
            </a:xfrm>
            <a:custGeom>
              <a:avLst/>
              <a:gdLst/>
              <a:ahLst/>
              <a:cxnLst/>
              <a:rect l="l" t="t" r="r" b="b"/>
              <a:pathLst>
                <a:path w="1142" h="1165" extrusionOk="0">
                  <a:moveTo>
                    <a:pt x="526" y="1"/>
                  </a:moveTo>
                  <a:lnTo>
                    <a:pt x="1" y="685"/>
                  </a:lnTo>
                  <a:lnTo>
                    <a:pt x="594" y="1165"/>
                  </a:lnTo>
                  <a:lnTo>
                    <a:pt x="1142" y="457"/>
                  </a:lnTo>
                  <a:lnTo>
                    <a:pt x="526"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1"/>
            <p:cNvSpPr/>
            <p:nvPr/>
          </p:nvSpPr>
          <p:spPr>
            <a:xfrm flipH="1">
              <a:off x="753062" y="2840651"/>
              <a:ext cx="40300" cy="40339"/>
            </a:xfrm>
            <a:custGeom>
              <a:avLst/>
              <a:gdLst/>
              <a:ahLst/>
              <a:cxnLst/>
              <a:rect l="l" t="t" r="r" b="b"/>
              <a:pathLst>
                <a:path w="1028" h="1029" extrusionOk="0">
                  <a:moveTo>
                    <a:pt x="457" y="1"/>
                  </a:moveTo>
                  <a:lnTo>
                    <a:pt x="1" y="572"/>
                  </a:lnTo>
                  <a:lnTo>
                    <a:pt x="571" y="1028"/>
                  </a:lnTo>
                  <a:lnTo>
                    <a:pt x="1028" y="457"/>
                  </a:lnTo>
                  <a:lnTo>
                    <a:pt x="457"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1"/>
            <p:cNvSpPr/>
            <p:nvPr/>
          </p:nvSpPr>
          <p:spPr>
            <a:xfrm flipH="1">
              <a:off x="692219" y="2889890"/>
              <a:ext cx="40300" cy="40300"/>
            </a:xfrm>
            <a:custGeom>
              <a:avLst/>
              <a:gdLst/>
              <a:ahLst/>
              <a:cxnLst/>
              <a:rect l="l" t="t" r="r" b="b"/>
              <a:pathLst>
                <a:path w="1028" h="1028" extrusionOk="0">
                  <a:moveTo>
                    <a:pt x="434" y="0"/>
                  </a:moveTo>
                  <a:lnTo>
                    <a:pt x="1" y="548"/>
                  </a:lnTo>
                  <a:lnTo>
                    <a:pt x="571" y="1027"/>
                  </a:lnTo>
                  <a:lnTo>
                    <a:pt x="1028" y="480"/>
                  </a:lnTo>
                  <a:lnTo>
                    <a:pt x="43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1"/>
            <p:cNvSpPr/>
            <p:nvPr/>
          </p:nvSpPr>
          <p:spPr>
            <a:xfrm flipH="1">
              <a:off x="723542" y="2864839"/>
              <a:ext cx="39399" cy="40300"/>
            </a:xfrm>
            <a:custGeom>
              <a:avLst/>
              <a:gdLst/>
              <a:ahLst/>
              <a:cxnLst/>
              <a:rect l="l" t="t" r="r" b="b"/>
              <a:pathLst>
                <a:path w="1005" h="1028" extrusionOk="0">
                  <a:moveTo>
                    <a:pt x="434" y="0"/>
                  </a:moveTo>
                  <a:lnTo>
                    <a:pt x="1" y="571"/>
                  </a:lnTo>
                  <a:lnTo>
                    <a:pt x="571" y="1027"/>
                  </a:lnTo>
                  <a:lnTo>
                    <a:pt x="1005" y="479"/>
                  </a:lnTo>
                  <a:lnTo>
                    <a:pt x="43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1"/>
            <p:cNvSpPr/>
            <p:nvPr/>
          </p:nvSpPr>
          <p:spPr>
            <a:xfrm flipH="1">
              <a:off x="779014" y="2872876"/>
              <a:ext cx="37595" cy="41202"/>
            </a:xfrm>
            <a:custGeom>
              <a:avLst/>
              <a:gdLst/>
              <a:ahLst/>
              <a:cxnLst/>
              <a:rect l="l" t="t" r="r" b="b"/>
              <a:pathLst>
                <a:path w="959" h="1051" extrusionOk="0">
                  <a:moveTo>
                    <a:pt x="411" y="1"/>
                  </a:moveTo>
                  <a:lnTo>
                    <a:pt x="0" y="548"/>
                  </a:lnTo>
                  <a:lnTo>
                    <a:pt x="502" y="1051"/>
                  </a:lnTo>
                  <a:lnTo>
                    <a:pt x="959" y="480"/>
                  </a:lnTo>
                  <a:lnTo>
                    <a:pt x="411"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1"/>
            <p:cNvSpPr/>
            <p:nvPr/>
          </p:nvSpPr>
          <p:spPr>
            <a:xfrm flipH="1">
              <a:off x="719073" y="2922976"/>
              <a:ext cx="42064" cy="44808"/>
            </a:xfrm>
            <a:custGeom>
              <a:avLst/>
              <a:gdLst/>
              <a:ahLst/>
              <a:cxnLst/>
              <a:rect l="l" t="t" r="r" b="b"/>
              <a:pathLst>
                <a:path w="1073" h="1143" extrusionOk="0">
                  <a:moveTo>
                    <a:pt x="525" y="1"/>
                  </a:moveTo>
                  <a:lnTo>
                    <a:pt x="0" y="663"/>
                  </a:lnTo>
                  <a:lnTo>
                    <a:pt x="502" y="1142"/>
                  </a:lnTo>
                  <a:lnTo>
                    <a:pt x="1073" y="457"/>
                  </a:lnTo>
                  <a:lnTo>
                    <a:pt x="525"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1"/>
            <p:cNvSpPr/>
            <p:nvPr/>
          </p:nvSpPr>
          <p:spPr>
            <a:xfrm flipH="1">
              <a:off x="748593" y="2897926"/>
              <a:ext cx="40300" cy="43005"/>
            </a:xfrm>
            <a:custGeom>
              <a:avLst/>
              <a:gdLst/>
              <a:ahLst/>
              <a:cxnLst/>
              <a:rect l="l" t="t" r="r" b="b"/>
              <a:pathLst>
                <a:path w="1028" h="1097" extrusionOk="0">
                  <a:moveTo>
                    <a:pt x="457" y="1"/>
                  </a:moveTo>
                  <a:lnTo>
                    <a:pt x="1" y="594"/>
                  </a:lnTo>
                  <a:lnTo>
                    <a:pt x="503" y="1096"/>
                  </a:lnTo>
                  <a:lnTo>
                    <a:pt x="1028" y="457"/>
                  </a:lnTo>
                  <a:lnTo>
                    <a:pt x="457"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1"/>
            <p:cNvSpPr/>
            <p:nvPr/>
          </p:nvSpPr>
          <p:spPr>
            <a:xfrm flipH="1">
              <a:off x="433600" y="2733276"/>
              <a:ext cx="248818" cy="438872"/>
            </a:xfrm>
            <a:custGeom>
              <a:avLst/>
              <a:gdLst/>
              <a:ahLst/>
              <a:cxnLst/>
              <a:rect l="l" t="t" r="r" b="b"/>
              <a:pathLst>
                <a:path w="6347" h="11195" extrusionOk="0">
                  <a:moveTo>
                    <a:pt x="4429" y="1"/>
                  </a:moveTo>
                  <a:cubicBezTo>
                    <a:pt x="4726" y="800"/>
                    <a:pt x="4771" y="1713"/>
                    <a:pt x="4726" y="2534"/>
                  </a:cubicBezTo>
                  <a:cubicBezTo>
                    <a:pt x="4703" y="3767"/>
                    <a:pt x="4475" y="4954"/>
                    <a:pt x="3972" y="6072"/>
                  </a:cubicBezTo>
                  <a:cubicBezTo>
                    <a:pt x="3128" y="7853"/>
                    <a:pt x="1690" y="9656"/>
                    <a:pt x="1" y="10889"/>
                  </a:cubicBezTo>
                  <a:cubicBezTo>
                    <a:pt x="229" y="11003"/>
                    <a:pt x="457" y="11094"/>
                    <a:pt x="708" y="11185"/>
                  </a:cubicBezTo>
                  <a:cubicBezTo>
                    <a:pt x="722" y="11192"/>
                    <a:pt x="733" y="11195"/>
                    <a:pt x="743" y="11195"/>
                  </a:cubicBezTo>
                  <a:cubicBezTo>
                    <a:pt x="767" y="11195"/>
                    <a:pt x="784" y="11179"/>
                    <a:pt x="800" y="11162"/>
                  </a:cubicBezTo>
                  <a:lnTo>
                    <a:pt x="845" y="11162"/>
                  </a:lnTo>
                  <a:cubicBezTo>
                    <a:pt x="1873" y="10523"/>
                    <a:pt x="2786" y="9542"/>
                    <a:pt x="3539" y="8606"/>
                  </a:cubicBezTo>
                  <a:cubicBezTo>
                    <a:pt x="4292" y="7647"/>
                    <a:pt x="4977" y="6597"/>
                    <a:pt x="5410" y="5433"/>
                  </a:cubicBezTo>
                  <a:cubicBezTo>
                    <a:pt x="6346" y="2877"/>
                    <a:pt x="6072" y="1096"/>
                    <a:pt x="4429" y="1"/>
                  </a:cubicBezTo>
                  <a:close/>
                </a:path>
              </a:pathLst>
            </a:custGeom>
            <a:solidFill>
              <a:srgbClr val="C6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1"/>
            <p:cNvSpPr/>
            <p:nvPr/>
          </p:nvSpPr>
          <p:spPr>
            <a:xfrm flipH="1">
              <a:off x="144600" y="2777222"/>
              <a:ext cx="435814" cy="327890"/>
            </a:xfrm>
            <a:custGeom>
              <a:avLst/>
              <a:gdLst/>
              <a:ahLst/>
              <a:cxnLst/>
              <a:rect l="l" t="t" r="r" b="b"/>
              <a:pathLst>
                <a:path w="11117" h="8364" extrusionOk="0">
                  <a:moveTo>
                    <a:pt x="2678" y="1"/>
                  </a:moveTo>
                  <a:cubicBezTo>
                    <a:pt x="2517" y="1"/>
                    <a:pt x="2398" y="10"/>
                    <a:pt x="2329" y="21"/>
                  </a:cubicBezTo>
                  <a:cubicBezTo>
                    <a:pt x="1233" y="204"/>
                    <a:pt x="1" y="2441"/>
                    <a:pt x="1599" y="3673"/>
                  </a:cubicBezTo>
                  <a:cubicBezTo>
                    <a:pt x="1633" y="3707"/>
                    <a:pt x="1661" y="3725"/>
                    <a:pt x="1687" y="3725"/>
                  </a:cubicBezTo>
                  <a:cubicBezTo>
                    <a:pt x="1713" y="3725"/>
                    <a:pt x="1736" y="3707"/>
                    <a:pt x="1758" y="3673"/>
                  </a:cubicBezTo>
                  <a:cubicBezTo>
                    <a:pt x="1936" y="3666"/>
                    <a:pt x="2115" y="3662"/>
                    <a:pt x="2295" y="3662"/>
                  </a:cubicBezTo>
                  <a:cubicBezTo>
                    <a:pt x="3773" y="3662"/>
                    <a:pt x="5290" y="3929"/>
                    <a:pt x="6552" y="4723"/>
                  </a:cubicBezTo>
                  <a:cubicBezTo>
                    <a:pt x="7921" y="5568"/>
                    <a:pt x="8652" y="6732"/>
                    <a:pt x="9200" y="8193"/>
                  </a:cubicBezTo>
                  <a:cubicBezTo>
                    <a:pt x="9214" y="8221"/>
                    <a:pt x="9245" y="8240"/>
                    <a:pt x="9273" y="8240"/>
                  </a:cubicBezTo>
                  <a:cubicBezTo>
                    <a:pt x="9290" y="8240"/>
                    <a:pt x="9305" y="8233"/>
                    <a:pt x="9314" y="8215"/>
                  </a:cubicBezTo>
                  <a:cubicBezTo>
                    <a:pt x="9553" y="8318"/>
                    <a:pt x="9833" y="8364"/>
                    <a:pt x="10113" y="8364"/>
                  </a:cubicBezTo>
                  <a:cubicBezTo>
                    <a:pt x="10392" y="8364"/>
                    <a:pt x="10672" y="8318"/>
                    <a:pt x="10911" y="8238"/>
                  </a:cubicBezTo>
                  <a:cubicBezTo>
                    <a:pt x="10921" y="8267"/>
                    <a:pt x="10947" y="8280"/>
                    <a:pt x="10973" y="8280"/>
                  </a:cubicBezTo>
                  <a:cubicBezTo>
                    <a:pt x="11010" y="8280"/>
                    <a:pt x="11048" y="8255"/>
                    <a:pt x="11048" y="8215"/>
                  </a:cubicBezTo>
                  <a:cubicBezTo>
                    <a:pt x="11117" y="7074"/>
                    <a:pt x="10706" y="5819"/>
                    <a:pt x="10295" y="4769"/>
                  </a:cubicBezTo>
                  <a:cubicBezTo>
                    <a:pt x="9930" y="3833"/>
                    <a:pt x="8743" y="2395"/>
                    <a:pt x="7921" y="1847"/>
                  </a:cubicBezTo>
                  <a:cubicBezTo>
                    <a:pt x="5562" y="255"/>
                    <a:pt x="3526" y="1"/>
                    <a:pt x="26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1"/>
            <p:cNvSpPr/>
            <p:nvPr/>
          </p:nvSpPr>
          <p:spPr>
            <a:xfrm flipH="1">
              <a:off x="195602" y="2883774"/>
              <a:ext cx="342747" cy="220906"/>
            </a:xfrm>
            <a:custGeom>
              <a:avLst/>
              <a:gdLst/>
              <a:ahLst/>
              <a:cxnLst/>
              <a:rect l="l" t="t" r="r" b="b"/>
              <a:pathLst>
                <a:path w="8743" h="5635" extrusionOk="0">
                  <a:moveTo>
                    <a:pt x="2155" y="0"/>
                  </a:moveTo>
                  <a:cubicBezTo>
                    <a:pt x="1438" y="0"/>
                    <a:pt x="713" y="124"/>
                    <a:pt x="1" y="362"/>
                  </a:cubicBezTo>
                  <a:cubicBezTo>
                    <a:pt x="115" y="590"/>
                    <a:pt x="297" y="773"/>
                    <a:pt x="526" y="955"/>
                  </a:cubicBezTo>
                  <a:cubicBezTo>
                    <a:pt x="560" y="989"/>
                    <a:pt x="588" y="1007"/>
                    <a:pt x="614" y="1007"/>
                  </a:cubicBezTo>
                  <a:cubicBezTo>
                    <a:pt x="640" y="1007"/>
                    <a:pt x="663" y="989"/>
                    <a:pt x="685" y="955"/>
                  </a:cubicBezTo>
                  <a:cubicBezTo>
                    <a:pt x="863" y="948"/>
                    <a:pt x="1042" y="944"/>
                    <a:pt x="1222" y="944"/>
                  </a:cubicBezTo>
                  <a:cubicBezTo>
                    <a:pt x="2700" y="944"/>
                    <a:pt x="4217" y="1211"/>
                    <a:pt x="5479" y="2005"/>
                  </a:cubicBezTo>
                  <a:cubicBezTo>
                    <a:pt x="6848" y="2850"/>
                    <a:pt x="7579" y="4014"/>
                    <a:pt x="8127" y="5475"/>
                  </a:cubicBezTo>
                  <a:cubicBezTo>
                    <a:pt x="8141" y="5503"/>
                    <a:pt x="8172" y="5522"/>
                    <a:pt x="8200" y="5522"/>
                  </a:cubicBezTo>
                  <a:cubicBezTo>
                    <a:pt x="8217" y="5522"/>
                    <a:pt x="8232" y="5515"/>
                    <a:pt x="8241" y="5497"/>
                  </a:cubicBezTo>
                  <a:cubicBezTo>
                    <a:pt x="8400" y="5566"/>
                    <a:pt x="8560" y="5612"/>
                    <a:pt x="8743" y="5634"/>
                  </a:cubicBezTo>
                  <a:cubicBezTo>
                    <a:pt x="8446" y="4858"/>
                    <a:pt x="8127" y="4082"/>
                    <a:pt x="7647" y="3352"/>
                  </a:cubicBezTo>
                  <a:cubicBezTo>
                    <a:pt x="7099" y="2484"/>
                    <a:pt x="6415" y="1731"/>
                    <a:pt x="5616" y="1115"/>
                  </a:cubicBezTo>
                  <a:cubicBezTo>
                    <a:pt x="4554" y="355"/>
                    <a:pt x="3367" y="0"/>
                    <a:pt x="2155" y="0"/>
                  </a:cubicBezTo>
                  <a:close/>
                </a:path>
              </a:pathLst>
            </a:custGeom>
            <a:solidFill>
              <a:srgbClr val="C6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1"/>
            <p:cNvSpPr/>
            <p:nvPr/>
          </p:nvSpPr>
          <p:spPr>
            <a:xfrm flipH="1">
              <a:off x="98066" y="3096565"/>
              <a:ext cx="160181" cy="162926"/>
            </a:xfrm>
            <a:custGeom>
              <a:avLst/>
              <a:gdLst/>
              <a:ahLst/>
              <a:cxnLst/>
              <a:rect l="l" t="t" r="r" b="b"/>
              <a:pathLst>
                <a:path w="4086" h="4156" extrusionOk="0">
                  <a:moveTo>
                    <a:pt x="2134" y="0"/>
                  </a:moveTo>
                  <a:cubicBezTo>
                    <a:pt x="1840" y="0"/>
                    <a:pt x="1588" y="79"/>
                    <a:pt x="1255" y="184"/>
                  </a:cubicBezTo>
                  <a:cubicBezTo>
                    <a:pt x="1243" y="171"/>
                    <a:pt x="1228" y="165"/>
                    <a:pt x="1214" y="165"/>
                  </a:cubicBezTo>
                  <a:cubicBezTo>
                    <a:pt x="1177" y="165"/>
                    <a:pt x="1141" y="203"/>
                    <a:pt x="1141" y="252"/>
                  </a:cubicBezTo>
                  <a:cubicBezTo>
                    <a:pt x="1118" y="275"/>
                    <a:pt x="1118" y="320"/>
                    <a:pt x="1141" y="366"/>
                  </a:cubicBezTo>
                  <a:cubicBezTo>
                    <a:pt x="1141" y="594"/>
                    <a:pt x="1096" y="777"/>
                    <a:pt x="1027" y="960"/>
                  </a:cubicBezTo>
                  <a:cubicBezTo>
                    <a:pt x="890" y="1325"/>
                    <a:pt x="708" y="1599"/>
                    <a:pt x="388" y="1895"/>
                  </a:cubicBezTo>
                  <a:cubicBezTo>
                    <a:pt x="274" y="2010"/>
                    <a:pt x="0" y="2192"/>
                    <a:pt x="91" y="2398"/>
                  </a:cubicBezTo>
                  <a:cubicBezTo>
                    <a:pt x="135" y="2496"/>
                    <a:pt x="215" y="2535"/>
                    <a:pt x="315" y="2535"/>
                  </a:cubicBezTo>
                  <a:cubicBezTo>
                    <a:pt x="630" y="2535"/>
                    <a:pt x="1134" y="2137"/>
                    <a:pt x="1255" y="1964"/>
                  </a:cubicBezTo>
                  <a:cubicBezTo>
                    <a:pt x="1255" y="1964"/>
                    <a:pt x="1438" y="2124"/>
                    <a:pt x="1461" y="2124"/>
                  </a:cubicBezTo>
                  <a:cubicBezTo>
                    <a:pt x="1552" y="2238"/>
                    <a:pt x="1598" y="2398"/>
                    <a:pt x="1643" y="2557"/>
                  </a:cubicBezTo>
                  <a:cubicBezTo>
                    <a:pt x="1689" y="2923"/>
                    <a:pt x="1712" y="3333"/>
                    <a:pt x="1849" y="3699"/>
                  </a:cubicBezTo>
                  <a:cubicBezTo>
                    <a:pt x="1869" y="3759"/>
                    <a:pt x="2049" y="4156"/>
                    <a:pt x="2169" y="4156"/>
                  </a:cubicBezTo>
                  <a:cubicBezTo>
                    <a:pt x="2185" y="4156"/>
                    <a:pt x="2201" y="4149"/>
                    <a:pt x="2214" y="4132"/>
                  </a:cubicBezTo>
                  <a:cubicBezTo>
                    <a:pt x="2305" y="3995"/>
                    <a:pt x="2260" y="3219"/>
                    <a:pt x="2237" y="2717"/>
                  </a:cubicBezTo>
                  <a:lnTo>
                    <a:pt x="2237" y="2717"/>
                  </a:lnTo>
                  <a:cubicBezTo>
                    <a:pt x="2305" y="2808"/>
                    <a:pt x="2465" y="3242"/>
                    <a:pt x="2511" y="3356"/>
                  </a:cubicBezTo>
                  <a:cubicBezTo>
                    <a:pt x="2553" y="3441"/>
                    <a:pt x="2809" y="4148"/>
                    <a:pt x="2974" y="4148"/>
                  </a:cubicBezTo>
                  <a:cubicBezTo>
                    <a:pt x="2988" y="4148"/>
                    <a:pt x="3001" y="4143"/>
                    <a:pt x="3013" y="4132"/>
                  </a:cubicBezTo>
                  <a:cubicBezTo>
                    <a:pt x="3124" y="4043"/>
                    <a:pt x="2975" y="3257"/>
                    <a:pt x="2861" y="2753"/>
                  </a:cubicBezTo>
                  <a:lnTo>
                    <a:pt x="2861" y="2753"/>
                  </a:lnTo>
                  <a:cubicBezTo>
                    <a:pt x="2975" y="2933"/>
                    <a:pt x="3130" y="3156"/>
                    <a:pt x="3241" y="3356"/>
                  </a:cubicBezTo>
                  <a:cubicBezTo>
                    <a:pt x="3300" y="3493"/>
                    <a:pt x="3425" y="3746"/>
                    <a:pt x="3545" y="3746"/>
                  </a:cubicBezTo>
                  <a:cubicBezTo>
                    <a:pt x="3566" y="3746"/>
                    <a:pt x="3586" y="3738"/>
                    <a:pt x="3606" y="3721"/>
                  </a:cubicBezTo>
                  <a:cubicBezTo>
                    <a:pt x="3675" y="3653"/>
                    <a:pt x="3584" y="3379"/>
                    <a:pt x="3538" y="3196"/>
                  </a:cubicBezTo>
                  <a:cubicBezTo>
                    <a:pt x="3492" y="2991"/>
                    <a:pt x="3378" y="2717"/>
                    <a:pt x="3310" y="2489"/>
                  </a:cubicBezTo>
                  <a:cubicBezTo>
                    <a:pt x="3310" y="2489"/>
                    <a:pt x="3310" y="2466"/>
                    <a:pt x="3310" y="2466"/>
                  </a:cubicBezTo>
                  <a:cubicBezTo>
                    <a:pt x="3469" y="2649"/>
                    <a:pt x="3629" y="2808"/>
                    <a:pt x="3743" y="2923"/>
                  </a:cubicBezTo>
                  <a:cubicBezTo>
                    <a:pt x="3796" y="2993"/>
                    <a:pt x="3902" y="3090"/>
                    <a:pt x="3980" y="3090"/>
                  </a:cubicBezTo>
                  <a:cubicBezTo>
                    <a:pt x="4003" y="3090"/>
                    <a:pt x="4024" y="3081"/>
                    <a:pt x="4040" y="3059"/>
                  </a:cubicBezTo>
                  <a:cubicBezTo>
                    <a:pt x="4086" y="2945"/>
                    <a:pt x="3196" y="960"/>
                    <a:pt x="3036" y="572"/>
                  </a:cubicBezTo>
                  <a:cubicBezTo>
                    <a:pt x="2899" y="252"/>
                    <a:pt x="2762" y="92"/>
                    <a:pt x="2420" y="24"/>
                  </a:cubicBezTo>
                  <a:cubicBezTo>
                    <a:pt x="2318" y="8"/>
                    <a:pt x="2224" y="0"/>
                    <a:pt x="2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1"/>
            <p:cNvSpPr/>
            <p:nvPr/>
          </p:nvSpPr>
          <p:spPr>
            <a:xfrm flipH="1">
              <a:off x="127586" y="3086921"/>
              <a:ext cx="110982" cy="31205"/>
            </a:xfrm>
            <a:custGeom>
              <a:avLst/>
              <a:gdLst/>
              <a:ahLst/>
              <a:cxnLst/>
              <a:rect l="l" t="t" r="r" b="b"/>
              <a:pathLst>
                <a:path w="2831" h="796" extrusionOk="0">
                  <a:moveTo>
                    <a:pt x="1191" y="1"/>
                  </a:moveTo>
                  <a:cubicBezTo>
                    <a:pt x="883" y="1"/>
                    <a:pt x="576" y="29"/>
                    <a:pt x="297" y="156"/>
                  </a:cubicBezTo>
                  <a:cubicBezTo>
                    <a:pt x="228" y="178"/>
                    <a:pt x="183" y="224"/>
                    <a:pt x="114" y="270"/>
                  </a:cubicBezTo>
                  <a:cubicBezTo>
                    <a:pt x="0" y="384"/>
                    <a:pt x="46" y="566"/>
                    <a:pt x="183" y="658"/>
                  </a:cubicBezTo>
                  <a:cubicBezTo>
                    <a:pt x="251" y="703"/>
                    <a:pt x="343" y="703"/>
                    <a:pt x="411" y="726"/>
                  </a:cubicBezTo>
                  <a:cubicBezTo>
                    <a:pt x="687" y="772"/>
                    <a:pt x="971" y="796"/>
                    <a:pt x="1255" y="796"/>
                  </a:cubicBezTo>
                  <a:cubicBezTo>
                    <a:pt x="1677" y="796"/>
                    <a:pt x="2102" y="744"/>
                    <a:pt x="2511" y="635"/>
                  </a:cubicBezTo>
                  <a:cubicBezTo>
                    <a:pt x="2625" y="612"/>
                    <a:pt x="2785" y="544"/>
                    <a:pt x="2808" y="407"/>
                  </a:cubicBezTo>
                  <a:cubicBezTo>
                    <a:pt x="2831" y="338"/>
                    <a:pt x="2808" y="270"/>
                    <a:pt x="2762" y="201"/>
                  </a:cubicBezTo>
                  <a:cubicBezTo>
                    <a:pt x="2739" y="201"/>
                    <a:pt x="2739" y="178"/>
                    <a:pt x="2716" y="178"/>
                  </a:cubicBezTo>
                  <a:cubicBezTo>
                    <a:pt x="2592" y="38"/>
                    <a:pt x="2392" y="4"/>
                    <a:pt x="2191" y="4"/>
                  </a:cubicBezTo>
                  <a:cubicBezTo>
                    <a:pt x="2098" y="4"/>
                    <a:pt x="2004" y="11"/>
                    <a:pt x="1918" y="19"/>
                  </a:cubicBezTo>
                  <a:cubicBezTo>
                    <a:pt x="1684" y="19"/>
                    <a:pt x="1437" y="1"/>
                    <a:pt x="119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1"/>
            <p:cNvSpPr/>
            <p:nvPr/>
          </p:nvSpPr>
          <p:spPr>
            <a:xfrm flipH="1">
              <a:off x="754120" y="3446134"/>
              <a:ext cx="113491" cy="183781"/>
            </a:xfrm>
            <a:custGeom>
              <a:avLst/>
              <a:gdLst/>
              <a:ahLst/>
              <a:cxnLst/>
              <a:rect l="l" t="t" r="r" b="b"/>
              <a:pathLst>
                <a:path w="2895" h="4688" extrusionOk="0">
                  <a:moveTo>
                    <a:pt x="990" y="0"/>
                  </a:moveTo>
                  <a:cubicBezTo>
                    <a:pt x="971" y="0"/>
                    <a:pt x="952" y="3"/>
                    <a:pt x="936" y="9"/>
                  </a:cubicBezTo>
                  <a:cubicBezTo>
                    <a:pt x="685" y="168"/>
                    <a:pt x="320" y="305"/>
                    <a:pt x="0" y="419"/>
                  </a:cubicBezTo>
                  <a:cubicBezTo>
                    <a:pt x="388" y="1378"/>
                    <a:pt x="959" y="2223"/>
                    <a:pt x="1438" y="3158"/>
                  </a:cubicBezTo>
                  <a:cubicBezTo>
                    <a:pt x="1643" y="3615"/>
                    <a:pt x="1826" y="4163"/>
                    <a:pt x="1849" y="4688"/>
                  </a:cubicBezTo>
                  <a:cubicBezTo>
                    <a:pt x="1917" y="4596"/>
                    <a:pt x="1940" y="4482"/>
                    <a:pt x="1917" y="4391"/>
                  </a:cubicBezTo>
                  <a:cubicBezTo>
                    <a:pt x="1917" y="4368"/>
                    <a:pt x="1917" y="4345"/>
                    <a:pt x="1917" y="4323"/>
                  </a:cubicBezTo>
                  <a:cubicBezTo>
                    <a:pt x="1963" y="4391"/>
                    <a:pt x="2054" y="4482"/>
                    <a:pt x="2123" y="4505"/>
                  </a:cubicBezTo>
                  <a:cubicBezTo>
                    <a:pt x="2147" y="4511"/>
                    <a:pt x="2169" y="4513"/>
                    <a:pt x="2189" y="4513"/>
                  </a:cubicBezTo>
                  <a:cubicBezTo>
                    <a:pt x="2343" y="4513"/>
                    <a:pt x="2397" y="4370"/>
                    <a:pt x="2397" y="4208"/>
                  </a:cubicBezTo>
                  <a:cubicBezTo>
                    <a:pt x="2397" y="4163"/>
                    <a:pt x="2374" y="4094"/>
                    <a:pt x="2351" y="4026"/>
                  </a:cubicBezTo>
                  <a:lnTo>
                    <a:pt x="2351" y="4026"/>
                  </a:lnTo>
                  <a:cubicBezTo>
                    <a:pt x="2374" y="4071"/>
                    <a:pt x="2419" y="4094"/>
                    <a:pt x="2465" y="4117"/>
                  </a:cubicBezTo>
                  <a:cubicBezTo>
                    <a:pt x="2519" y="4135"/>
                    <a:pt x="2564" y="4143"/>
                    <a:pt x="2601" y="4143"/>
                  </a:cubicBezTo>
                  <a:cubicBezTo>
                    <a:pt x="2894" y="4143"/>
                    <a:pt x="2698" y="3632"/>
                    <a:pt x="2556" y="3410"/>
                  </a:cubicBezTo>
                  <a:cubicBezTo>
                    <a:pt x="2556" y="3341"/>
                    <a:pt x="2534" y="3250"/>
                    <a:pt x="2511" y="3158"/>
                  </a:cubicBezTo>
                  <a:cubicBezTo>
                    <a:pt x="2305" y="2633"/>
                    <a:pt x="1780" y="2291"/>
                    <a:pt x="1575" y="1766"/>
                  </a:cubicBezTo>
                  <a:cubicBezTo>
                    <a:pt x="1506" y="1561"/>
                    <a:pt x="1461" y="1355"/>
                    <a:pt x="1415" y="1150"/>
                  </a:cubicBezTo>
                  <a:cubicBezTo>
                    <a:pt x="1438" y="1150"/>
                    <a:pt x="1461" y="1150"/>
                    <a:pt x="1484" y="1127"/>
                  </a:cubicBezTo>
                  <a:cubicBezTo>
                    <a:pt x="1415" y="876"/>
                    <a:pt x="1415" y="648"/>
                    <a:pt x="1324" y="397"/>
                  </a:cubicBezTo>
                  <a:cubicBezTo>
                    <a:pt x="1278" y="419"/>
                    <a:pt x="1255" y="419"/>
                    <a:pt x="1210" y="442"/>
                  </a:cubicBezTo>
                  <a:cubicBezTo>
                    <a:pt x="1210" y="397"/>
                    <a:pt x="1187" y="351"/>
                    <a:pt x="1187" y="305"/>
                  </a:cubicBezTo>
                  <a:cubicBezTo>
                    <a:pt x="1164" y="260"/>
                    <a:pt x="1164" y="168"/>
                    <a:pt x="1141" y="100"/>
                  </a:cubicBezTo>
                  <a:cubicBezTo>
                    <a:pt x="1124" y="30"/>
                    <a:pt x="1053" y="0"/>
                    <a:pt x="990"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1"/>
            <p:cNvSpPr/>
            <p:nvPr/>
          </p:nvSpPr>
          <p:spPr>
            <a:xfrm flipH="1">
              <a:off x="1190601" y="3205744"/>
              <a:ext cx="65390" cy="181429"/>
            </a:xfrm>
            <a:custGeom>
              <a:avLst/>
              <a:gdLst/>
              <a:ahLst/>
              <a:cxnLst/>
              <a:rect l="l" t="t" r="r" b="b"/>
              <a:pathLst>
                <a:path w="1668" h="4628" extrusionOk="0">
                  <a:moveTo>
                    <a:pt x="686" y="1"/>
                  </a:moveTo>
                  <a:cubicBezTo>
                    <a:pt x="594" y="1210"/>
                    <a:pt x="571" y="2443"/>
                    <a:pt x="275" y="3653"/>
                  </a:cubicBezTo>
                  <a:cubicBezTo>
                    <a:pt x="206" y="3927"/>
                    <a:pt x="115" y="4246"/>
                    <a:pt x="1" y="4566"/>
                  </a:cubicBezTo>
                  <a:cubicBezTo>
                    <a:pt x="69" y="4497"/>
                    <a:pt x="138" y="4429"/>
                    <a:pt x="161" y="4360"/>
                  </a:cubicBezTo>
                  <a:cubicBezTo>
                    <a:pt x="183" y="4337"/>
                    <a:pt x="183" y="4315"/>
                    <a:pt x="206" y="4292"/>
                  </a:cubicBezTo>
                  <a:cubicBezTo>
                    <a:pt x="206" y="4383"/>
                    <a:pt x="229" y="4520"/>
                    <a:pt x="275" y="4566"/>
                  </a:cubicBezTo>
                  <a:cubicBezTo>
                    <a:pt x="326" y="4609"/>
                    <a:pt x="374" y="4627"/>
                    <a:pt x="420" y="4627"/>
                  </a:cubicBezTo>
                  <a:cubicBezTo>
                    <a:pt x="517" y="4627"/>
                    <a:pt x="601" y="4545"/>
                    <a:pt x="663" y="4452"/>
                  </a:cubicBezTo>
                  <a:cubicBezTo>
                    <a:pt x="686" y="4406"/>
                    <a:pt x="708" y="4337"/>
                    <a:pt x="708" y="4269"/>
                  </a:cubicBezTo>
                  <a:cubicBezTo>
                    <a:pt x="731" y="4315"/>
                    <a:pt x="731" y="4360"/>
                    <a:pt x="754" y="4406"/>
                  </a:cubicBezTo>
                  <a:cubicBezTo>
                    <a:pt x="828" y="4490"/>
                    <a:pt x="892" y="4525"/>
                    <a:pt x="945" y="4525"/>
                  </a:cubicBezTo>
                  <a:cubicBezTo>
                    <a:pt x="1139" y="4525"/>
                    <a:pt x="1206" y="4068"/>
                    <a:pt x="1188" y="3835"/>
                  </a:cubicBezTo>
                  <a:cubicBezTo>
                    <a:pt x="1233" y="3767"/>
                    <a:pt x="1256" y="3698"/>
                    <a:pt x="1279" y="3607"/>
                  </a:cubicBezTo>
                  <a:cubicBezTo>
                    <a:pt x="1370" y="3036"/>
                    <a:pt x="1096" y="2489"/>
                    <a:pt x="1188" y="1918"/>
                  </a:cubicBezTo>
                  <a:cubicBezTo>
                    <a:pt x="1233" y="1712"/>
                    <a:pt x="1279" y="1507"/>
                    <a:pt x="1348" y="1302"/>
                  </a:cubicBezTo>
                  <a:cubicBezTo>
                    <a:pt x="1370" y="1324"/>
                    <a:pt x="1393" y="1324"/>
                    <a:pt x="1416" y="1324"/>
                  </a:cubicBezTo>
                  <a:cubicBezTo>
                    <a:pt x="1484" y="1051"/>
                    <a:pt x="1599" y="868"/>
                    <a:pt x="1644" y="617"/>
                  </a:cubicBezTo>
                  <a:cubicBezTo>
                    <a:pt x="1621" y="594"/>
                    <a:pt x="1576" y="594"/>
                    <a:pt x="1553" y="594"/>
                  </a:cubicBezTo>
                  <a:cubicBezTo>
                    <a:pt x="1553" y="548"/>
                    <a:pt x="1576" y="503"/>
                    <a:pt x="1576" y="457"/>
                  </a:cubicBezTo>
                  <a:cubicBezTo>
                    <a:pt x="1599" y="411"/>
                    <a:pt x="1621" y="320"/>
                    <a:pt x="1644" y="252"/>
                  </a:cubicBezTo>
                  <a:cubicBezTo>
                    <a:pt x="1667" y="183"/>
                    <a:pt x="1599" y="92"/>
                    <a:pt x="1507" y="92"/>
                  </a:cubicBezTo>
                  <a:cubicBezTo>
                    <a:pt x="1279" y="92"/>
                    <a:pt x="959" y="46"/>
                    <a:pt x="68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1"/>
            <p:cNvSpPr/>
            <p:nvPr/>
          </p:nvSpPr>
          <p:spPr>
            <a:xfrm flipH="1">
              <a:off x="453280" y="2880873"/>
              <a:ext cx="1518548" cy="1548146"/>
            </a:xfrm>
            <a:custGeom>
              <a:avLst/>
              <a:gdLst/>
              <a:ahLst/>
              <a:cxnLst/>
              <a:rect l="l" t="t" r="r" b="b"/>
              <a:pathLst>
                <a:path w="38736" h="39491" extrusionOk="0">
                  <a:moveTo>
                    <a:pt x="29876" y="0"/>
                  </a:moveTo>
                  <a:cubicBezTo>
                    <a:pt x="29862" y="0"/>
                    <a:pt x="29848" y="1"/>
                    <a:pt x="29833" y="2"/>
                  </a:cubicBezTo>
                  <a:cubicBezTo>
                    <a:pt x="28372" y="93"/>
                    <a:pt x="27710" y="1577"/>
                    <a:pt x="27939" y="2924"/>
                  </a:cubicBezTo>
                  <a:cubicBezTo>
                    <a:pt x="28235" y="4567"/>
                    <a:pt x="29582" y="6028"/>
                    <a:pt x="30632" y="7238"/>
                  </a:cubicBezTo>
                  <a:cubicBezTo>
                    <a:pt x="32846" y="9817"/>
                    <a:pt x="35540" y="12191"/>
                    <a:pt x="36590" y="15546"/>
                  </a:cubicBezTo>
                  <a:cubicBezTo>
                    <a:pt x="37388" y="18125"/>
                    <a:pt x="36863" y="21001"/>
                    <a:pt x="34649" y="22713"/>
                  </a:cubicBezTo>
                  <a:cubicBezTo>
                    <a:pt x="33174" y="23848"/>
                    <a:pt x="31275" y="24325"/>
                    <a:pt x="29421" y="24325"/>
                  </a:cubicBezTo>
                  <a:cubicBezTo>
                    <a:pt x="29038" y="24325"/>
                    <a:pt x="28656" y="24304"/>
                    <a:pt x="28281" y="24265"/>
                  </a:cubicBezTo>
                  <a:cubicBezTo>
                    <a:pt x="22894" y="23717"/>
                    <a:pt x="19813" y="18696"/>
                    <a:pt x="15476" y="16094"/>
                  </a:cubicBezTo>
                  <a:cubicBezTo>
                    <a:pt x="13953" y="15156"/>
                    <a:pt x="12261" y="14576"/>
                    <a:pt x="10550" y="14576"/>
                  </a:cubicBezTo>
                  <a:cubicBezTo>
                    <a:pt x="9594" y="14576"/>
                    <a:pt x="8633" y="14757"/>
                    <a:pt x="7693" y="15158"/>
                  </a:cubicBezTo>
                  <a:cubicBezTo>
                    <a:pt x="4976" y="16299"/>
                    <a:pt x="3128" y="18696"/>
                    <a:pt x="2009" y="21344"/>
                  </a:cubicBezTo>
                  <a:cubicBezTo>
                    <a:pt x="914" y="23946"/>
                    <a:pt x="297" y="26776"/>
                    <a:pt x="160" y="29584"/>
                  </a:cubicBezTo>
                  <a:cubicBezTo>
                    <a:pt x="1" y="32368"/>
                    <a:pt x="320" y="35199"/>
                    <a:pt x="1439" y="37755"/>
                  </a:cubicBezTo>
                  <a:cubicBezTo>
                    <a:pt x="1735" y="38394"/>
                    <a:pt x="2055" y="38873"/>
                    <a:pt x="2557" y="39353"/>
                  </a:cubicBezTo>
                  <a:cubicBezTo>
                    <a:pt x="2647" y="39449"/>
                    <a:pt x="2768" y="39491"/>
                    <a:pt x="2893" y="39491"/>
                  </a:cubicBezTo>
                  <a:cubicBezTo>
                    <a:pt x="3212" y="39491"/>
                    <a:pt x="3549" y="39212"/>
                    <a:pt x="3402" y="38851"/>
                  </a:cubicBezTo>
                  <a:cubicBezTo>
                    <a:pt x="2922" y="37687"/>
                    <a:pt x="2352" y="36568"/>
                    <a:pt x="2032" y="35336"/>
                  </a:cubicBezTo>
                  <a:cubicBezTo>
                    <a:pt x="1667" y="34012"/>
                    <a:pt x="1507" y="32665"/>
                    <a:pt x="1484" y="31318"/>
                  </a:cubicBezTo>
                  <a:cubicBezTo>
                    <a:pt x="1416" y="28534"/>
                    <a:pt x="1849" y="25749"/>
                    <a:pt x="2762" y="23124"/>
                  </a:cubicBezTo>
                  <a:cubicBezTo>
                    <a:pt x="3630" y="20568"/>
                    <a:pt x="4999" y="18102"/>
                    <a:pt x="7419" y="16710"/>
                  </a:cubicBezTo>
                  <a:cubicBezTo>
                    <a:pt x="8448" y="16119"/>
                    <a:pt x="9518" y="15859"/>
                    <a:pt x="10585" y="15859"/>
                  </a:cubicBezTo>
                  <a:cubicBezTo>
                    <a:pt x="12074" y="15859"/>
                    <a:pt x="13559" y="16365"/>
                    <a:pt x="14928" y="17189"/>
                  </a:cubicBezTo>
                  <a:cubicBezTo>
                    <a:pt x="19197" y="19792"/>
                    <a:pt x="22187" y="24539"/>
                    <a:pt x="27437" y="25338"/>
                  </a:cubicBezTo>
                  <a:cubicBezTo>
                    <a:pt x="28033" y="25433"/>
                    <a:pt x="28644" y="25482"/>
                    <a:pt x="29256" y="25482"/>
                  </a:cubicBezTo>
                  <a:cubicBezTo>
                    <a:pt x="33185" y="25482"/>
                    <a:pt x="37181" y="23499"/>
                    <a:pt x="38050" y="19312"/>
                  </a:cubicBezTo>
                  <a:cubicBezTo>
                    <a:pt x="38735" y="16071"/>
                    <a:pt x="37137" y="12944"/>
                    <a:pt x="35152" y="10456"/>
                  </a:cubicBezTo>
                  <a:cubicBezTo>
                    <a:pt x="34102" y="9132"/>
                    <a:pt x="32892" y="7922"/>
                    <a:pt x="31751" y="6667"/>
                  </a:cubicBezTo>
                  <a:cubicBezTo>
                    <a:pt x="31180" y="6028"/>
                    <a:pt x="30609" y="5389"/>
                    <a:pt x="30107" y="4681"/>
                  </a:cubicBezTo>
                  <a:cubicBezTo>
                    <a:pt x="29605" y="4019"/>
                    <a:pt x="29057" y="3266"/>
                    <a:pt x="28989" y="2399"/>
                  </a:cubicBezTo>
                  <a:cubicBezTo>
                    <a:pt x="28943" y="1760"/>
                    <a:pt x="29308" y="1029"/>
                    <a:pt x="29947" y="847"/>
                  </a:cubicBezTo>
                  <a:cubicBezTo>
                    <a:pt x="30390" y="714"/>
                    <a:pt x="30339" y="0"/>
                    <a:pt x="2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3" name="Google Shape;5343;p41"/>
            <p:cNvGrpSpPr/>
            <p:nvPr/>
          </p:nvGrpSpPr>
          <p:grpSpPr>
            <a:xfrm>
              <a:off x="1147376" y="1543455"/>
              <a:ext cx="892774" cy="615203"/>
              <a:chOff x="4076126" y="4258930"/>
              <a:chExt cx="892774" cy="615203"/>
            </a:xfrm>
          </p:grpSpPr>
          <p:sp>
            <p:nvSpPr>
              <p:cNvPr id="5344" name="Google Shape;5344;p41"/>
              <p:cNvSpPr/>
              <p:nvPr/>
            </p:nvSpPr>
            <p:spPr>
              <a:xfrm>
                <a:off x="4213087" y="42651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1"/>
              <p:cNvSpPr/>
              <p:nvPr/>
            </p:nvSpPr>
            <p:spPr>
              <a:xfrm>
                <a:off x="4321072" y="45100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1"/>
              <p:cNvSpPr/>
              <p:nvPr/>
            </p:nvSpPr>
            <p:spPr>
              <a:xfrm>
                <a:off x="4078586" y="42879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1"/>
              <p:cNvSpPr/>
              <p:nvPr/>
            </p:nvSpPr>
            <p:spPr>
              <a:xfrm>
                <a:off x="4325991" y="45402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1"/>
              <p:cNvSpPr/>
              <p:nvPr/>
            </p:nvSpPr>
            <p:spPr>
              <a:xfrm>
                <a:off x="4481468" y="45186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1"/>
              <p:cNvSpPr/>
              <p:nvPr/>
            </p:nvSpPr>
            <p:spPr>
              <a:xfrm>
                <a:off x="4351291" y="45483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1"/>
              <p:cNvSpPr/>
              <p:nvPr/>
            </p:nvSpPr>
            <p:spPr>
              <a:xfrm>
                <a:off x="4692491" y="45600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1"/>
              <p:cNvSpPr/>
              <p:nvPr/>
            </p:nvSpPr>
            <p:spPr>
              <a:xfrm>
                <a:off x="4687544" y="46001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1"/>
              <p:cNvSpPr/>
              <p:nvPr/>
            </p:nvSpPr>
            <p:spPr>
              <a:xfrm>
                <a:off x="4433976" y="42644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1"/>
              <p:cNvSpPr/>
              <p:nvPr/>
            </p:nvSpPr>
            <p:spPr>
              <a:xfrm>
                <a:off x="4216790" y="43021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1"/>
              <p:cNvSpPr/>
              <p:nvPr/>
            </p:nvSpPr>
            <p:spPr>
              <a:xfrm>
                <a:off x="4344507" y="4291015"/>
                <a:ext cx="50006"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1"/>
              <p:cNvSpPr/>
              <p:nvPr/>
            </p:nvSpPr>
            <p:spPr>
              <a:xfrm>
                <a:off x="4340182" y="42941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1"/>
              <p:cNvSpPr/>
              <p:nvPr/>
            </p:nvSpPr>
            <p:spPr>
              <a:xfrm>
                <a:off x="4327235" y="42916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1"/>
              <p:cNvSpPr/>
              <p:nvPr/>
            </p:nvSpPr>
            <p:spPr>
              <a:xfrm>
                <a:off x="4235927" y="42891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1"/>
              <p:cNvSpPr/>
              <p:nvPr/>
            </p:nvSpPr>
            <p:spPr>
              <a:xfrm>
                <a:off x="4297610" y="47364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1"/>
              <p:cNvSpPr/>
              <p:nvPr/>
            </p:nvSpPr>
            <p:spPr>
              <a:xfrm>
                <a:off x="4275418" y="44582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1"/>
              <p:cNvSpPr/>
              <p:nvPr/>
            </p:nvSpPr>
            <p:spPr>
              <a:xfrm>
                <a:off x="4330938" y="46988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1"/>
              <p:cNvSpPr/>
              <p:nvPr/>
            </p:nvSpPr>
            <p:spPr>
              <a:xfrm>
                <a:off x="4079207" y="46396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1"/>
              <p:cNvSpPr/>
              <p:nvPr/>
            </p:nvSpPr>
            <p:spPr>
              <a:xfrm>
                <a:off x="4129186" y="47204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1"/>
              <p:cNvSpPr/>
              <p:nvPr/>
            </p:nvSpPr>
            <p:spPr>
              <a:xfrm>
                <a:off x="4667191" y="43305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1"/>
              <p:cNvSpPr/>
              <p:nvPr/>
            </p:nvSpPr>
            <p:spPr>
              <a:xfrm>
                <a:off x="4865240" y="43206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1"/>
              <p:cNvSpPr/>
              <p:nvPr/>
            </p:nvSpPr>
            <p:spPr>
              <a:xfrm>
                <a:off x="4926922" y="43089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1"/>
              <p:cNvSpPr/>
              <p:nvPr/>
            </p:nvSpPr>
            <p:spPr>
              <a:xfrm>
                <a:off x="4271715" y="43755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1"/>
              <p:cNvSpPr/>
              <p:nvPr/>
            </p:nvSpPr>
            <p:spPr>
              <a:xfrm>
                <a:off x="4536393" y="46895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1"/>
              <p:cNvSpPr/>
              <p:nvPr/>
            </p:nvSpPr>
            <p:spPr>
              <a:xfrm>
                <a:off x="4525283" y="46914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1"/>
              <p:cNvSpPr/>
              <p:nvPr/>
            </p:nvSpPr>
            <p:spPr>
              <a:xfrm>
                <a:off x="4261849" y="43798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1"/>
              <p:cNvSpPr/>
              <p:nvPr/>
            </p:nvSpPr>
            <p:spPr>
              <a:xfrm>
                <a:off x="4502443" y="46297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1"/>
              <p:cNvSpPr/>
              <p:nvPr/>
            </p:nvSpPr>
            <p:spPr>
              <a:xfrm>
                <a:off x="4535771" y="47475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41"/>
              <p:cNvSpPr/>
              <p:nvPr/>
            </p:nvSpPr>
            <p:spPr>
              <a:xfrm>
                <a:off x="4432111" y="45119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41"/>
              <p:cNvSpPr/>
              <p:nvPr/>
            </p:nvSpPr>
            <p:spPr>
              <a:xfrm>
                <a:off x="4432111" y="45125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41"/>
              <p:cNvSpPr/>
              <p:nvPr/>
            </p:nvSpPr>
            <p:spPr>
              <a:xfrm>
                <a:off x="4432733" y="45131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41"/>
              <p:cNvSpPr/>
              <p:nvPr/>
            </p:nvSpPr>
            <p:spPr>
              <a:xfrm>
                <a:off x="4502443" y="46297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41"/>
              <p:cNvSpPr/>
              <p:nvPr/>
            </p:nvSpPr>
            <p:spPr>
              <a:xfrm>
                <a:off x="4535149" y="47463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41"/>
              <p:cNvSpPr/>
              <p:nvPr/>
            </p:nvSpPr>
            <p:spPr>
              <a:xfrm>
                <a:off x="4535149" y="47463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41"/>
              <p:cNvSpPr/>
              <p:nvPr/>
            </p:nvSpPr>
            <p:spPr>
              <a:xfrm>
                <a:off x="4469142" y="42626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41"/>
              <p:cNvSpPr/>
              <p:nvPr/>
            </p:nvSpPr>
            <p:spPr>
              <a:xfrm>
                <a:off x="4488252" y="43539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41"/>
              <p:cNvSpPr/>
              <p:nvPr/>
            </p:nvSpPr>
            <p:spPr>
              <a:xfrm>
                <a:off x="4630781" y="46359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41"/>
              <p:cNvSpPr/>
              <p:nvPr/>
            </p:nvSpPr>
            <p:spPr>
              <a:xfrm>
                <a:off x="4623375" y="46365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41"/>
              <p:cNvSpPr/>
              <p:nvPr/>
            </p:nvSpPr>
            <p:spPr>
              <a:xfrm>
                <a:off x="4756038" y="47173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1"/>
              <p:cNvSpPr/>
              <p:nvPr/>
            </p:nvSpPr>
            <p:spPr>
              <a:xfrm>
                <a:off x="4488252" y="43539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1"/>
              <p:cNvSpPr/>
              <p:nvPr/>
            </p:nvSpPr>
            <p:spPr>
              <a:xfrm>
                <a:off x="4488252" y="43551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1"/>
              <p:cNvSpPr/>
              <p:nvPr/>
            </p:nvSpPr>
            <p:spPr>
              <a:xfrm>
                <a:off x="4676435" y="46717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1"/>
              <p:cNvSpPr/>
              <p:nvPr/>
            </p:nvSpPr>
            <p:spPr>
              <a:xfrm>
                <a:off x="4677057" y="46723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1"/>
              <p:cNvSpPr/>
              <p:nvPr/>
            </p:nvSpPr>
            <p:spPr>
              <a:xfrm>
                <a:off x="4677678" y="46723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1"/>
              <p:cNvSpPr/>
              <p:nvPr/>
            </p:nvSpPr>
            <p:spPr>
              <a:xfrm>
                <a:off x="4756038" y="47173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1"/>
              <p:cNvSpPr/>
              <p:nvPr/>
            </p:nvSpPr>
            <p:spPr>
              <a:xfrm>
                <a:off x="4488252" y="43539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1"/>
              <p:cNvSpPr/>
              <p:nvPr/>
            </p:nvSpPr>
            <p:spPr>
              <a:xfrm>
                <a:off x="4488252" y="43539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1"/>
              <p:cNvSpPr/>
              <p:nvPr/>
            </p:nvSpPr>
            <p:spPr>
              <a:xfrm>
                <a:off x="4488252" y="43539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1"/>
              <p:cNvSpPr/>
              <p:nvPr/>
            </p:nvSpPr>
            <p:spPr>
              <a:xfrm>
                <a:off x="4676435" y="46717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41"/>
              <p:cNvSpPr/>
              <p:nvPr/>
            </p:nvSpPr>
            <p:spPr>
              <a:xfrm>
                <a:off x="4677057" y="46723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41"/>
              <p:cNvSpPr/>
              <p:nvPr/>
            </p:nvSpPr>
            <p:spPr>
              <a:xfrm>
                <a:off x="4677057" y="46723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1"/>
              <p:cNvSpPr/>
              <p:nvPr/>
            </p:nvSpPr>
            <p:spPr>
              <a:xfrm>
                <a:off x="4677057" y="46723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1"/>
              <p:cNvSpPr/>
              <p:nvPr/>
            </p:nvSpPr>
            <p:spPr>
              <a:xfrm>
                <a:off x="4210005" y="4258930"/>
                <a:ext cx="596011"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1"/>
              <p:cNvSpPr/>
              <p:nvPr/>
            </p:nvSpPr>
            <p:spPr>
              <a:xfrm>
                <a:off x="4695572" y="43268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1"/>
              <p:cNvSpPr/>
              <p:nvPr/>
            </p:nvSpPr>
            <p:spPr>
              <a:xfrm>
                <a:off x="4696194" y="43268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1"/>
              <p:cNvSpPr/>
              <p:nvPr/>
            </p:nvSpPr>
            <p:spPr>
              <a:xfrm>
                <a:off x="4332181" y="433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1"/>
              <p:cNvSpPr/>
              <p:nvPr/>
            </p:nvSpPr>
            <p:spPr>
              <a:xfrm>
                <a:off x="4332181" y="43323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1"/>
              <p:cNvSpPr/>
              <p:nvPr/>
            </p:nvSpPr>
            <p:spPr>
              <a:xfrm>
                <a:off x="4313665" y="45044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1"/>
              <p:cNvSpPr/>
              <p:nvPr/>
            </p:nvSpPr>
            <p:spPr>
              <a:xfrm>
                <a:off x="4813396" y="45260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1"/>
              <p:cNvSpPr/>
              <p:nvPr/>
            </p:nvSpPr>
            <p:spPr>
              <a:xfrm>
                <a:off x="4695572" y="43268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41"/>
              <p:cNvSpPr/>
              <p:nvPr/>
            </p:nvSpPr>
            <p:spPr>
              <a:xfrm>
                <a:off x="4696194" y="43268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41"/>
              <p:cNvSpPr/>
              <p:nvPr/>
            </p:nvSpPr>
            <p:spPr>
              <a:xfrm>
                <a:off x="4696194" y="43274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41"/>
              <p:cNvSpPr/>
              <p:nvPr/>
            </p:nvSpPr>
            <p:spPr>
              <a:xfrm>
                <a:off x="4696194" y="43274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41"/>
              <p:cNvSpPr/>
              <p:nvPr/>
            </p:nvSpPr>
            <p:spPr>
              <a:xfrm>
                <a:off x="4332181" y="43317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41"/>
              <p:cNvSpPr/>
              <p:nvPr/>
            </p:nvSpPr>
            <p:spPr>
              <a:xfrm>
                <a:off x="4332181" y="43317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41"/>
              <p:cNvSpPr/>
              <p:nvPr/>
            </p:nvSpPr>
            <p:spPr>
              <a:xfrm>
                <a:off x="4332181" y="433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41"/>
              <p:cNvSpPr/>
              <p:nvPr/>
            </p:nvSpPr>
            <p:spPr>
              <a:xfrm>
                <a:off x="4332181" y="433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1"/>
              <p:cNvSpPr/>
              <p:nvPr/>
            </p:nvSpPr>
            <p:spPr>
              <a:xfrm>
                <a:off x="4813396" y="45260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1"/>
              <p:cNvSpPr/>
              <p:nvPr/>
            </p:nvSpPr>
            <p:spPr>
              <a:xfrm>
                <a:off x="4813396" y="45260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1"/>
              <p:cNvSpPr/>
              <p:nvPr/>
            </p:nvSpPr>
            <p:spPr>
              <a:xfrm>
                <a:off x="4813396" y="45260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1"/>
              <p:cNvSpPr/>
              <p:nvPr/>
            </p:nvSpPr>
            <p:spPr>
              <a:xfrm>
                <a:off x="4221115" y="45279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1"/>
              <p:cNvSpPr/>
              <p:nvPr/>
            </p:nvSpPr>
            <p:spPr>
              <a:xfrm>
                <a:off x="4221115" y="45285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1"/>
              <p:cNvSpPr/>
              <p:nvPr/>
            </p:nvSpPr>
            <p:spPr>
              <a:xfrm>
                <a:off x="4076126" y="42879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1"/>
              <p:cNvSpPr/>
              <p:nvPr/>
            </p:nvSpPr>
            <p:spPr>
              <a:xfrm>
                <a:off x="4108210" y="47525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1"/>
              <p:cNvSpPr/>
              <p:nvPr/>
            </p:nvSpPr>
            <p:spPr>
              <a:xfrm>
                <a:off x="4827587" y="44933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1"/>
              <p:cNvSpPr/>
              <p:nvPr/>
            </p:nvSpPr>
            <p:spPr>
              <a:xfrm>
                <a:off x="4827587" y="44933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41"/>
              <p:cNvSpPr/>
              <p:nvPr/>
            </p:nvSpPr>
            <p:spPr>
              <a:xfrm>
                <a:off x="4108832" y="47519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41"/>
              <p:cNvSpPr/>
              <p:nvPr/>
            </p:nvSpPr>
            <p:spPr>
              <a:xfrm>
                <a:off x="4155108" y="43459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41"/>
              <p:cNvSpPr/>
              <p:nvPr/>
            </p:nvSpPr>
            <p:spPr>
              <a:xfrm>
                <a:off x="4832533" y="44181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41"/>
              <p:cNvSpPr/>
              <p:nvPr/>
            </p:nvSpPr>
            <p:spPr>
              <a:xfrm>
                <a:off x="4422245" y="47087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4" name="Google Shape;5424;p41"/>
            <p:cNvSpPr/>
            <p:nvPr/>
          </p:nvSpPr>
          <p:spPr>
            <a:xfrm>
              <a:off x="1833455" y="242426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41"/>
            <p:cNvSpPr/>
            <p:nvPr/>
          </p:nvSpPr>
          <p:spPr>
            <a:xfrm>
              <a:off x="112276" y="35221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1"/>
            <p:cNvSpPr/>
            <p:nvPr/>
          </p:nvSpPr>
          <p:spPr>
            <a:xfrm>
              <a:off x="947647" y="1161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1"/>
            <p:cNvSpPr/>
            <p:nvPr/>
          </p:nvSpPr>
          <p:spPr>
            <a:xfrm>
              <a:off x="2276072" y="28033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1"/>
            <p:cNvSpPr/>
            <p:nvPr/>
          </p:nvSpPr>
          <p:spPr>
            <a:xfrm>
              <a:off x="2566576" y="12868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1"/>
            <p:cNvSpPr/>
            <p:nvPr/>
          </p:nvSpPr>
          <p:spPr>
            <a:xfrm>
              <a:off x="2035035" y="3521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1"/>
            <p:cNvSpPr/>
            <p:nvPr/>
          </p:nvSpPr>
          <p:spPr>
            <a:xfrm>
              <a:off x="3036647" y="15689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1" name="Google Shape;5431;p41"/>
            <p:cNvGrpSpPr/>
            <p:nvPr/>
          </p:nvGrpSpPr>
          <p:grpSpPr>
            <a:xfrm>
              <a:off x="1987181" y="221528"/>
              <a:ext cx="763841" cy="767544"/>
              <a:chOff x="7881969" y="1962328"/>
              <a:chExt cx="763841" cy="767544"/>
            </a:xfrm>
          </p:grpSpPr>
          <p:sp>
            <p:nvSpPr>
              <p:cNvPr id="5432" name="Google Shape;5432;p41"/>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1"/>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41"/>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1"/>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1"/>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1"/>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1"/>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1"/>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1"/>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1"/>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1"/>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1"/>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1"/>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1"/>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1"/>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1"/>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41"/>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1"/>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1"/>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1"/>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1"/>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1"/>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4" name="Google Shape;5454;p41"/>
              <p:cNvGrpSpPr/>
              <p:nvPr/>
            </p:nvGrpSpPr>
            <p:grpSpPr>
              <a:xfrm>
                <a:off x="7881969" y="2107317"/>
                <a:ext cx="763841" cy="546655"/>
                <a:chOff x="7881969" y="2107317"/>
                <a:chExt cx="763841" cy="546655"/>
              </a:xfrm>
            </p:grpSpPr>
            <p:sp>
              <p:nvSpPr>
                <p:cNvPr id="5455" name="Google Shape;5455;p41"/>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1"/>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1"/>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1"/>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1"/>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1"/>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1"/>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1"/>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1"/>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1"/>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1"/>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1"/>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1"/>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1"/>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1"/>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1"/>
                <p:cNvSpPr/>
                <p:nvPr/>
              </p:nvSpPr>
              <p:spPr>
                <a:xfrm>
                  <a:off x="8102831" y="2236277"/>
                  <a:ext cx="19164" cy="46573"/>
                </a:xfrm>
                <a:custGeom>
                  <a:avLst/>
                  <a:gdLst/>
                  <a:ahLst/>
                  <a:cxnLst/>
                  <a:rect l="l" t="t" r="r" b="b"/>
                  <a:pathLst>
                    <a:path w="709" h="1723" extrusionOk="0">
                      <a:moveTo>
                        <a:pt x="594" y="0"/>
                      </a:moveTo>
                      <a:cubicBezTo>
                        <a:pt x="549" y="0"/>
                        <a:pt x="503" y="23"/>
                        <a:pt x="503" y="46"/>
                      </a:cubicBezTo>
                      <a:cubicBezTo>
                        <a:pt x="412" y="297"/>
                        <a:pt x="321" y="571"/>
                        <a:pt x="229" y="822"/>
                      </a:cubicBezTo>
                      <a:cubicBezTo>
                        <a:pt x="206" y="936"/>
                        <a:pt x="161" y="1050"/>
                        <a:pt x="115" y="1187"/>
                      </a:cubicBezTo>
                      <a:cubicBezTo>
                        <a:pt x="92" y="1324"/>
                        <a:pt x="47" y="1461"/>
                        <a:pt x="24" y="1598"/>
                      </a:cubicBezTo>
                      <a:cubicBezTo>
                        <a:pt x="1" y="1667"/>
                        <a:pt x="47" y="1712"/>
                        <a:pt x="115" y="1712"/>
                      </a:cubicBezTo>
                      <a:cubicBezTo>
                        <a:pt x="123" y="1720"/>
                        <a:pt x="130" y="1722"/>
                        <a:pt x="138" y="1722"/>
                      </a:cubicBezTo>
                      <a:cubicBezTo>
                        <a:pt x="153" y="1722"/>
                        <a:pt x="168" y="1712"/>
                        <a:pt x="184" y="1712"/>
                      </a:cubicBezTo>
                      <a:cubicBezTo>
                        <a:pt x="206" y="1689"/>
                        <a:pt x="206" y="1667"/>
                        <a:pt x="229" y="1644"/>
                      </a:cubicBezTo>
                      <a:cubicBezTo>
                        <a:pt x="252" y="1530"/>
                        <a:pt x="275" y="1438"/>
                        <a:pt x="298" y="1324"/>
                      </a:cubicBezTo>
                      <a:cubicBezTo>
                        <a:pt x="366" y="1142"/>
                        <a:pt x="412" y="959"/>
                        <a:pt x="480" y="754"/>
                      </a:cubicBezTo>
                      <a:cubicBezTo>
                        <a:pt x="526" y="548"/>
                        <a:pt x="617" y="343"/>
                        <a:pt x="686" y="137"/>
                      </a:cubicBezTo>
                      <a:cubicBezTo>
                        <a:pt x="709" y="69"/>
                        <a:pt x="686" y="23"/>
                        <a:pt x="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1"/>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1"/>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1"/>
                <p:cNvSpPr/>
                <p:nvPr/>
              </p:nvSpPr>
              <p:spPr>
                <a:xfrm>
                  <a:off x="8151593" y="2249225"/>
                  <a:ext cx="11136" cy="29030"/>
                </a:xfrm>
                <a:custGeom>
                  <a:avLst/>
                  <a:gdLst/>
                  <a:ahLst/>
                  <a:cxnLst/>
                  <a:rect l="l" t="t" r="r" b="b"/>
                  <a:pathLst>
                    <a:path w="412" h="1074" extrusionOk="0">
                      <a:moveTo>
                        <a:pt x="297" y="1"/>
                      </a:moveTo>
                      <a:cubicBezTo>
                        <a:pt x="297" y="1"/>
                        <a:pt x="274" y="23"/>
                        <a:pt x="251" y="46"/>
                      </a:cubicBezTo>
                      <a:cubicBezTo>
                        <a:pt x="206" y="183"/>
                        <a:pt x="160" y="343"/>
                        <a:pt x="114" y="503"/>
                      </a:cubicBezTo>
                      <a:cubicBezTo>
                        <a:pt x="114" y="571"/>
                        <a:pt x="91" y="640"/>
                        <a:pt x="69" y="708"/>
                      </a:cubicBezTo>
                      <a:cubicBezTo>
                        <a:pt x="46" y="800"/>
                        <a:pt x="23" y="891"/>
                        <a:pt x="0" y="982"/>
                      </a:cubicBezTo>
                      <a:cubicBezTo>
                        <a:pt x="0" y="1028"/>
                        <a:pt x="46" y="1073"/>
                        <a:pt x="69" y="1073"/>
                      </a:cubicBezTo>
                      <a:cubicBezTo>
                        <a:pt x="114" y="1073"/>
                        <a:pt x="160" y="1051"/>
                        <a:pt x="183" y="1005"/>
                      </a:cubicBezTo>
                      <a:cubicBezTo>
                        <a:pt x="183" y="914"/>
                        <a:pt x="206" y="845"/>
                        <a:pt x="228" y="754"/>
                      </a:cubicBezTo>
                      <a:cubicBezTo>
                        <a:pt x="251" y="685"/>
                        <a:pt x="274" y="594"/>
                        <a:pt x="297" y="526"/>
                      </a:cubicBezTo>
                      <a:lnTo>
                        <a:pt x="274" y="526"/>
                      </a:lnTo>
                      <a:cubicBezTo>
                        <a:pt x="320" y="389"/>
                        <a:pt x="365" y="252"/>
                        <a:pt x="411" y="115"/>
                      </a:cubicBezTo>
                      <a:cubicBezTo>
                        <a:pt x="411" y="92"/>
                        <a:pt x="411" y="69"/>
                        <a:pt x="411" y="46"/>
                      </a:cubicBezTo>
                      <a:cubicBezTo>
                        <a:pt x="411" y="23"/>
                        <a:pt x="388" y="1"/>
                        <a:pt x="36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1"/>
                <p:cNvSpPr/>
                <p:nvPr/>
              </p:nvSpPr>
              <p:spPr>
                <a:xfrm>
                  <a:off x="8151593" y="2248603"/>
                  <a:ext cx="18516" cy="42599"/>
                </a:xfrm>
                <a:custGeom>
                  <a:avLst/>
                  <a:gdLst/>
                  <a:ahLst/>
                  <a:cxnLst/>
                  <a:rect l="l" t="t" r="r" b="b"/>
                  <a:pathLst>
                    <a:path w="685" h="1576" extrusionOk="0">
                      <a:moveTo>
                        <a:pt x="571" y="1"/>
                      </a:moveTo>
                      <a:cubicBezTo>
                        <a:pt x="525" y="1"/>
                        <a:pt x="480" y="24"/>
                        <a:pt x="480" y="69"/>
                      </a:cubicBezTo>
                      <a:cubicBezTo>
                        <a:pt x="388" y="275"/>
                        <a:pt x="320" y="503"/>
                        <a:pt x="251" y="731"/>
                      </a:cubicBezTo>
                      <a:cubicBezTo>
                        <a:pt x="160" y="959"/>
                        <a:pt x="91" y="1188"/>
                        <a:pt x="23" y="1416"/>
                      </a:cubicBezTo>
                      <a:cubicBezTo>
                        <a:pt x="23" y="1462"/>
                        <a:pt x="0" y="1484"/>
                        <a:pt x="23" y="1507"/>
                      </a:cubicBezTo>
                      <a:cubicBezTo>
                        <a:pt x="23" y="1530"/>
                        <a:pt x="46" y="1553"/>
                        <a:pt x="69" y="1576"/>
                      </a:cubicBezTo>
                      <a:cubicBezTo>
                        <a:pt x="137" y="1576"/>
                        <a:pt x="206" y="1553"/>
                        <a:pt x="206" y="1507"/>
                      </a:cubicBezTo>
                      <a:cubicBezTo>
                        <a:pt x="251" y="1393"/>
                        <a:pt x="297" y="1279"/>
                        <a:pt x="343" y="1165"/>
                      </a:cubicBezTo>
                      <a:cubicBezTo>
                        <a:pt x="365" y="1051"/>
                        <a:pt x="388" y="937"/>
                        <a:pt x="434" y="823"/>
                      </a:cubicBezTo>
                      <a:cubicBezTo>
                        <a:pt x="502" y="594"/>
                        <a:pt x="571" y="366"/>
                        <a:pt x="662" y="138"/>
                      </a:cubicBezTo>
                      <a:cubicBezTo>
                        <a:pt x="685" y="92"/>
                        <a:pt x="662" y="46"/>
                        <a:pt x="616" y="24"/>
                      </a:cubicBezTo>
                      <a:cubicBezTo>
                        <a:pt x="594" y="1"/>
                        <a:pt x="571"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1"/>
                <p:cNvSpPr/>
                <p:nvPr/>
              </p:nvSpPr>
              <p:spPr>
                <a:xfrm>
                  <a:off x="8147268" y="2251685"/>
                  <a:ext cx="22840" cy="59871"/>
                </a:xfrm>
                <a:custGeom>
                  <a:avLst/>
                  <a:gdLst/>
                  <a:ahLst/>
                  <a:cxnLst/>
                  <a:rect l="l" t="t" r="r" b="b"/>
                  <a:pathLst>
                    <a:path w="845" h="2215" extrusionOk="0">
                      <a:moveTo>
                        <a:pt x="480" y="1165"/>
                      </a:moveTo>
                      <a:lnTo>
                        <a:pt x="480" y="1165"/>
                      </a:lnTo>
                      <a:cubicBezTo>
                        <a:pt x="478" y="1172"/>
                        <a:pt x="476" y="1180"/>
                        <a:pt x="473" y="1187"/>
                      </a:cubicBezTo>
                      <a:lnTo>
                        <a:pt x="473" y="1187"/>
                      </a:lnTo>
                      <a:cubicBezTo>
                        <a:pt x="480" y="1185"/>
                        <a:pt x="480" y="1180"/>
                        <a:pt x="480" y="1165"/>
                      </a:cubicBezTo>
                      <a:close/>
                      <a:moveTo>
                        <a:pt x="754" y="1"/>
                      </a:moveTo>
                      <a:cubicBezTo>
                        <a:pt x="708" y="1"/>
                        <a:pt x="685" y="24"/>
                        <a:pt x="662" y="47"/>
                      </a:cubicBezTo>
                      <a:cubicBezTo>
                        <a:pt x="617" y="206"/>
                        <a:pt x="548" y="389"/>
                        <a:pt x="503" y="549"/>
                      </a:cubicBezTo>
                      <a:cubicBezTo>
                        <a:pt x="434" y="731"/>
                        <a:pt x="388" y="891"/>
                        <a:pt x="343" y="1051"/>
                      </a:cubicBezTo>
                      <a:cubicBezTo>
                        <a:pt x="274" y="1233"/>
                        <a:pt x="229" y="1393"/>
                        <a:pt x="183" y="1553"/>
                      </a:cubicBezTo>
                      <a:cubicBezTo>
                        <a:pt x="137" y="1736"/>
                        <a:pt x="69" y="1895"/>
                        <a:pt x="23" y="2078"/>
                      </a:cubicBezTo>
                      <a:cubicBezTo>
                        <a:pt x="0" y="2101"/>
                        <a:pt x="0" y="2124"/>
                        <a:pt x="23" y="2146"/>
                      </a:cubicBezTo>
                      <a:cubicBezTo>
                        <a:pt x="23" y="2169"/>
                        <a:pt x="46" y="2192"/>
                        <a:pt x="69" y="2215"/>
                      </a:cubicBezTo>
                      <a:lnTo>
                        <a:pt x="137" y="2215"/>
                      </a:lnTo>
                      <a:cubicBezTo>
                        <a:pt x="160" y="2192"/>
                        <a:pt x="183" y="2169"/>
                        <a:pt x="206" y="2146"/>
                      </a:cubicBezTo>
                      <a:cubicBezTo>
                        <a:pt x="251" y="1987"/>
                        <a:pt x="297" y="1827"/>
                        <a:pt x="343" y="1644"/>
                      </a:cubicBezTo>
                      <a:cubicBezTo>
                        <a:pt x="386" y="1492"/>
                        <a:pt x="430" y="1339"/>
                        <a:pt x="473" y="1187"/>
                      </a:cubicBezTo>
                      <a:lnTo>
                        <a:pt x="473" y="1187"/>
                      </a:lnTo>
                      <a:cubicBezTo>
                        <a:pt x="470" y="1188"/>
                        <a:pt x="465" y="1188"/>
                        <a:pt x="457" y="1188"/>
                      </a:cubicBezTo>
                      <a:cubicBezTo>
                        <a:pt x="503" y="1097"/>
                        <a:pt x="525" y="1005"/>
                        <a:pt x="548" y="914"/>
                      </a:cubicBezTo>
                      <a:cubicBezTo>
                        <a:pt x="571" y="823"/>
                        <a:pt x="617" y="754"/>
                        <a:pt x="640" y="663"/>
                      </a:cubicBezTo>
                      <a:cubicBezTo>
                        <a:pt x="685" y="480"/>
                        <a:pt x="754" y="298"/>
                        <a:pt x="822" y="115"/>
                      </a:cubicBezTo>
                      <a:cubicBezTo>
                        <a:pt x="845" y="69"/>
                        <a:pt x="822" y="24"/>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1"/>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1"/>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41"/>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1"/>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1"/>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1"/>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1"/>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1"/>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1"/>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1"/>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1"/>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1"/>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1"/>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1"/>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1"/>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1"/>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1"/>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1"/>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1"/>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1"/>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1"/>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41"/>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41"/>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1"/>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1"/>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1"/>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1"/>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41"/>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41"/>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1"/>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1"/>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1"/>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1"/>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1"/>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41"/>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1" name="Google Shape;5511;p41"/>
            <p:cNvGrpSpPr/>
            <p:nvPr/>
          </p:nvGrpSpPr>
          <p:grpSpPr>
            <a:xfrm flipH="1">
              <a:off x="4063871" y="409263"/>
              <a:ext cx="392050" cy="392050"/>
              <a:chOff x="-3728925" y="-37500"/>
              <a:chExt cx="392050" cy="392050"/>
            </a:xfrm>
          </p:grpSpPr>
          <p:sp>
            <p:nvSpPr>
              <p:cNvPr id="5512" name="Google Shape;5512;p41"/>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1"/>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1"/>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41"/>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41"/>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1"/>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1"/>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1"/>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1"/>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41"/>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22" name="Google Shape;5522;p41"/>
            <p:cNvSpPr/>
            <p:nvPr/>
          </p:nvSpPr>
          <p:spPr>
            <a:xfrm flipH="1">
              <a:off x="628699" y="2805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1"/>
            <p:cNvSpPr/>
            <p:nvPr/>
          </p:nvSpPr>
          <p:spPr>
            <a:xfrm flipH="1">
              <a:off x="1695694" y="3053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1"/>
            <p:cNvSpPr/>
            <p:nvPr/>
          </p:nvSpPr>
          <p:spPr>
            <a:xfrm flipH="1">
              <a:off x="1259684" y="4067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5" name="Google Shape;5525;p41"/>
            <p:cNvGrpSpPr/>
            <p:nvPr/>
          </p:nvGrpSpPr>
          <p:grpSpPr>
            <a:xfrm>
              <a:off x="319938" y="647501"/>
              <a:ext cx="804548" cy="501001"/>
              <a:chOff x="6743588" y="1434463"/>
              <a:chExt cx="804548" cy="501001"/>
            </a:xfrm>
          </p:grpSpPr>
          <p:sp>
            <p:nvSpPr>
              <p:cNvPr id="5526" name="Google Shape;5526;p41"/>
              <p:cNvSpPr/>
              <p:nvPr/>
            </p:nvSpPr>
            <p:spPr>
              <a:xfrm>
                <a:off x="6749156" y="1629403"/>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1"/>
              <p:cNvSpPr/>
              <p:nvPr/>
            </p:nvSpPr>
            <p:spPr>
              <a:xfrm>
                <a:off x="6955206" y="1599806"/>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1"/>
              <p:cNvSpPr/>
              <p:nvPr/>
            </p:nvSpPr>
            <p:spPr>
              <a:xfrm>
                <a:off x="6909552" y="1440626"/>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1"/>
              <p:cNvSpPr/>
              <p:nvPr/>
            </p:nvSpPr>
            <p:spPr>
              <a:xfrm>
                <a:off x="7157580" y="1723819"/>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1"/>
              <p:cNvSpPr/>
              <p:nvPr/>
            </p:nvSpPr>
            <p:spPr>
              <a:xfrm>
                <a:off x="7014456" y="1551071"/>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1"/>
              <p:cNvSpPr/>
              <p:nvPr/>
            </p:nvSpPr>
            <p:spPr>
              <a:xfrm>
                <a:off x="6866980" y="1836102"/>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1"/>
              <p:cNvSpPr/>
              <p:nvPr/>
            </p:nvSpPr>
            <p:spPr>
              <a:xfrm>
                <a:off x="6749156" y="1729982"/>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1"/>
              <p:cNvSpPr/>
              <p:nvPr/>
            </p:nvSpPr>
            <p:spPr>
              <a:xfrm>
                <a:off x="6769510" y="1729360"/>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1"/>
              <p:cNvSpPr/>
              <p:nvPr/>
            </p:nvSpPr>
            <p:spPr>
              <a:xfrm>
                <a:off x="6752238" y="1740470"/>
                <a:ext cx="56168" cy="156774"/>
              </a:xfrm>
              <a:custGeom>
                <a:avLst/>
                <a:gdLst/>
                <a:ahLst/>
                <a:cxnLst/>
                <a:rect l="l" t="t" r="r" b="b"/>
                <a:pathLst>
                  <a:path w="2078" h="5800" extrusionOk="0">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1"/>
              <p:cNvSpPr/>
              <p:nvPr/>
            </p:nvSpPr>
            <p:spPr>
              <a:xfrm>
                <a:off x="6766428" y="1633107"/>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1"/>
              <p:cNvSpPr/>
              <p:nvPr/>
            </p:nvSpPr>
            <p:spPr>
              <a:xfrm>
                <a:off x="6782457" y="1732442"/>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1"/>
              <p:cNvSpPr/>
              <p:nvPr/>
            </p:nvSpPr>
            <p:spPr>
              <a:xfrm>
                <a:off x="6834895" y="1691735"/>
                <a:ext cx="93821" cy="52708"/>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1"/>
              <p:cNvSpPr/>
              <p:nvPr/>
            </p:nvSpPr>
            <p:spPr>
              <a:xfrm>
                <a:off x="6877468" y="1707142"/>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1"/>
              <p:cNvSpPr/>
              <p:nvPr/>
            </p:nvSpPr>
            <p:spPr>
              <a:xfrm>
                <a:off x="6953990" y="1739226"/>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1"/>
              <p:cNvSpPr/>
              <p:nvPr/>
            </p:nvSpPr>
            <p:spPr>
              <a:xfrm>
                <a:off x="6970018" y="1600427"/>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1"/>
              <p:cNvSpPr/>
              <p:nvPr/>
            </p:nvSpPr>
            <p:spPr>
              <a:xfrm>
                <a:off x="6970018" y="1607212"/>
                <a:ext cx="90118" cy="46708"/>
              </a:xfrm>
              <a:custGeom>
                <a:avLst/>
                <a:gdLst/>
                <a:ahLst/>
                <a:cxnLst/>
                <a:rect l="l" t="t" r="r" b="b"/>
                <a:pathLst>
                  <a:path w="3334" h="1728" extrusionOk="0">
                    <a:moveTo>
                      <a:pt x="3196" y="0"/>
                    </a:moveTo>
                    <a:cubicBezTo>
                      <a:pt x="3173" y="0"/>
                      <a:pt x="3151" y="0"/>
                      <a:pt x="3128" y="23"/>
                    </a:cubicBezTo>
                    <a:cubicBezTo>
                      <a:pt x="3059" y="69"/>
                      <a:pt x="2968" y="92"/>
                      <a:pt x="2899" y="137"/>
                    </a:cubicBezTo>
                    <a:cubicBezTo>
                      <a:pt x="2785" y="206"/>
                      <a:pt x="2648" y="274"/>
                      <a:pt x="2534" y="320"/>
                    </a:cubicBezTo>
                    <a:cubicBezTo>
                      <a:pt x="2283" y="457"/>
                      <a:pt x="2032" y="571"/>
                      <a:pt x="1781" y="708"/>
                    </a:cubicBezTo>
                    <a:cubicBezTo>
                      <a:pt x="1644" y="776"/>
                      <a:pt x="1507" y="845"/>
                      <a:pt x="1393" y="913"/>
                    </a:cubicBezTo>
                    <a:cubicBezTo>
                      <a:pt x="1325" y="936"/>
                      <a:pt x="1233" y="982"/>
                      <a:pt x="1165" y="1005"/>
                    </a:cubicBezTo>
                    <a:cubicBezTo>
                      <a:pt x="1096" y="1050"/>
                      <a:pt x="1028" y="1073"/>
                      <a:pt x="959" y="1119"/>
                    </a:cubicBezTo>
                    <a:cubicBezTo>
                      <a:pt x="845" y="1164"/>
                      <a:pt x="731" y="1233"/>
                      <a:pt x="594" y="1301"/>
                    </a:cubicBezTo>
                    <a:cubicBezTo>
                      <a:pt x="457" y="1370"/>
                      <a:pt x="320" y="1415"/>
                      <a:pt x="206" y="1507"/>
                    </a:cubicBezTo>
                    <a:cubicBezTo>
                      <a:pt x="160" y="1530"/>
                      <a:pt x="115" y="1552"/>
                      <a:pt x="69" y="1575"/>
                    </a:cubicBezTo>
                    <a:cubicBezTo>
                      <a:pt x="23" y="1598"/>
                      <a:pt x="1" y="1644"/>
                      <a:pt x="23" y="1689"/>
                    </a:cubicBezTo>
                    <a:cubicBezTo>
                      <a:pt x="37" y="1716"/>
                      <a:pt x="58" y="1727"/>
                      <a:pt x="82" y="1727"/>
                    </a:cubicBezTo>
                    <a:cubicBezTo>
                      <a:pt x="100" y="1727"/>
                      <a:pt x="119" y="1722"/>
                      <a:pt x="138" y="1712"/>
                    </a:cubicBezTo>
                    <a:cubicBezTo>
                      <a:pt x="206" y="1689"/>
                      <a:pt x="252" y="1644"/>
                      <a:pt x="320" y="1621"/>
                    </a:cubicBezTo>
                    <a:cubicBezTo>
                      <a:pt x="389" y="1575"/>
                      <a:pt x="457" y="1552"/>
                      <a:pt x="526" y="1507"/>
                    </a:cubicBezTo>
                    <a:cubicBezTo>
                      <a:pt x="663" y="1438"/>
                      <a:pt x="800" y="1370"/>
                      <a:pt x="914" y="1324"/>
                    </a:cubicBezTo>
                    <a:cubicBezTo>
                      <a:pt x="1051" y="1256"/>
                      <a:pt x="1188" y="1187"/>
                      <a:pt x="1325" y="1142"/>
                    </a:cubicBezTo>
                    <a:cubicBezTo>
                      <a:pt x="1461" y="1073"/>
                      <a:pt x="1598" y="1005"/>
                      <a:pt x="1735" y="959"/>
                    </a:cubicBezTo>
                    <a:cubicBezTo>
                      <a:pt x="1804" y="913"/>
                      <a:pt x="1872" y="890"/>
                      <a:pt x="1941" y="868"/>
                    </a:cubicBezTo>
                    <a:cubicBezTo>
                      <a:pt x="2009" y="822"/>
                      <a:pt x="2078" y="799"/>
                      <a:pt x="2146" y="776"/>
                    </a:cubicBezTo>
                    <a:cubicBezTo>
                      <a:pt x="2283" y="708"/>
                      <a:pt x="2420" y="662"/>
                      <a:pt x="2557" y="594"/>
                    </a:cubicBezTo>
                    <a:cubicBezTo>
                      <a:pt x="2671" y="548"/>
                      <a:pt x="2785" y="480"/>
                      <a:pt x="2899" y="434"/>
                    </a:cubicBezTo>
                    <a:cubicBezTo>
                      <a:pt x="2991" y="388"/>
                      <a:pt x="3105" y="343"/>
                      <a:pt x="3173" y="274"/>
                    </a:cubicBezTo>
                    <a:cubicBezTo>
                      <a:pt x="3219" y="251"/>
                      <a:pt x="3242" y="229"/>
                      <a:pt x="3265" y="206"/>
                    </a:cubicBezTo>
                    <a:cubicBezTo>
                      <a:pt x="3310" y="183"/>
                      <a:pt x="3333" y="114"/>
                      <a:pt x="3310" y="69"/>
                    </a:cubicBezTo>
                    <a:cubicBezTo>
                      <a:pt x="3287" y="23"/>
                      <a:pt x="3242" y="0"/>
                      <a:pt x="319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1"/>
              <p:cNvSpPr/>
              <p:nvPr/>
            </p:nvSpPr>
            <p:spPr>
              <a:xfrm>
                <a:off x="6982966" y="1633107"/>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1"/>
              <p:cNvSpPr/>
              <p:nvPr/>
            </p:nvSpPr>
            <p:spPr>
              <a:xfrm>
                <a:off x="6976803" y="1657785"/>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1"/>
              <p:cNvSpPr/>
              <p:nvPr/>
            </p:nvSpPr>
            <p:spPr>
              <a:xfrm>
                <a:off x="7010131" y="1662110"/>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1"/>
              <p:cNvSpPr/>
              <p:nvPr/>
            </p:nvSpPr>
            <p:spPr>
              <a:xfrm>
                <a:off x="7385848" y="1524527"/>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1"/>
              <p:cNvSpPr/>
              <p:nvPr/>
            </p:nvSpPr>
            <p:spPr>
              <a:xfrm>
                <a:off x="7361170" y="1541799"/>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1"/>
              <p:cNvSpPr/>
              <p:nvPr/>
            </p:nvSpPr>
            <p:spPr>
              <a:xfrm>
                <a:off x="7334031" y="1537501"/>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1"/>
              <p:cNvSpPr/>
              <p:nvPr/>
            </p:nvSpPr>
            <p:spPr>
              <a:xfrm>
                <a:off x="7361170" y="1520824"/>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1"/>
              <p:cNvSpPr/>
              <p:nvPr/>
            </p:nvSpPr>
            <p:spPr>
              <a:xfrm>
                <a:off x="7430907" y="1494308"/>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1"/>
              <p:cNvSpPr/>
              <p:nvPr/>
            </p:nvSpPr>
            <p:spPr>
              <a:xfrm>
                <a:off x="7440151" y="1544286"/>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1"/>
              <p:cNvSpPr/>
              <p:nvPr/>
            </p:nvSpPr>
            <p:spPr>
              <a:xfrm>
                <a:off x="7456180" y="1503552"/>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1"/>
              <p:cNvSpPr/>
              <p:nvPr/>
            </p:nvSpPr>
            <p:spPr>
              <a:xfrm>
                <a:off x="7490751" y="1491226"/>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1"/>
              <p:cNvSpPr/>
              <p:nvPr/>
            </p:nvSpPr>
            <p:spPr>
              <a:xfrm>
                <a:off x="7214343" y="1508498"/>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1"/>
              <p:cNvSpPr/>
              <p:nvPr/>
            </p:nvSpPr>
            <p:spPr>
              <a:xfrm>
                <a:off x="7192124" y="1539340"/>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1"/>
              <p:cNvSpPr/>
              <p:nvPr/>
            </p:nvSpPr>
            <p:spPr>
              <a:xfrm>
                <a:off x="7158823" y="1528852"/>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1"/>
              <p:cNvSpPr/>
              <p:nvPr/>
            </p:nvSpPr>
            <p:spPr>
              <a:xfrm>
                <a:off x="7213099" y="1488145"/>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1"/>
              <p:cNvSpPr/>
              <p:nvPr/>
            </p:nvSpPr>
            <p:spPr>
              <a:xfrm>
                <a:off x="7255671" y="1507255"/>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1"/>
              <p:cNvSpPr/>
              <p:nvPr/>
            </p:nvSpPr>
            <p:spPr>
              <a:xfrm>
                <a:off x="7293919" y="1465304"/>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1"/>
              <p:cNvSpPr/>
              <p:nvPr/>
            </p:nvSpPr>
            <p:spPr>
              <a:xfrm>
                <a:off x="6981749" y="1493686"/>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1"/>
              <p:cNvSpPr/>
              <p:nvPr/>
            </p:nvSpPr>
            <p:spPr>
              <a:xfrm>
                <a:off x="7066272" y="1502308"/>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1"/>
              <p:cNvSpPr/>
              <p:nvPr/>
            </p:nvSpPr>
            <p:spPr>
              <a:xfrm>
                <a:off x="7229155" y="1715170"/>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1"/>
              <p:cNvSpPr/>
              <p:nvPr/>
            </p:nvSpPr>
            <p:spPr>
              <a:xfrm>
                <a:off x="7288999" y="1696654"/>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1"/>
              <p:cNvSpPr/>
              <p:nvPr/>
            </p:nvSpPr>
            <p:spPr>
              <a:xfrm>
                <a:off x="7364278" y="1513418"/>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1"/>
              <p:cNvSpPr/>
              <p:nvPr/>
            </p:nvSpPr>
            <p:spPr>
              <a:xfrm>
                <a:off x="7356872" y="1581290"/>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1"/>
              <p:cNvSpPr/>
              <p:nvPr/>
            </p:nvSpPr>
            <p:spPr>
              <a:xfrm>
                <a:off x="7170527" y="1597346"/>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41"/>
              <p:cNvSpPr/>
              <p:nvPr/>
            </p:nvSpPr>
            <p:spPr>
              <a:xfrm>
                <a:off x="7185961" y="1626322"/>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41"/>
              <p:cNvSpPr/>
              <p:nvPr/>
            </p:nvSpPr>
            <p:spPr>
              <a:xfrm>
                <a:off x="7158823" y="1646703"/>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41"/>
              <p:cNvSpPr/>
              <p:nvPr/>
            </p:nvSpPr>
            <p:spPr>
              <a:xfrm>
                <a:off x="7134766" y="1634972"/>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1"/>
              <p:cNvSpPr/>
              <p:nvPr/>
            </p:nvSpPr>
            <p:spPr>
              <a:xfrm>
                <a:off x="7184718" y="1612753"/>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1"/>
              <p:cNvSpPr/>
              <p:nvPr/>
            </p:nvSpPr>
            <p:spPr>
              <a:xfrm>
                <a:off x="7221127" y="1631269"/>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41"/>
              <p:cNvSpPr/>
              <p:nvPr/>
            </p:nvSpPr>
            <p:spPr>
              <a:xfrm>
                <a:off x="7232858" y="1601049"/>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1"/>
              <p:cNvSpPr/>
              <p:nvPr/>
            </p:nvSpPr>
            <p:spPr>
              <a:xfrm>
                <a:off x="7256293" y="1584371"/>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1"/>
              <p:cNvSpPr/>
              <p:nvPr/>
            </p:nvSpPr>
            <p:spPr>
              <a:xfrm>
                <a:off x="7290837" y="1577587"/>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1"/>
              <p:cNvSpPr/>
              <p:nvPr/>
            </p:nvSpPr>
            <p:spPr>
              <a:xfrm>
                <a:off x="7180420" y="1725036"/>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1"/>
              <p:cNvSpPr/>
              <p:nvPr/>
            </p:nvSpPr>
            <p:spPr>
              <a:xfrm>
                <a:off x="7195827" y="1714548"/>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1"/>
              <p:cNvSpPr/>
              <p:nvPr/>
            </p:nvSpPr>
            <p:spPr>
              <a:xfrm>
                <a:off x="7060109" y="1570181"/>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1"/>
              <p:cNvSpPr/>
              <p:nvPr/>
            </p:nvSpPr>
            <p:spPr>
              <a:xfrm>
                <a:off x="7098357" y="1601049"/>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1"/>
              <p:cNvSpPr/>
              <p:nvPr/>
            </p:nvSpPr>
            <p:spPr>
              <a:xfrm>
                <a:off x="7029863" y="1671381"/>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1"/>
              <p:cNvSpPr/>
              <p:nvPr/>
            </p:nvSpPr>
            <p:spPr>
              <a:xfrm>
                <a:off x="7345141" y="1727522"/>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1"/>
              <p:cNvSpPr/>
              <p:nvPr/>
            </p:nvSpPr>
            <p:spPr>
              <a:xfrm>
                <a:off x="7229777" y="1814505"/>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1"/>
              <p:cNvSpPr/>
              <p:nvPr/>
            </p:nvSpPr>
            <p:spPr>
              <a:xfrm>
                <a:off x="7301325" y="1464683"/>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1"/>
              <p:cNvSpPr/>
              <p:nvPr/>
            </p:nvSpPr>
            <p:spPr>
              <a:xfrm>
                <a:off x="7138442" y="1434463"/>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1"/>
              <p:cNvSpPr/>
              <p:nvPr/>
            </p:nvSpPr>
            <p:spPr>
              <a:xfrm>
                <a:off x="6896605" y="1449870"/>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1"/>
              <p:cNvSpPr/>
              <p:nvPr/>
            </p:nvSpPr>
            <p:spPr>
              <a:xfrm>
                <a:off x="7150795" y="150230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1"/>
              <p:cNvSpPr/>
              <p:nvPr/>
            </p:nvSpPr>
            <p:spPr>
              <a:xfrm>
                <a:off x="7150795" y="1502930"/>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1"/>
              <p:cNvSpPr/>
              <p:nvPr/>
            </p:nvSpPr>
            <p:spPr>
              <a:xfrm>
                <a:off x="7031106" y="1507255"/>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1"/>
              <p:cNvSpPr/>
              <p:nvPr/>
            </p:nvSpPr>
            <p:spPr>
              <a:xfrm>
                <a:off x="6902146" y="1667678"/>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1"/>
              <p:cNvSpPr/>
              <p:nvPr/>
            </p:nvSpPr>
            <p:spPr>
              <a:xfrm>
                <a:off x="7131658" y="1687410"/>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1"/>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1"/>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1"/>
              <p:cNvSpPr/>
              <p:nvPr/>
            </p:nvSpPr>
            <p:spPr>
              <a:xfrm>
                <a:off x="7205098" y="1697897"/>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1"/>
              <p:cNvSpPr/>
              <p:nvPr/>
            </p:nvSpPr>
            <p:spPr>
              <a:xfrm>
                <a:off x="7205098" y="169789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1"/>
              <p:cNvSpPr/>
              <p:nvPr/>
            </p:nvSpPr>
            <p:spPr>
              <a:xfrm>
                <a:off x="7237778" y="177068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1"/>
              <p:cNvSpPr/>
              <p:nvPr/>
            </p:nvSpPr>
            <p:spPr>
              <a:xfrm>
                <a:off x="7135361" y="1556612"/>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41"/>
              <p:cNvSpPr/>
              <p:nvPr/>
            </p:nvSpPr>
            <p:spPr>
              <a:xfrm>
                <a:off x="6986669" y="1547367"/>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41"/>
              <p:cNvSpPr/>
              <p:nvPr/>
            </p:nvSpPr>
            <p:spPr>
              <a:xfrm>
                <a:off x="7105141" y="1557233"/>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1"/>
              <p:cNvSpPr/>
              <p:nvPr/>
            </p:nvSpPr>
            <p:spPr>
              <a:xfrm>
                <a:off x="6765807" y="1593643"/>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1"/>
              <p:cNvSpPr/>
              <p:nvPr/>
            </p:nvSpPr>
            <p:spPr>
              <a:xfrm>
                <a:off x="6863899" y="1728739"/>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1"/>
              <p:cNvSpPr/>
              <p:nvPr/>
            </p:nvSpPr>
            <p:spPr>
              <a:xfrm>
                <a:off x="6890442" y="1792908"/>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1"/>
              <p:cNvSpPr/>
              <p:nvPr/>
            </p:nvSpPr>
            <p:spPr>
              <a:xfrm>
                <a:off x="7027403" y="1592399"/>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1"/>
              <p:cNvSpPr/>
              <p:nvPr/>
            </p:nvSpPr>
            <p:spPr>
              <a:xfrm>
                <a:off x="7156958" y="1728739"/>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41"/>
              <p:cNvSpPr/>
              <p:nvPr/>
            </p:nvSpPr>
            <p:spPr>
              <a:xfrm>
                <a:off x="7164986" y="180401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41"/>
              <p:cNvSpPr/>
              <p:nvPr/>
            </p:nvSpPr>
            <p:spPr>
              <a:xfrm>
                <a:off x="7164986" y="1804017"/>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41"/>
              <p:cNvSpPr/>
              <p:nvPr/>
            </p:nvSpPr>
            <p:spPr>
              <a:xfrm>
                <a:off x="6743588" y="1719494"/>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41"/>
              <p:cNvSpPr/>
              <p:nvPr/>
            </p:nvSpPr>
            <p:spPr>
              <a:xfrm>
                <a:off x="6858979" y="1868808"/>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1"/>
              <p:cNvSpPr/>
              <p:nvPr/>
            </p:nvSpPr>
            <p:spPr>
              <a:xfrm>
                <a:off x="6766428" y="1721954"/>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1"/>
              <p:cNvSpPr/>
              <p:nvPr/>
            </p:nvSpPr>
            <p:spPr>
              <a:xfrm>
                <a:off x="6947205" y="1622619"/>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41"/>
              <p:cNvSpPr/>
              <p:nvPr/>
            </p:nvSpPr>
            <p:spPr>
              <a:xfrm>
                <a:off x="6947800" y="1833020"/>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41"/>
              <p:cNvSpPr/>
              <p:nvPr/>
            </p:nvSpPr>
            <p:spPr>
              <a:xfrm>
                <a:off x="6946583" y="1592399"/>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0" name="Google Shape;5610;p41"/>
            <p:cNvSpPr/>
            <p:nvPr/>
          </p:nvSpPr>
          <p:spPr>
            <a:xfrm>
              <a:off x="3232168" y="43449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1"/>
            <p:cNvSpPr/>
            <p:nvPr/>
          </p:nvSpPr>
          <p:spPr>
            <a:xfrm>
              <a:off x="3533647" y="924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2" name="Google Shape;5612;p41"/>
            <p:cNvGrpSpPr/>
            <p:nvPr/>
          </p:nvGrpSpPr>
          <p:grpSpPr>
            <a:xfrm rot="1097697">
              <a:off x="4446172" y="-156303"/>
              <a:ext cx="251636" cy="265466"/>
              <a:chOff x="4298580" y="207227"/>
              <a:chExt cx="169073" cy="177317"/>
            </a:xfrm>
          </p:grpSpPr>
          <p:sp>
            <p:nvSpPr>
              <p:cNvPr id="5613" name="Google Shape;5613;p41"/>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1"/>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1"/>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1"/>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1"/>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41"/>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41"/>
            <p:cNvGrpSpPr/>
            <p:nvPr/>
          </p:nvGrpSpPr>
          <p:grpSpPr>
            <a:xfrm rot="429121">
              <a:off x="137671" y="1430261"/>
              <a:ext cx="275187" cy="229967"/>
              <a:chOff x="1192779" y="389220"/>
              <a:chExt cx="275192" cy="229971"/>
            </a:xfrm>
          </p:grpSpPr>
          <p:sp>
            <p:nvSpPr>
              <p:cNvPr id="5620" name="Google Shape;5620;p4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4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4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4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6" name="Google Shape;5626;p41"/>
            <p:cNvSpPr/>
            <p:nvPr/>
          </p:nvSpPr>
          <p:spPr>
            <a:xfrm>
              <a:off x="1497030" y="-191014"/>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7" name="Google Shape;5627;p41"/>
            <p:cNvGrpSpPr/>
            <p:nvPr/>
          </p:nvGrpSpPr>
          <p:grpSpPr>
            <a:xfrm rot="-9900040">
              <a:off x="2615838" y="-322416"/>
              <a:ext cx="275184" cy="229964"/>
              <a:chOff x="1192779" y="389220"/>
              <a:chExt cx="275192" cy="229971"/>
            </a:xfrm>
          </p:grpSpPr>
          <p:sp>
            <p:nvSpPr>
              <p:cNvPr id="5628" name="Google Shape;5628;p4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4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4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4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4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4" name="Google Shape;5634;p41"/>
            <p:cNvSpPr/>
            <p:nvPr/>
          </p:nvSpPr>
          <p:spPr>
            <a:xfrm>
              <a:off x="2276072" y="-13376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5" name="Google Shape;5635;p41"/>
            <p:cNvGrpSpPr/>
            <p:nvPr/>
          </p:nvGrpSpPr>
          <p:grpSpPr>
            <a:xfrm rot="7742246">
              <a:off x="3577320" y="-29053"/>
              <a:ext cx="275180" cy="229961"/>
              <a:chOff x="1192779" y="389220"/>
              <a:chExt cx="275192" cy="229971"/>
            </a:xfrm>
          </p:grpSpPr>
          <p:sp>
            <p:nvSpPr>
              <p:cNvPr id="5636" name="Google Shape;5636;p4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4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4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4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p:cNvPicPr>
            <a:picLocks noChangeAspect="1"/>
          </p:cNvPicPr>
          <p:nvPr/>
        </p:nvPicPr>
        <p:blipFill>
          <a:blip r:embed="rId3"/>
          <a:stretch>
            <a:fillRect/>
          </a:stretch>
        </p:blipFill>
        <p:spPr>
          <a:xfrm>
            <a:off x="5541962" y="3372198"/>
            <a:ext cx="3132138" cy="882302"/>
          </a:xfrm>
          <a:prstGeom prst="rect">
            <a:avLst/>
          </a:prstGeom>
        </p:spPr>
      </p:pic>
      <p:sp>
        <p:nvSpPr>
          <p:cNvPr id="415" name="TextBox 414"/>
          <p:cNvSpPr txBox="1"/>
          <p:nvPr/>
        </p:nvSpPr>
        <p:spPr>
          <a:xfrm>
            <a:off x="4862942" y="698770"/>
            <a:ext cx="3506667" cy="3785652"/>
          </a:xfrm>
          <a:prstGeom prst="rect">
            <a:avLst/>
          </a:prstGeom>
          <a:noFill/>
        </p:spPr>
        <p:txBody>
          <a:bodyPr wrap="square" rtlCol="0">
            <a:spAutoFit/>
          </a:bodyPr>
          <a:lstStyle/>
          <a:p>
            <a:pPr algn="ctr">
              <a:lnSpc>
                <a:spcPct val="150000"/>
              </a:lnSpc>
            </a:pPr>
            <a:r>
              <a:rPr lang="en-US" sz="4000" b="1" smtClean="0">
                <a:solidFill>
                  <a:srgbClr val="9F4C89"/>
                </a:solidFill>
              </a:rPr>
              <a:t>CẢM ƠN </a:t>
            </a:r>
          </a:p>
          <a:p>
            <a:pPr algn="ctr">
              <a:lnSpc>
                <a:spcPct val="150000"/>
              </a:lnSpc>
            </a:pPr>
            <a:r>
              <a:rPr lang="en-US" sz="4000" b="1" smtClean="0">
                <a:solidFill>
                  <a:srgbClr val="9F4C89"/>
                </a:solidFill>
              </a:rPr>
              <a:t>CẢ LỚP </a:t>
            </a:r>
          </a:p>
          <a:p>
            <a:pPr algn="ctr">
              <a:lnSpc>
                <a:spcPct val="150000"/>
              </a:lnSpc>
            </a:pPr>
            <a:r>
              <a:rPr lang="en-US" sz="4000" b="1" smtClean="0">
                <a:solidFill>
                  <a:srgbClr val="9F4C89"/>
                </a:solidFill>
              </a:rPr>
              <a:t>ĐÃ CHÚ Ý </a:t>
            </a:r>
          </a:p>
          <a:p>
            <a:pPr algn="ctr">
              <a:lnSpc>
                <a:spcPct val="150000"/>
              </a:lnSpc>
            </a:pPr>
            <a:r>
              <a:rPr lang="en-US" sz="4000" b="1" smtClean="0">
                <a:solidFill>
                  <a:srgbClr val="9F4C89"/>
                </a:solidFill>
              </a:rPr>
              <a:t>LẮNG NGHE!</a:t>
            </a:r>
            <a:endParaRPr lang="en-US" sz="4000" b="1">
              <a:solidFill>
                <a:srgbClr val="9F4C89"/>
              </a:solidFill>
            </a:endParaRPr>
          </a:p>
        </p:txBody>
      </p:sp>
    </p:spTree>
    <p:extLst>
      <p:ext uri="{BB962C8B-B14F-4D97-AF65-F5344CB8AC3E}">
        <p14:creationId xmlns:p14="http://schemas.microsoft.com/office/powerpoint/2010/main" val="358296727"/>
      </p:ext>
    </p:extLst>
  </p:cSld>
  <p:clrMapOvr>
    <a:masterClrMapping/>
  </p:clrMapOvr>
  <mc:AlternateContent xmlns:mc="http://schemas.openxmlformats.org/markup-compatibility/2006">
    <mc:Choice xmlns:p15="http://schemas.microsoft.com/office/powerpoint/2012/main" Requires="p15">
      <p:transition spd="med">
        <p15:prstTrans prst="peelOff"/>
      </p:transition>
    </mc:Choice>
    <mc:Fallback>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194"/>
        <p:cNvGrpSpPr/>
        <p:nvPr/>
      </p:nvGrpSpPr>
      <p:grpSpPr>
        <a:xfrm>
          <a:off x="0" y="0"/>
          <a:ext cx="0" cy="0"/>
          <a:chOff x="0" y="0"/>
          <a:chExt cx="0" cy="0"/>
        </a:xfrm>
      </p:grpSpPr>
      <p:grpSp>
        <p:nvGrpSpPr>
          <p:cNvPr id="14" name="Google Shape;3373;p36"/>
          <p:cNvGrpSpPr/>
          <p:nvPr/>
        </p:nvGrpSpPr>
        <p:grpSpPr>
          <a:xfrm>
            <a:off x="6361535" y="3823281"/>
            <a:ext cx="2340949" cy="962285"/>
            <a:chOff x="10762125" y="2775799"/>
            <a:chExt cx="3585273" cy="1410633"/>
          </a:xfrm>
        </p:grpSpPr>
        <p:sp>
          <p:nvSpPr>
            <p:cNvPr id="15" name="Google Shape;3374;p36"/>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375;p36"/>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376;p36"/>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377;p36"/>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378;p36"/>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379;p36"/>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380;p36"/>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381;p36"/>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382;p36"/>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383;p36"/>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384;p36"/>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385;p36"/>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386;p36"/>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387;p36"/>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388;p36"/>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389;p36"/>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390;p36"/>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391;p36"/>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92;p36"/>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393;p36"/>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394;p36"/>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395;p36"/>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396;p36"/>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397;p36"/>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398;p36"/>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399;p36"/>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400;p36"/>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401;p36"/>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402;p36"/>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403;p36"/>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404;p36"/>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405;p36"/>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406;p36"/>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407;p36"/>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408;p36"/>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409;p36"/>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410;p36"/>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411;p36"/>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412;p36"/>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413;p36"/>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414;p36"/>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415;p36"/>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416;p36"/>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417;p36"/>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418;p36"/>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419;p36"/>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420;p36"/>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421;p36"/>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422;p36"/>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423;p36"/>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424;p36"/>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425;p36"/>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426;p36"/>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427;p36"/>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428;p36"/>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429;p36"/>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430;p36"/>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431;p36"/>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432;p36"/>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433;p36"/>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434;p36"/>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435;p36"/>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436;p36"/>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437;p36"/>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438;p36"/>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439;p36"/>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440;p36"/>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441;p36"/>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442;p36"/>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443;p36"/>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444;p36"/>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445;p36"/>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446;p36"/>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447;p36"/>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448;p36"/>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449;p36"/>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450;p36"/>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451;p36"/>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452;p36"/>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453;p36"/>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454;p36"/>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455;p36"/>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456;p36"/>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457;p36"/>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458;p36"/>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459;p36"/>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460;p36"/>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461;p36"/>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462;p36"/>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463;p36"/>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464;p36"/>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465;p36"/>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466;p36"/>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467;p36"/>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468;p36"/>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469;p36"/>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470;p36"/>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471;p36"/>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472;p36"/>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473;p36"/>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474;p36"/>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475;p36"/>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476;p36"/>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477;p36"/>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478;p36"/>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479;p36"/>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480;p36"/>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481;p36"/>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482;p36"/>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483;p36"/>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484;p36"/>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485;p36"/>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486;p36"/>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487;p36"/>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488;p36"/>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489;p36"/>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490;p36"/>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491;p36"/>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492;p36"/>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493;p36"/>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494;p36"/>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495;p36"/>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496;p36"/>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497;p36"/>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498;p36"/>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499;p36"/>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500;p36"/>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501;p36"/>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502;p36"/>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503;p36"/>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504;p36"/>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505;p36"/>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506;p36"/>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507;p3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508;p36"/>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509;p36"/>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510;p36"/>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511;p36"/>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512;p3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513;p36"/>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514;p36"/>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515;p36"/>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516;p36"/>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517;p36"/>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518;p36"/>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519;p36"/>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520;p36"/>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521;p36"/>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522;p36"/>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523;p36"/>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524;p36"/>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 name="Google Shape;5987;p42"/>
          <p:cNvGrpSpPr/>
          <p:nvPr/>
        </p:nvGrpSpPr>
        <p:grpSpPr>
          <a:xfrm>
            <a:off x="567993" y="3421152"/>
            <a:ext cx="1286207" cy="1721834"/>
            <a:chOff x="5208300" y="2031000"/>
            <a:chExt cx="1903650" cy="2548400"/>
          </a:xfrm>
        </p:grpSpPr>
        <p:sp>
          <p:nvSpPr>
            <p:cNvPr id="167" name="Google Shape;5988;p42"/>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989;p42"/>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990;p42"/>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991;p42"/>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992;p42"/>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993;p42"/>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994;p42"/>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995;p42"/>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996;p42"/>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997;p42"/>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998;p42"/>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999;p42"/>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6000;p42"/>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6001;p42"/>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6002;p42"/>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6003;p42"/>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6004;p42"/>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6005;p42"/>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6006;p42"/>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6007;p42"/>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6008;p42"/>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6009;p42"/>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6010;p42"/>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6011;p42"/>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6012;p42"/>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6013;p42"/>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6014;p42"/>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6015;p42"/>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6016;p42"/>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6017;p42"/>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6018;p42"/>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6019;p42"/>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6020;p42"/>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6021;p42"/>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6022;p42"/>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6023;p42"/>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6024;p42"/>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6025;p42"/>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6026;p42"/>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6027;p42"/>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6028;p42"/>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6029;p42"/>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6030;p42"/>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6031;p42"/>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6032;p42"/>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6033;p42"/>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034;p42"/>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035;p42"/>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036;p42"/>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037;p42"/>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038;p42"/>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039;p42"/>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040;p42"/>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041;p42"/>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042;p42"/>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043;p42"/>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6044;p42"/>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6045;p42"/>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6046;p42"/>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6047;p42"/>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048;p42"/>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049;p42"/>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050;p42"/>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051;p42"/>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052;p42"/>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053;p42"/>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054;p42"/>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055;p42"/>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056;p42"/>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057;p42"/>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058;p42"/>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059;p42"/>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060;p42"/>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 name="TextBox 239"/>
          <p:cNvSpPr txBox="1"/>
          <p:nvPr/>
        </p:nvSpPr>
        <p:spPr>
          <a:xfrm>
            <a:off x="-183" y="1483501"/>
            <a:ext cx="9141097" cy="1824923"/>
          </a:xfrm>
          <a:prstGeom prst="rect">
            <a:avLst/>
          </a:prstGeom>
          <a:noFill/>
        </p:spPr>
        <p:txBody>
          <a:bodyPr wrap="square" rtlCol="0">
            <a:spAutoFit/>
          </a:bodyPr>
          <a:lstStyle/>
          <a:p>
            <a:pPr algn="ctr">
              <a:lnSpc>
                <a:spcPct val="150000"/>
              </a:lnSpc>
            </a:pPr>
            <a:r>
              <a:rPr lang="vi-VN" sz="4000" b="1" smtClean="0">
                <a:solidFill>
                  <a:srgbClr val="7030A0"/>
                </a:solidFill>
              </a:rPr>
              <a:t>SỬ </a:t>
            </a:r>
            <a:r>
              <a:rPr lang="vi-VN" sz="4000" b="1">
                <a:solidFill>
                  <a:srgbClr val="7030A0"/>
                </a:solidFill>
              </a:rPr>
              <a:t>DỤNG PHẦN </a:t>
            </a:r>
            <a:r>
              <a:rPr lang="vi-VN" sz="4000" b="1">
                <a:solidFill>
                  <a:srgbClr val="7030A0"/>
                </a:solidFill>
              </a:rPr>
              <a:t>MỀM </a:t>
            </a:r>
            <a:endParaRPr lang="en-US" sz="4000" b="1" smtClean="0">
              <a:solidFill>
                <a:srgbClr val="7030A0"/>
              </a:solidFill>
            </a:endParaRPr>
          </a:p>
          <a:p>
            <a:pPr algn="ctr">
              <a:lnSpc>
                <a:spcPct val="150000"/>
              </a:lnSpc>
            </a:pPr>
            <a:r>
              <a:rPr lang="vi-VN" sz="4000" b="1" smtClean="0">
                <a:solidFill>
                  <a:srgbClr val="7030A0"/>
                </a:solidFill>
              </a:rPr>
              <a:t>ĐỒ </a:t>
            </a:r>
            <a:r>
              <a:rPr lang="vi-VN" sz="4000" b="1">
                <a:solidFill>
                  <a:srgbClr val="7030A0"/>
                </a:solidFill>
              </a:rPr>
              <a:t>HOẠ TẠO SẢN PHẨM SỐ</a:t>
            </a:r>
            <a:endParaRPr lang="vi-VN" sz="4000" b="1">
              <a:solidFill>
                <a:srgbClr val="7030A0"/>
              </a:solidFill>
            </a:endParaRPr>
          </a:p>
        </p:txBody>
      </p:sp>
      <p:sp>
        <p:nvSpPr>
          <p:cNvPr id="241" name="Pentagon 240"/>
          <p:cNvSpPr/>
          <p:nvPr/>
        </p:nvSpPr>
        <p:spPr>
          <a:xfrm>
            <a:off x="-183" y="346023"/>
            <a:ext cx="3004729" cy="848082"/>
          </a:xfrm>
          <a:prstGeom prst="homePlate">
            <a:avLst/>
          </a:prstGeom>
          <a:solidFill>
            <a:srgbClr val="9F4C89"/>
          </a:solidFill>
          <a:ln>
            <a:solidFill>
              <a:srgbClr val="9F4C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500" b="1" smtClean="0"/>
              <a:t>BÀI 9A</a:t>
            </a:r>
            <a:endParaRPr lang="en-US" sz="4500" b="1"/>
          </a:p>
        </p:txBody>
      </p:sp>
    </p:spTree>
  </p:cSld>
  <p:clrMapOvr>
    <a:masterClrMapping/>
  </p:clrMapOvr>
  <mc:AlternateContent xmlns:mc="http://schemas.openxmlformats.org/markup-compatibility/2006">
    <mc:Choice xmlns:p14="http://schemas.microsoft.com/office/powerpoint/2010/main" Requires="p14">
      <p:transition spd="med">
        <p14:gallery dir="l"/>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1"/>
                                        </p:tgtEl>
                                        <p:attrNameLst>
                                          <p:attrName>style.visibility</p:attrName>
                                        </p:attrNameLst>
                                      </p:cBhvr>
                                      <p:to>
                                        <p:strVal val="visible"/>
                                      </p:to>
                                    </p:set>
                                    <p:anim calcmode="lin" valueType="num">
                                      <p:cBhvr additive="base">
                                        <p:cTn id="7" dur="500" fill="hold"/>
                                        <p:tgtEl>
                                          <p:spTgt spid="241"/>
                                        </p:tgtEl>
                                        <p:attrNameLst>
                                          <p:attrName>ppt_x</p:attrName>
                                        </p:attrNameLst>
                                      </p:cBhvr>
                                      <p:tavLst>
                                        <p:tav tm="0">
                                          <p:val>
                                            <p:strVal val="0-#ppt_w/2"/>
                                          </p:val>
                                        </p:tav>
                                        <p:tav tm="100000">
                                          <p:val>
                                            <p:strVal val="#ppt_x"/>
                                          </p:val>
                                        </p:tav>
                                      </p:tavLst>
                                    </p:anim>
                                    <p:anim calcmode="lin" valueType="num">
                                      <p:cBhvr additive="base">
                                        <p:cTn id="8" dur="500" fill="hold"/>
                                        <p:tgtEl>
                                          <p:spTgt spid="24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240"/>
                                        </p:tgtEl>
                                        <p:attrNameLst>
                                          <p:attrName>style.visibility</p:attrName>
                                        </p:attrNameLst>
                                      </p:cBhvr>
                                      <p:to>
                                        <p:strVal val="visible"/>
                                      </p:to>
                                    </p:set>
                                    <p:anim calcmode="lin" valueType="num">
                                      <p:cBhvr>
                                        <p:cTn id="12" dur="500" fill="hold"/>
                                        <p:tgtEl>
                                          <p:spTgt spid="240"/>
                                        </p:tgtEl>
                                        <p:attrNameLst>
                                          <p:attrName>ppt_w</p:attrName>
                                        </p:attrNameLst>
                                      </p:cBhvr>
                                      <p:tavLst>
                                        <p:tav tm="0">
                                          <p:val>
                                            <p:fltVal val="0"/>
                                          </p:val>
                                        </p:tav>
                                        <p:tav tm="100000">
                                          <p:val>
                                            <p:strVal val="#ppt_w"/>
                                          </p:val>
                                        </p:tav>
                                      </p:tavLst>
                                    </p:anim>
                                    <p:anim calcmode="lin" valueType="num">
                                      <p:cBhvr>
                                        <p:cTn id="13" dur="500" fill="hold"/>
                                        <p:tgtEl>
                                          <p:spTgt spid="240"/>
                                        </p:tgtEl>
                                        <p:attrNameLst>
                                          <p:attrName>ppt_h</p:attrName>
                                        </p:attrNameLst>
                                      </p:cBhvr>
                                      <p:tavLst>
                                        <p:tav tm="0">
                                          <p:val>
                                            <p:fltVal val="0"/>
                                          </p:val>
                                        </p:tav>
                                        <p:tav tm="100000">
                                          <p:val>
                                            <p:strVal val="#ppt_h"/>
                                          </p:val>
                                        </p:tav>
                                      </p:tavLst>
                                    </p:anim>
                                    <p:animEffect transition="in" filter="fade">
                                      <p:cBhvr>
                                        <p:cTn id="14" dur="500"/>
                                        <p:tgtEl>
                                          <p:spTgt spid="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P spid="241"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850"/>
        <p:cNvGrpSpPr/>
        <p:nvPr/>
      </p:nvGrpSpPr>
      <p:grpSpPr>
        <a:xfrm>
          <a:off x="0" y="0"/>
          <a:ext cx="0" cy="0"/>
          <a:chOff x="0" y="0"/>
          <a:chExt cx="0" cy="0"/>
        </a:xfrm>
      </p:grpSpPr>
      <p:sp>
        <p:nvSpPr>
          <p:cNvPr id="2851" name="Google Shape;2851;p27"/>
          <p:cNvSpPr/>
          <p:nvPr/>
        </p:nvSpPr>
        <p:spPr>
          <a:xfrm flipH="1">
            <a:off x="-745443" y="940186"/>
            <a:ext cx="747079" cy="944947"/>
          </a:xfrm>
          <a:custGeom>
            <a:avLst/>
            <a:gdLst/>
            <a:ahLst/>
            <a:cxnLst/>
            <a:rect l="l" t="t" r="r" b="b"/>
            <a:pathLst>
              <a:path w="21457" h="27140" fill="none" extrusionOk="0">
                <a:moveTo>
                  <a:pt x="15362" y="16777"/>
                </a:moveTo>
                <a:cubicBezTo>
                  <a:pt x="10843" y="23282"/>
                  <a:pt x="5114" y="27139"/>
                  <a:pt x="2557" y="25359"/>
                </a:cubicBezTo>
                <a:cubicBezTo>
                  <a:pt x="1" y="23602"/>
                  <a:pt x="1599" y="16868"/>
                  <a:pt x="6095" y="10363"/>
                </a:cubicBezTo>
                <a:cubicBezTo>
                  <a:pt x="10615" y="3858"/>
                  <a:pt x="16344" y="0"/>
                  <a:pt x="18900" y="1758"/>
                </a:cubicBezTo>
                <a:cubicBezTo>
                  <a:pt x="21457" y="3538"/>
                  <a:pt x="19859" y="10249"/>
                  <a:pt x="15362" y="16777"/>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7"/>
          <p:cNvSpPr/>
          <p:nvPr/>
        </p:nvSpPr>
        <p:spPr>
          <a:xfrm flipH="1">
            <a:off x="-173252" y="1738620"/>
            <a:ext cx="182827" cy="161588"/>
          </a:xfrm>
          <a:custGeom>
            <a:avLst/>
            <a:gdLst/>
            <a:ahLst/>
            <a:cxnLst/>
            <a:rect l="l" t="t" r="r" b="b"/>
            <a:pathLst>
              <a:path w="5251" h="4641" extrusionOk="0">
                <a:moveTo>
                  <a:pt x="2617" y="1"/>
                </a:moveTo>
                <a:cubicBezTo>
                  <a:pt x="1884" y="1"/>
                  <a:pt x="1165" y="344"/>
                  <a:pt x="731" y="989"/>
                </a:cubicBezTo>
                <a:cubicBezTo>
                  <a:pt x="1" y="2062"/>
                  <a:pt x="252" y="3500"/>
                  <a:pt x="1302" y="4230"/>
                </a:cubicBezTo>
                <a:cubicBezTo>
                  <a:pt x="1701" y="4508"/>
                  <a:pt x="2159" y="4640"/>
                  <a:pt x="2614" y="4640"/>
                </a:cubicBezTo>
                <a:cubicBezTo>
                  <a:pt x="3356" y="4640"/>
                  <a:pt x="4090" y="4288"/>
                  <a:pt x="4543" y="3637"/>
                </a:cubicBezTo>
                <a:cubicBezTo>
                  <a:pt x="5250" y="2587"/>
                  <a:pt x="4999" y="1149"/>
                  <a:pt x="3949" y="418"/>
                </a:cubicBezTo>
                <a:cubicBezTo>
                  <a:pt x="3544" y="137"/>
                  <a:pt x="3078" y="1"/>
                  <a:pt x="2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1" name="Google Shape;2891;p27"/>
          <p:cNvGrpSpPr/>
          <p:nvPr/>
        </p:nvGrpSpPr>
        <p:grpSpPr>
          <a:xfrm rot="5400000">
            <a:off x="-1824900" y="384200"/>
            <a:ext cx="4492050" cy="842275"/>
            <a:chOff x="1666400" y="1267425"/>
            <a:chExt cx="4492050" cy="842275"/>
          </a:xfrm>
        </p:grpSpPr>
        <p:sp>
          <p:nvSpPr>
            <p:cNvPr id="2892" name="Google Shape;2892;p27"/>
            <p:cNvSpPr/>
            <p:nvPr/>
          </p:nvSpPr>
          <p:spPr>
            <a:xfrm>
              <a:off x="6070550" y="1314225"/>
              <a:ext cx="87900" cy="105000"/>
            </a:xfrm>
            <a:custGeom>
              <a:avLst/>
              <a:gdLst/>
              <a:ahLst/>
              <a:cxnLst/>
              <a:rect l="l" t="t" r="r" b="b"/>
              <a:pathLst>
                <a:path w="3516" h="4200" extrusionOk="0">
                  <a:moveTo>
                    <a:pt x="1758" y="0"/>
                  </a:moveTo>
                  <a:cubicBezTo>
                    <a:pt x="1758" y="1621"/>
                    <a:pt x="0" y="2100"/>
                    <a:pt x="0" y="2100"/>
                  </a:cubicBezTo>
                  <a:cubicBezTo>
                    <a:pt x="0" y="2100"/>
                    <a:pt x="1758" y="2602"/>
                    <a:pt x="1758" y="4200"/>
                  </a:cubicBezTo>
                  <a:cubicBezTo>
                    <a:pt x="1758" y="2579"/>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7"/>
            <p:cNvSpPr/>
            <p:nvPr/>
          </p:nvSpPr>
          <p:spPr>
            <a:xfrm>
              <a:off x="3325225" y="1642900"/>
              <a:ext cx="87900" cy="105025"/>
            </a:xfrm>
            <a:custGeom>
              <a:avLst/>
              <a:gdLst/>
              <a:ahLst/>
              <a:cxnLst/>
              <a:rect l="l" t="t" r="r" b="b"/>
              <a:pathLst>
                <a:path w="3516" h="4201" extrusionOk="0">
                  <a:moveTo>
                    <a:pt x="1758" y="0"/>
                  </a:moveTo>
                  <a:cubicBezTo>
                    <a:pt x="1758" y="1621"/>
                    <a:pt x="1" y="2100"/>
                    <a:pt x="1" y="2100"/>
                  </a:cubicBezTo>
                  <a:cubicBezTo>
                    <a:pt x="1" y="2100"/>
                    <a:pt x="1758" y="2625"/>
                    <a:pt x="1758" y="4200"/>
                  </a:cubicBezTo>
                  <a:cubicBezTo>
                    <a:pt x="1758" y="2603"/>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7"/>
            <p:cNvSpPr/>
            <p:nvPr/>
          </p:nvSpPr>
          <p:spPr>
            <a:xfrm>
              <a:off x="1666400" y="1403225"/>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7"/>
            <p:cNvSpPr/>
            <p:nvPr/>
          </p:nvSpPr>
          <p:spPr>
            <a:xfrm>
              <a:off x="6042025" y="1759300"/>
              <a:ext cx="72475" cy="86200"/>
            </a:xfrm>
            <a:custGeom>
              <a:avLst/>
              <a:gdLst/>
              <a:ahLst/>
              <a:cxnLst/>
              <a:rect l="l" t="t" r="r" b="b"/>
              <a:pathLst>
                <a:path w="2899" h="3448" extrusionOk="0">
                  <a:moveTo>
                    <a:pt x="1438" y="1"/>
                  </a:moveTo>
                  <a:cubicBezTo>
                    <a:pt x="1438" y="1325"/>
                    <a:pt x="0" y="1736"/>
                    <a:pt x="0" y="1736"/>
                  </a:cubicBezTo>
                  <a:cubicBezTo>
                    <a:pt x="0" y="1736"/>
                    <a:pt x="1438" y="2146"/>
                    <a:pt x="1438" y="3447"/>
                  </a:cubicBezTo>
                  <a:cubicBezTo>
                    <a:pt x="1438" y="2124"/>
                    <a:pt x="2899" y="1736"/>
                    <a:pt x="2899" y="1736"/>
                  </a:cubicBezTo>
                  <a:cubicBezTo>
                    <a:pt x="2899" y="1736"/>
                    <a:pt x="1438" y="1302"/>
                    <a:pt x="1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7"/>
            <p:cNvSpPr/>
            <p:nvPr/>
          </p:nvSpPr>
          <p:spPr>
            <a:xfrm>
              <a:off x="5947875" y="2060600"/>
              <a:ext cx="41675" cy="49100"/>
            </a:xfrm>
            <a:custGeom>
              <a:avLst/>
              <a:gdLst/>
              <a:ahLst/>
              <a:cxnLst/>
              <a:rect l="l" t="t" r="r" b="b"/>
              <a:pathLst>
                <a:path w="1667" h="1964" extrusionOk="0">
                  <a:moveTo>
                    <a:pt x="822" y="1"/>
                  </a:moveTo>
                  <a:cubicBezTo>
                    <a:pt x="822" y="754"/>
                    <a:pt x="0" y="982"/>
                    <a:pt x="0" y="982"/>
                  </a:cubicBezTo>
                  <a:cubicBezTo>
                    <a:pt x="0" y="982"/>
                    <a:pt x="822" y="1233"/>
                    <a:pt x="822" y="1964"/>
                  </a:cubicBezTo>
                  <a:cubicBezTo>
                    <a:pt x="822" y="1210"/>
                    <a:pt x="1666" y="982"/>
                    <a:pt x="1666" y="982"/>
                  </a:cubicBezTo>
                  <a:cubicBezTo>
                    <a:pt x="1666"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7"/>
            <p:cNvSpPr/>
            <p:nvPr/>
          </p:nvSpPr>
          <p:spPr>
            <a:xfrm>
              <a:off x="3550075" y="2028650"/>
              <a:ext cx="41100" cy="49675"/>
            </a:xfrm>
            <a:custGeom>
              <a:avLst/>
              <a:gdLst/>
              <a:ahLst/>
              <a:cxnLst/>
              <a:rect l="l" t="t" r="r" b="b"/>
              <a:pathLst>
                <a:path w="1644" h="1987" extrusionOk="0">
                  <a:moveTo>
                    <a:pt x="822" y="0"/>
                  </a:moveTo>
                  <a:cubicBezTo>
                    <a:pt x="822" y="776"/>
                    <a:pt x="0" y="1005"/>
                    <a:pt x="0" y="1005"/>
                  </a:cubicBezTo>
                  <a:cubicBezTo>
                    <a:pt x="0" y="1005"/>
                    <a:pt x="822" y="1233"/>
                    <a:pt x="822" y="1986"/>
                  </a:cubicBezTo>
                  <a:cubicBezTo>
                    <a:pt x="822" y="1233"/>
                    <a:pt x="1644" y="1005"/>
                    <a:pt x="1644" y="1005"/>
                  </a:cubicBezTo>
                  <a:cubicBezTo>
                    <a:pt x="1644" y="1005"/>
                    <a:pt x="822" y="754"/>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7"/>
            <p:cNvSpPr/>
            <p:nvPr/>
          </p:nvSpPr>
          <p:spPr>
            <a:xfrm>
              <a:off x="4411725" y="1517925"/>
              <a:ext cx="41675" cy="49675"/>
            </a:xfrm>
            <a:custGeom>
              <a:avLst/>
              <a:gdLst/>
              <a:ahLst/>
              <a:cxnLst/>
              <a:rect l="l" t="t" r="r" b="b"/>
              <a:pathLst>
                <a:path w="1667" h="1987" extrusionOk="0">
                  <a:moveTo>
                    <a:pt x="845" y="1"/>
                  </a:moveTo>
                  <a:cubicBezTo>
                    <a:pt x="845" y="754"/>
                    <a:pt x="0" y="982"/>
                    <a:pt x="0" y="982"/>
                  </a:cubicBezTo>
                  <a:cubicBezTo>
                    <a:pt x="0" y="982"/>
                    <a:pt x="845" y="1233"/>
                    <a:pt x="845" y="1987"/>
                  </a:cubicBezTo>
                  <a:cubicBezTo>
                    <a:pt x="845" y="1210"/>
                    <a:pt x="1667" y="982"/>
                    <a:pt x="1667" y="982"/>
                  </a:cubicBezTo>
                  <a:cubicBezTo>
                    <a:pt x="1667" y="982"/>
                    <a:pt x="845" y="754"/>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7"/>
            <p:cNvSpPr/>
            <p:nvPr/>
          </p:nvSpPr>
          <p:spPr>
            <a:xfrm>
              <a:off x="5317325" y="1425500"/>
              <a:ext cx="41100" cy="49650"/>
            </a:xfrm>
            <a:custGeom>
              <a:avLst/>
              <a:gdLst/>
              <a:ahLst/>
              <a:cxnLst/>
              <a:rect l="l" t="t" r="r" b="b"/>
              <a:pathLst>
                <a:path w="1644" h="1986" extrusionOk="0">
                  <a:moveTo>
                    <a:pt x="822" y="0"/>
                  </a:moveTo>
                  <a:cubicBezTo>
                    <a:pt x="822" y="776"/>
                    <a:pt x="0" y="1004"/>
                    <a:pt x="0" y="1004"/>
                  </a:cubicBezTo>
                  <a:cubicBezTo>
                    <a:pt x="0" y="1004"/>
                    <a:pt x="822" y="1233"/>
                    <a:pt x="822" y="1986"/>
                  </a:cubicBezTo>
                  <a:cubicBezTo>
                    <a:pt x="822" y="1233"/>
                    <a:pt x="1643" y="1004"/>
                    <a:pt x="1643" y="1004"/>
                  </a:cubicBezTo>
                  <a:cubicBezTo>
                    <a:pt x="1643" y="1004"/>
                    <a:pt x="822" y="753"/>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7"/>
            <p:cNvSpPr/>
            <p:nvPr/>
          </p:nvSpPr>
          <p:spPr>
            <a:xfrm>
              <a:off x="4319850" y="1854025"/>
              <a:ext cx="41675" cy="49675"/>
            </a:xfrm>
            <a:custGeom>
              <a:avLst/>
              <a:gdLst/>
              <a:ahLst/>
              <a:cxnLst/>
              <a:rect l="l" t="t" r="r" b="b"/>
              <a:pathLst>
                <a:path w="1667" h="1987" extrusionOk="0">
                  <a:moveTo>
                    <a:pt x="822" y="1"/>
                  </a:moveTo>
                  <a:cubicBezTo>
                    <a:pt x="822" y="754"/>
                    <a:pt x="0" y="982"/>
                    <a:pt x="0" y="982"/>
                  </a:cubicBezTo>
                  <a:cubicBezTo>
                    <a:pt x="0" y="982"/>
                    <a:pt x="822" y="1233"/>
                    <a:pt x="822" y="1987"/>
                  </a:cubicBezTo>
                  <a:cubicBezTo>
                    <a:pt x="822" y="1233"/>
                    <a:pt x="1667" y="982"/>
                    <a:pt x="1667" y="982"/>
                  </a:cubicBezTo>
                  <a:cubicBezTo>
                    <a:pt x="1667"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7"/>
            <p:cNvSpPr/>
            <p:nvPr/>
          </p:nvSpPr>
          <p:spPr>
            <a:xfrm>
              <a:off x="3483875" y="1267425"/>
              <a:ext cx="41675" cy="49675"/>
            </a:xfrm>
            <a:custGeom>
              <a:avLst/>
              <a:gdLst/>
              <a:ahLst/>
              <a:cxnLst/>
              <a:rect l="l" t="t" r="r" b="b"/>
              <a:pathLst>
                <a:path w="1667" h="1987" extrusionOk="0">
                  <a:moveTo>
                    <a:pt x="845" y="0"/>
                  </a:moveTo>
                  <a:cubicBezTo>
                    <a:pt x="845" y="754"/>
                    <a:pt x="0" y="982"/>
                    <a:pt x="0" y="982"/>
                  </a:cubicBezTo>
                  <a:cubicBezTo>
                    <a:pt x="0" y="982"/>
                    <a:pt x="845" y="1233"/>
                    <a:pt x="845" y="1986"/>
                  </a:cubicBezTo>
                  <a:cubicBezTo>
                    <a:pt x="845" y="1233"/>
                    <a:pt x="1667" y="982"/>
                    <a:pt x="1667" y="982"/>
                  </a:cubicBezTo>
                  <a:cubicBezTo>
                    <a:pt x="1667" y="982"/>
                    <a:pt x="845" y="754"/>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2" name="Google Shape;2902;p27"/>
          <p:cNvSpPr/>
          <p:nvPr/>
        </p:nvSpPr>
        <p:spPr>
          <a:xfrm flipH="1">
            <a:off x="1922413" y="3760716"/>
            <a:ext cx="1591264" cy="1288805"/>
          </a:xfrm>
          <a:custGeom>
            <a:avLst/>
            <a:gdLst/>
            <a:ahLst/>
            <a:cxnLst/>
            <a:rect l="l" t="t" r="r" b="b"/>
            <a:pathLst>
              <a:path w="45703" h="37016" extrusionOk="0">
                <a:moveTo>
                  <a:pt x="13803" y="14372"/>
                </a:moveTo>
                <a:cubicBezTo>
                  <a:pt x="13844" y="14372"/>
                  <a:pt x="13886" y="14381"/>
                  <a:pt x="13929" y="14401"/>
                </a:cubicBezTo>
                <a:lnTo>
                  <a:pt x="27442" y="20039"/>
                </a:lnTo>
                <a:cubicBezTo>
                  <a:pt x="27647" y="20130"/>
                  <a:pt x="27670" y="20450"/>
                  <a:pt x="27465" y="20564"/>
                </a:cubicBezTo>
                <a:lnTo>
                  <a:pt x="25342" y="21819"/>
                </a:lnTo>
                <a:lnTo>
                  <a:pt x="18403" y="25882"/>
                </a:lnTo>
                <a:cubicBezTo>
                  <a:pt x="18354" y="25910"/>
                  <a:pt x="18303" y="25923"/>
                  <a:pt x="18254" y="25923"/>
                </a:cubicBezTo>
                <a:cubicBezTo>
                  <a:pt x="18142" y="25923"/>
                  <a:pt x="18040" y="25856"/>
                  <a:pt x="17992" y="25745"/>
                </a:cubicBezTo>
                <a:lnTo>
                  <a:pt x="14568" y="17322"/>
                </a:lnTo>
                <a:lnTo>
                  <a:pt x="13541" y="14766"/>
                </a:lnTo>
                <a:cubicBezTo>
                  <a:pt x="13466" y="14577"/>
                  <a:pt x="13609" y="14372"/>
                  <a:pt x="13803" y="14372"/>
                </a:cubicBezTo>
                <a:close/>
                <a:moveTo>
                  <a:pt x="356" y="0"/>
                </a:moveTo>
                <a:cubicBezTo>
                  <a:pt x="165" y="0"/>
                  <a:pt x="1" y="193"/>
                  <a:pt x="97" y="386"/>
                </a:cubicBezTo>
                <a:lnTo>
                  <a:pt x="15048" y="36838"/>
                </a:lnTo>
                <a:cubicBezTo>
                  <a:pt x="15095" y="36949"/>
                  <a:pt x="15198" y="37016"/>
                  <a:pt x="15309" y="37016"/>
                </a:cubicBezTo>
                <a:cubicBezTo>
                  <a:pt x="15359" y="37016"/>
                  <a:pt x="15410" y="37003"/>
                  <a:pt x="15458" y="36975"/>
                </a:cubicBezTo>
                <a:lnTo>
                  <a:pt x="17832" y="35583"/>
                </a:lnTo>
                <a:lnTo>
                  <a:pt x="18334" y="35286"/>
                </a:lnTo>
                <a:lnTo>
                  <a:pt x="19864" y="34396"/>
                </a:lnTo>
                <a:lnTo>
                  <a:pt x="20366" y="34099"/>
                </a:lnTo>
                <a:lnTo>
                  <a:pt x="21918" y="33186"/>
                </a:lnTo>
                <a:lnTo>
                  <a:pt x="22420" y="32889"/>
                </a:lnTo>
                <a:lnTo>
                  <a:pt x="23950" y="31999"/>
                </a:lnTo>
                <a:lnTo>
                  <a:pt x="24452" y="31702"/>
                </a:lnTo>
                <a:lnTo>
                  <a:pt x="26004" y="30789"/>
                </a:lnTo>
                <a:lnTo>
                  <a:pt x="26483" y="30493"/>
                </a:lnTo>
                <a:lnTo>
                  <a:pt x="28035" y="29580"/>
                </a:lnTo>
                <a:lnTo>
                  <a:pt x="28537" y="29306"/>
                </a:lnTo>
                <a:lnTo>
                  <a:pt x="30067" y="28393"/>
                </a:lnTo>
                <a:lnTo>
                  <a:pt x="30569" y="28096"/>
                </a:lnTo>
                <a:lnTo>
                  <a:pt x="32121" y="27206"/>
                </a:lnTo>
                <a:lnTo>
                  <a:pt x="32623" y="26909"/>
                </a:lnTo>
                <a:lnTo>
                  <a:pt x="34152" y="25996"/>
                </a:lnTo>
                <a:lnTo>
                  <a:pt x="34655" y="25699"/>
                </a:lnTo>
                <a:lnTo>
                  <a:pt x="36207" y="24809"/>
                </a:lnTo>
                <a:lnTo>
                  <a:pt x="36686" y="24512"/>
                </a:lnTo>
                <a:lnTo>
                  <a:pt x="38238" y="23599"/>
                </a:lnTo>
                <a:lnTo>
                  <a:pt x="38740" y="23303"/>
                </a:lnTo>
                <a:lnTo>
                  <a:pt x="40270" y="22412"/>
                </a:lnTo>
                <a:lnTo>
                  <a:pt x="40772" y="22116"/>
                </a:lnTo>
                <a:lnTo>
                  <a:pt x="42324" y="21203"/>
                </a:lnTo>
                <a:lnTo>
                  <a:pt x="42826" y="20906"/>
                </a:lnTo>
                <a:lnTo>
                  <a:pt x="43351" y="20609"/>
                </a:lnTo>
                <a:lnTo>
                  <a:pt x="44355" y="19993"/>
                </a:lnTo>
                <a:lnTo>
                  <a:pt x="44857" y="19719"/>
                </a:lnTo>
                <a:lnTo>
                  <a:pt x="45497" y="19354"/>
                </a:lnTo>
                <a:cubicBezTo>
                  <a:pt x="45702" y="19217"/>
                  <a:pt x="45679" y="18920"/>
                  <a:pt x="45451" y="18829"/>
                </a:cubicBezTo>
                <a:lnTo>
                  <a:pt x="462" y="21"/>
                </a:lnTo>
                <a:cubicBezTo>
                  <a:pt x="427" y="7"/>
                  <a:pt x="391" y="0"/>
                  <a:pt x="356"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7"/>
          <p:cNvSpPr/>
          <p:nvPr/>
        </p:nvSpPr>
        <p:spPr>
          <a:xfrm flipH="1">
            <a:off x="1923214" y="3760716"/>
            <a:ext cx="1590463" cy="716057"/>
          </a:xfrm>
          <a:custGeom>
            <a:avLst/>
            <a:gdLst/>
            <a:ahLst/>
            <a:cxnLst/>
            <a:rect l="l" t="t" r="r" b="b"/>
            <a:pathLst>
              <a:path w="45680" h="20566" extrusionOk="0">
                <a:moveTo>
                  <a:pt x="356" y="0"/>
                </a:moveTo>
                <a:cubicBezTo>
                  <a:pt x="165" y="0"/>
                  <a:pt x="1" y="193"/>
                  <a:pt x="97" y="386"/>
                </a:cubicBezTo>
                <a:lnTo>
                  <a:pt x="1101" y="2828"/>
                </a:lnTo>
                <a:cubicBezTo>
                  <a:pt x="1124" y="2920"/>
                  <a:pt x="1170" y="2965"/>
                  <a:pt x="1238" y="2988"/>
                </a:cubicBezTo>
                <a:lnTo>
                  <a:pt x="43214" y="20541"/>
                </a:lnTo>
                <a:cubicBezTo>
                  <a:pt x="43249" y="20558"/>
                  <a:pt x="43284" y="20566"/>
                  <a:pt x="43317" y="20566"/>
                </a:cubicBezTo>
                <a:cubicBezTo>
                  <a:pt x="43372" y="20566"/>
                  <a:pt x="43423" y="20546"/>
                  <a:pt x="43465" y="20518"/>
                </a:cubicBezTo>
                <a:lnTo>
                  <a:pt x="45474" y="19354"/>
                </a:lnTo>
                <a:cubicBezTo>
                  <a:pt x="45679" y="19217"/>
                  <a:pt x="45679" y="18920"/>
                  <a:pt x="45451" y="18829"/>
                </a:cubicBezTo>
                <a:lnTo>
                  <a:pt x="462" y="21"/>
                </a:lnTo>
                <a:cubicBezTo>
                  <a:pt x="427" y="7"/>
                  <a:pt x="391" y="0"/>
                  <a:pt x="356"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7"/>
          <p:cNvSpPr/>
          <p:nvPr/>
        </p:nvSpPr>
        <p:spPr>
          <a:xfrm flipH="1">
            <a:off x="3414900" y="380991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7"/>
          <p:cNvSpPr/>
          <p:nvPr/>
        </p:nvSpPr>
        <p:spPr>
          <a:xfrm flipH="1">
            <a:off x="3383913" y="3886199"/>
            <a:ext cx="69983" cy="44532"/>
          </a:xfrm>
          <a:custGeom>
            <a:avLst/>
            <a:gdLst/>
            <a:ahLst/>
            <a:cxnLst/>
            <a:rect l="l" t="t" r="r" b="b"/>
            <a:pathLst>
              <a:path w="2010" h="1279" extrusionOk="0">
                <a:moveTo>
                  <a:pt x="1804" y="0"/>
                </a:moveTo>
                <a:lnTo>
                  <a:pt x="1" y="754"/>
                </a:lnTo>
                <a:lnTo>
                  <a:pt x="206" y="1279"/>
                </a:lnTo>
                <a:lnTo>
                  <a:pt x="2009" y="525"/>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7"/>
          <p:cNvSpPr/>
          <p:nvPr/>
        </p:nvSpPr>
        <p:spPr>
          <a:xfrm flipH="1">
            <a:off x="3352124" y="3962484"/>
            <a:ext cx="70784" cy="44532"/>
          </a:xfrm>
          <a:custGeom>
            <a:avLst/>
            <a:gdLst/>
            <a:ahLst/>
            <a:cxnLst/>
            <a:rect l="l" t="t" r="r" b="b"/>
            <a:pathLst>
              <a:path w="2033" h="1279" extrusionOk="0">
                <a:moveTo>
                  <a:pt x="1804" y="1"/>
                </a:moveTo>
                <a:lnTo>
                  <a:pt x="1"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7"/>
          <p:cNvSpPr/>
          <p:nvPr/>
        </p:nvSpPr>
        <p:spPr>
          <a:xfrm flipH="1">
            <a:off x="3321137" y="4038769"/>
            <a:ext cx="70749" cy="44566"/>
          </a:xfrm>
          <a:custGeom>
            <a:avLst/>
            <a:gdLst/>
            <a:ahLst/>
            <a:cxnLst/>
            <a:rect l="l" t="t" r="r" b="b"/>
            <a:pathLst>
              <a:path w="2032" h="1280" extrusionOk="0">
                <a:moveTo>
                  <a:pt x="1826" y="1"/>
                </a:moveTo>
                <a:lnTo>
                  <a:pt x="0" y="731"/>
                </a:lnTo>
                <a:lnTo>
                  <a:pt x="228" y="1279"/>
                </a:lnTo>
                <a:lnTo>
                  <a:pt x="2031" y="526"/>
                </a:lnTo>
                <a:lnTo>
                  <a:pt x="1826"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7"/>
          <p:cNvSpPr/>
          <p:nvPr/>
        </p:nvSpPr>
        <p:spPr>
          <a:xfrm flipH="1">
            <a:off x="3290149" y="4115089"/>
            <a:ext cx="69948" cy="44532"/>
          </a:xfrm>
          <a:custGeom>
            <a:avLst/>
            <a:gdLst/>
            <a:ahLst/>
            <a:cxnLst/>
            <a:rect l="l" t="t" r="r" b="b"/>
            <a:pathLst>
              <a:path w="2009" h="1279" extrusionOk="0">
                <a:moveTo>
                  <a:pt x="1803" y="0"/>
                </a:moveTo>
                <a:lnTo>
                  <a:pt x="0" y="731"/>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7"/>
          <p:cNvSpPr/>
          <p:nvPr/>
        </p:nvSpPr>
        <p:spPr>
          <a:xfrm flipH="1">
            <a:off x="3258361" y="419137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7"/>
          <p:cNvSpPr/>
          <p:nvPr/>
        </p:nvSpPr>
        <p:spPr>
          <a:xfrm flipH="1">
            <a:off x="3227373" y="4267659"/>
            <a:ext cx="69948" cy="43731"/>
          </a:xfrm>
          <a:custGeom>
            <a:avLst/>
            <a:gdLst/>
            <a:ahLst/>
            <a:cxnLst/>
            <a:rect l="l" t="t" r="r" b="b"/>
            <a:pathLst>
              <a:path w="2009" h="1256" extrusionOk="0">
                <a:moveTo>
                  <a:pt x="1803" y="1"/>
                </a:moveTo>
                <a:lnTo>
                  <a:pt x="0" y="731"/>
                </a:lnTo>
                <a:lnTo>
                  <a:pt x="206" y="1256"/>
                </a:lnTo>
                <a:lnTo>
                  <a:pt x="2009" y="526"/>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7"/>
          <p:cNvSpPr/>
          <p:nvPr/>
        </p:nvSpPr>
        <p:spPr>
          <a:xfrm flipH="1">
            <a:off x="3195585" y="4343944"/>
            <a:ext cx="70749" cy="43766"/>
          </a:xfrm>
          <a:custGeom>
            <a:avLst/>
            <a:gdLst/>
            <a:ahLst/>
            <a:cxnLst/>
            <a:rect l="l" t="t" r="r" b="b"/>
            <a:pathLst>
              <a:path w="2032" h="1257" extrusionOk="0">
                <a:moveTo>
                  <a:pt x="1804" y="1"/>
                </a:moveTo>
                <a:lnTo>
                  <a:pt x="0" y="731"/>
                </a:lnTo>
                <a:lnTo>
                  <a:pt x="206" y="1256"/>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7"/>
          <p:cNvSpPr/>
          <p:nvPr/>
        </p:nvSpPr>
        <p:spPr>
          <a:xfrm flipH="1">
            <a:off x="3164562" y="441946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7"/>
          <p:cNvSpPr/>
          <p:nvPr/>
        </p:nvSpPr>
        <p:spPr>
          <a:xfrm flipH="1">
            <a:off x="3133575" y="4495749"/>
            <a:ext cx="69983" cy="44532"/>
          </a:xfrm>
          <a:custGeom>
            <a:avLst/>
            <a:gdLst/>
            <a:ahLst/>
            <a:cxnLst/>
            <a:rect l="l" t="t" r="r" b="b"/>
            <a:pathLst>
              <a:path w="2010" h="1279" extrusionOk="0">
                <a:moveTo>
                  <a:pt x="1804" y="0"/>
                </a:moveTo>
                <a:lnTo>
                  <a:pt x="1" y="754"/>
                </a:lnTo>
                <a:lnTo>
                  <a:pt x="206" y="1279"/>
                </a:lnTo>
                <a:lnTo>
                  <a:pt x="2009"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7"/>
          <p:cNvSpPr/>
          <p:nvPr/>
        </p:nvSpPr>
        <p:spPr>
          <a:xfrm flipH="1">
            <a:off x="3101786" y="4572034"/>
            <a:ext cx="70784" cy="44532"/>
          </a:xfrm>
          <a:custGeom>
            <a:avLst/>
            <a:gdLst/>
            <a:ahLst/>
            <a:cxnLst/>
            <a:rect l="l" t="t" r="r" b="b"/>
            <a:pathLst>
              <a:path w="2033" h="1279" extrusionOk="0">
                <a:moveTo>
                  <a:pt x="1804" y="1"/>
                </a:moveTo>
                <a:lnTo>
                  <a:pt x="1" y="754"/>
                </a:lnTo>
                <a:lnTo>
                  <a:pt x="206" y="1279"/>
                </a:lnTo>
                <a:lnTo>
                  <a:pt x="2032" y="548"/>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7"/>
          <p:cNvSpPr/>
          <p:nvPr/>
        </p:nvSpPr>
        <p:spPr>
          <a:xfrm flipH="1">
            <a:off x="3070799" y="4648319"/>
            <a:ext cx="70749" cy="44566"/>
          </a:xfrm>
          <a:custGeom>
            <a:avLst/>
            <a:gdLst/>
            <a:ahLst/>
            <a:cxnLst/>
            <a:rect l="l" t="t" r="r" b="b"/>
            <a:pathLst>
              <a:path w="2032" h="1280" extrusionOk="0">
                <a:moveTo>
                  <a:pt x="1803" y="1"/>
                </a:moveTo>
                <a:lnTo>
                  <a:pt x="0" y="754"/>
                </a:lnTo>
                <a:lnTo>
                  <a:pt x="228" y="1279"/>
                </a:lnTo>
                <a:lnTo>
                  <a:pt x="2031" y="549"/>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7"/>
          <p:cNvSpPr/>
          <p:nvPr/>
        </p:nvSpPr>
        <p:spPr>
          <a:xfrm flipH="1">
            <a:off x="3039811" y="4724639"/>
            <a:ext cx="69948" cy="44532"/>
          </a:xfrm>
          <a:custGeom>
            <a:avLst/>
            <a:gdLst/>
            <a:ahLst/>
            <a:cxnLst/>
            <a:rect l="l" t="t" r="r" b="b"/>
            <a:pathLst>
              <a:path w="2009" h="1279" extrusionOk="0">
                <a:moveTo>
                  <a:pt x="1803" y="0"/>
                </a:moveTo>
                <a:lnTo>
                  <a:pt x="0" y="753"/>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7"/>
          <p:cNvSpPr/>
          <p:nvPr/>
        </p:nvSpPr>
        <p:spPr>
          <a:xfrm flipH="1">
            <a:off x="3008023" y="480092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7"/>
          <p:cNvSpPr/>
          <p:nvPr/>
        </p:nvSpPr>
        <p:spPr>
          <a:xfrm flipH="1">
            <a:off x="2977035" y="4877209"/>
            <a:ext cx="70749" cy="44532"/>
          </a:xfrm>
          <a:custGeom>
            <a:avLst/>
            <a:gdLst/>
            <a:ahLst/>
            <a:cxnLst/>
            <a:rect l="l" t="t" r="r" b="b"/>
            <a:pathLst>
              <a:path w="2032" h="1279" extrusionOk="0">
                <a:moveTo>
                  <a:pt x="1804" y="1"/>
                </a:moveTo>
                <a:lnTo>
                  <a:pt x="0"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7"/>
          <p:cNvSpPr/>
          <p:nvPr/>
        </p:nvSpPr>
        <p:spPr>
          <a:xfrm flipH="1">
            <a:off x="2946013" y="4953494"/>
            <a:ext cx="69983" cy="44532"/>
          </a:xfrm>
          <a:custGeom>
            <a:avLst/>
            <a:gdLst/>
            <a:ahLst/>
            <a:cxnLst/>
            <a:rect l="l" t="t" r="r" b="b"/>
            <a:pathLst>
              <a:path w="2010" h="1279" extrusionOk="0">
                <a:moveTo>
                  <a:pt x="1804" y="1"/>
                </a:moveTo>
                <a:lnTo>
                  <a:pt x="0" y="731"/>
                </a:lnTo>
                <a:lnTo>
                  <a:pt x="206" y="1279"/>
                </a:lnTo>
                <a:lnTo>
                  <a:pt x="2009"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7"/>
          <p:cNvSpPr/>
          <p:nvPr/>
        </p:nvSpPr>
        <p:spPr>
          <a:xfrm flipH="1">
            <a:off x="2875299" y="4935215"/>
            <a:ext cx="48501" cy="64412"/>
          </a:xfrm>
          <a:custGeom>
            <a:avLst/>
            <a:gdLst/>
            <a:ahLst/>
            <a:cxnLst/>
            <a:rect l="l" t="t" r="r" b="b"/>
            <a:pathLst>
              <a:path w="1393" h="1850" extrusionOk="0">
                <a:moveTo>
                  <a:pt x="479" y="1"/>
                </a:moveTo>
                <a:lnTo>
                  <a:pt x="0" y="298"/>
                </a:lnTo>
                <a:lnTo>
                  <a:pt x="890" y="1850"/>
                </a:lnTo>
                <a:lnTo>
                  <a:pt x="1392" y="1553"/>
                </a:lnTo>
                <a:lnTo>
                  <a:pt x="47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7"/>
          <p:cNvSpPr/>
          <p:nvPr/>
        </p:nvSpPr>
        <p:spPr>
          <a:xfrm flipH="1">
            <a:off x="2804584" y="4893887"/>
            <a:ext cx="48501" cy="64412"/>
          </a:xfrm>
          <a:custGeom>
            <a:avLst/>
            <a:gdLst/>
            <a:ahLst/>
            <a:cxnLst/>
            <a:rect l="l" t="t" r="r" b="b"/>
            <a:pathLst>
              <a:path w="1393" h="1850" extrusionOk="0">
                <a:moveTo>
                  <a:pt x="503" y="1"/>
                </a:moveTo>
                <a:lnTo>
                  <a:pt x="1" y="298"/>
                </a:lnTo>
                <a:lnTo>
                  <a:pt x="891" y="1850"/>
                </a:lnTo>
                <a:lnTo>
                  <a:pt x="1393" y="1553"/>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7"/>
          <p:cNvSpPr/>
          <p:nvPr/>
        </p:nvSpPr>
        <p:spPr>
          <a:xfrm flipH="1">
            <a:off x="2733034" y="4852558"/>
            <a:ext cx="48536" cy="63612"/>
          </a:xfrm>
          <a:custGeom>
            <a:avLst/>
            <a:gdLst/>
            <a:ahLst/>
            <a:cxnLst/>
            <a:rect l="l" t="t" r="r" b="b"/>
            <a:pathLst>
              <a:path w="1394" h="1827" extrusionOk="0">
                <a:moveTo>
                  <a:pt x="503" y="1"/>
                </a:moveTo>
                <a:lnTo>
                  <a:pt x="1" y="298"/>
                </a:lnTo>
                <a:lnTo>
                  <a:pt x="891" y="1827"/>
                </a:lnTo>
                <a:lnTo>
                  <a:pt x="1393" y="1530"/>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7"/>
          <p:cNvSpPr/>
          <p:nvPr/>
        </p:nvSpPr>
        <p:spPr>
          <a:xfrm flipH="1">
            <a:off x="2662320" y="4811265"/>
            <a:ext cx="48501" cy="63612"/>
          </a:xfrm>
          <a:custGeom>
            <a:avLst/>
            <a:gdLst/>
            <a:ahLst/>
            <a:cxnLst/>
            <a:rect l="l" t="t" r="r" b="b"/>
            <a:pathLst>
              <a:path w="1393" h="1827" extrusionOk="0">
                <a:moveTo>
                  <a:pt x="502" y="0"/>
                </a:moveTo>
                <a:lnTo>
                  <a:pt x="0" y="297"/>
                </a:lnTo>
                <a:lnTo>
                  <a:pt x="891" y="1826"/>
                </a:lnTo>
                <a:lnTo>
                  <a:pt x="1393" y="1529"/>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7"/>
          <p:cNvSpPr/>
          <p:nvPr/>
        </p:nvSpPr>
        <p:spPr>
          <a:xfrm flipH="1">
            <a:off x="2591571" y="4769936"/>
            <a:ext cx="47735" cy="62811"/>
          </a:xfrm>
          <a:custGeom>
            <a:avLst/>
            <a:gdLst/>
            <a:ahLst/>
            <a:cxnLst/>
            <a:rect l="l" t="t" r="r" b="b"/>
            <a:pathLst>
              <a:path w="1371" h="1804" extrusionOk="0">
                <a:moveTo>
                  <a:pt x="503" y="0"/>
                </a:moveTo>
                <a:lnTo>
                  <a:pt x="1" y="297"/>
                </a:lnTo>
                <a:lnTo>
                  <a:pt x="891" y="1803"/>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7"/>
          <p:cNvSpPr/>
          <p:nvPr/>
        </p:nvSpPr>
        <p:spPr>
          <a:xfrm flipH="1">
            <a:off x="2520056" y="4728608"/>
            <a:ext cx="47735" cy="62010"/>
          </a:xfrm>
          <a:custGeom>
            <a:avLst/>
            <a:gdLst/>
            <a:ahLst/>
            <a:cxnLst/>
            <a:rect l="l" t="t" r="r" b="b"/>
            <a:pathLst>
              <a:path w="1371" h="1781" extrusionOk="0">
                <a:moveTo>
                  <a:pt x="503" y="0"/>
                </a:moveTo>
                <a:lnTo>
                  <a:pt x="1" y="297"/>
                </a:lnTo>
                <a:lnTo>
                  <a:pt x="868" y="1781"/>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7"/>
          <p:cNvSpPr/>
          <p:nvPr/>
        </p:nvSpPr>
        <p:spPr>
          <a:xfrm flipH="1">
            <a:off x="2449341" y="4687280"/>
            <a:ext cx="47700" cy="62010"/>
          </a:xfrm>
          <a:custGeom>
            <a:avLst/>
            <a:gdLst/>
            <a:ahLst/>
            <a:cxnLst/>
            <a:rect l="l" t="t" r="r" b="b"/>
            <a:pathLst>
              <a:path w="1370" h="1781" extrusionOk="0">
                <a:moveTo>
                  <a:pt x="502" y="0"/>
                </a:moveTo>
                <a:lnTo>
                  <a:pt x="0" y="274"/>
                </a:lnTo>
                <a:lnTo>
                  <a:pt x="868" y="1781"/>
                </a:lnTo>
                <a:lnTo>
                  <a:pt x="1370" y="1484"/>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7"/>
          <p:cNvSpPr/>
          <p:nvPr/>
        </p:nvSpPr>
        <p:spPr>
          <a:xfrm flipH="1">
            <a:off x="2377791" y="4645951"/>
            <a:ext cx="47735" cy="62010"/>
          </a:xfrm>
          <a:custGeom>
            <a:avLst/>
            <a:gdLst/>
            <a:ahLst/>
            <a:cxnLst/>
            <a:rect l="l" t="t" r="r" b="b"/>
            <a:pathLst>
              <a:path w="1371" h="1781" extrusionOk="0">
                <a:moveTo>
                  <a:pt x="503" y="0"/>
                </a:moveTo>
                <a:lnTo>
                  <a:pt x="1" y="274"/>
                </a:lnTo>
                <a:lnTo>
                  <a:pt x="868" y="1781"/>
                </a:lnTo>
                <a:lnTo>
                  <a:pt x="1370" y="1484"/>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7"/>
          <p:cNvSpPr/>
          <p:nvPr/>
        </p:nvSpPr>
        <p:spPr>
          <a:xfrm flipH="1">
            <a:off x="2307077" y="4604623"/>
            <a:ext cx="46934" cy="61244"/>
          </a:xfrm>
          <a:custGeom>
            <a:avLst/>
            <a:gdLst/>
            <a:ahLst/>
            <a:cxnLst/>
            <a:rect l="l" t="t" r="r" b="b"/>
            <a:pathLst>
              <a:path w="1348" h="1759" extrusionOk="0">
                <a:moveTo>
                  <a:pt x="480" y="0"/>
                </a:moveTo>
                <a:lnTo>
                  <a:pt x="1" y="274"/>
                </a:lnTo>
                <a:lnTo>
                  <a:pt x="845" y="1758"/>
                </a:lnTo>
                <a:lnTo>
                  <a:pt x="1348" y="1461"/>
                </a:lnTo>
                <a:lnTo>
                  <a:pt x="480"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7"/>
          <p:cNvSpPr/>
          <p:nvPr/>
        </p:nvSpPr>
        <p:spPr>
          <a:xfrm flipH="1">
            <a:off x="2236328" y="4562494"/>
            <a:ext cx="46934" cy="62045"/>
          </a:xfrm>
          <a:custGeom>
            <a:avLst/>
            <a:gdLst/>
            <a:ahLst/>
            <a:cxnLst/>
            <a:rect l="l" t="t" r="r" b="b"/>
            <a:pathLst>
              <a:path w="1348" h="1782" extrusionOk="0">
                <a:moveTo>
                  <a:pt x="502" y="1"/>
                </a:moveTo>
                <a:lnTo>
                  <a:pt x="0" y="297"/>
                </a:lnTo>
                <a:lnTo>
                  <a:pt x="868" y="1781"/>
                </a:lnTo>
                <a:lnTo>
                  <a:pt x="1347" y="1484"/>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7"/>
          <p:cNvSpPr/>
          <p:nvPr/>
        </p:nvSpPr>
        <p:spPr>
          <a:xfrm flipH="1">
            <a:off x="2164813" y="4521165"/>
            <a:ext cx="46934" cy="61244"/>
          </a:xfrm>
          <a:custGeom>
            <a:avLst/>
            <a:gdLst/>
            <a:ahLst/>
            <a:cxnLst/>
            <a:rect l="l" t="t" r="r" b="b"/>
            <a:pathLst>
              <a:path w="1348" h="1759" extrusionOk="0">
                <a:moveTo>
                  <a:pt x="503" y="1"/>
                </a:moveTo>
                <a:lnTo>
                  <a:pt x="1" y="298"/>
                </a:lnTo>
                <a:lnTo>
                  <a:pt x="845" y="1758"/>
                </a:lnTo>
                <a:lnTo>
                  <a:pt x="1347" y="1462"/>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7"/>
          <p:cNvSpPr/>
          <p:nvPr/>
        </p:nvSpPr>
        <p:spPr>
          <a:xfrm flipH="1">
            <a:off x="2094098" y="4479837"/>
            <a:ext cx="46899" cy="61244"/>
          </a:xfrm>
          <a:custGeom>
            <a:avLst/>
            <a:gdLst/>
            <a:ahLst/>
            <a:cxnLst/>
            <a:rect l="l" t="t" r="r" b="b"/>
            <a:pathLst>
              <a:path w="1347" h="1759" extrusionOk="0">
                <a:moveTo>
                  <a:pt x="502" y="1"/>
                </a:moveTo>
                <a:lnTo>
                  <a:pt x="0" y="298"/>
                </a:lnTo>
                <a:lnTo>
                  <a:pt x="845" y="1758"/>
                </a:lnTo>
                <a:lnTo>
                  <a:pt x="1347" y="1462"/>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7"/>
          <p:cNvSpPr/>
          <p:nvPr/>
        </p:nvSpPr>
        <p:spPr>
          <a:xfrm flipH="1">
            <a:off x="2022548" y="4438543"/>
            <a:ext cx="46934" cy="60408"/>
          </a:xfrm>
          <a:custGeom>
            <a:avLst/>
            <a:gdLst/>
            <a:ahLst/>
            <a:cxnLst/>
            <a:rect l="l" t="t" r="r" b="b"/>
            <a:pathLst>
              <a:path w="1348" h="1735" extrusionOk="0">
                <a:moveTo>
                  <a:pt x="502" y="0"/>
                </a:moveTo>
                <a:lnTo>
                  <a:pt x="0" y="297"/>
                </a:lnTo>
                <a:lnTo>
                  <a:pt x="845" y="1735"/>
                </a:lnTo>
                <a:lnTo>
                  <a:pt x="1347" y="1438"/>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7"/>
          <p:cNvSpPr/>
          <p:nvPr/>
        </p:nvSpPr>
        <p:spPr>
          <a:xfrm flipH="1">
            <a:off x="-511783" y="1289335"/>
            <a:ext cx="279759" cy="246055"/>
          </a:xfrm>
          <a:custGeom>
            <a:avLst/>
            <a:gdLst/>
            <a:ahLst/>
            <a:cxnLst/>
            <a:rect l="l" t="t" r="r" b="b"/>
            <a:pathLst>
              <a:path w="8035" h="7067" extrusionOk="0">
                <a:moveTo>
                  <a:pt x="4022" y="0"/>
                </a:moveTo>
                <a:cubicBezTo>
                  <a:pt x="2900" y="0"/>
                  <a:pt x="1796" y="534"/>
                  <a:pt x="1119" y="1522"/>
                </a:cubicBezTo>
                <a:cubicBezTo>
                  <a:pt x="0" y="3120"/>
                  <a:pt x="411" y="5334"/>
                  <a:pt x="2009" y="6429"/>
                </a:cubicBezTo>
                <a:cubicBezTo>
                  <a:pt x="2624" y="6859"/>
                  <a:pt x="3329" y="7067"/>
                  <a:pt x="4028" y="7067"/>
                </a:cubicBezTo>
                <a:cubicBezTo>
                  <a:pt x="5145" y="7067"/>
                  <a:pt x="6242" y="6536"/>
                  <a:pt x="6916" y="5539"/>
                </a:cubicBezTo>
                <a:cubicBezTo>
                  <a:pt x="8035" y="3941"/>
                  <a:pt x="7624" y="1750"/>
                  <a:pt x="6026" y="632"/>
                </a:cubicBezTo>
                <a:cubicBezTo>
                  <a:pt x="5416" y="204"/>
                  <a:pt x="4716" y="0"/>
                  <a:pt x="4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7"/>
          <p:cNvSpPr/>
          <p:nvPr/>
        </p:nvSpPr>
        <p:spPr>
          <a:xfrm flipH="1">
            <a:off x="-441068" y="1289753"/>
            <a:ext cx="209044" cy="245603"/>
          </a:xfrm>
          <a:custGeom>
            <a:avLst/>
            <a:gdLst/>
            <a:ahLst/>
            <a:cxnLst/>
            <a:rect l="l" t="t" r="r" b="b"/>
            <a:pathLst>
              <a:path w="6004" h="7054" extrusionOk="0">
                <a:moveTo>
                  <a:pt x="3992" y="1"/>
                </a:moveTo>
                <a:cubicBezTo>
                  <a:pt x="2877" y="1"/>
                  <a:pt x="1798" y="524"/>
                  <a:pt x="1119" y="1510"/>
                </a:cubicBezTo>
                <a:cubicBezTo>
                  <a:pt x="0" y="3108"/>
                  <a:pt x="411" y="5322"/>
                  <a:pt x="2009" y="6417"/>
                </a:cubicBezTo>
                <a:cubicBezTo>
                  <a:pt x="2621" y="6848"/>
                  <a:pt x="3318" y="7054"/>
                  <a:pt x="4009" y="7054"/>
                </a:cubicBezTo>
                <a:cubicBezTo>
                  <a:pt x="4710" y="7054"/>
                  <a:pt x="5406" y="6842"/>
                  <a:pt x="6003" y="6440"/>
                </a:cubicBezTo>
                <a:cubicBezTo>
                  <a:pt x="5342" y="6440"/>
                  <a:pt x="4680" y="6235"/>
                  <a:pt x="4086" y="5824"/>
                </a:cubicBezTo>
                <a:cubicBezTo>
                  <a:pt x="2488" y="4705"/>
                  <a:pt x="2100" y="2514"/>
                  <a:pt x="3196" y="916"/>
                </a:cubicBezTo>
                <a:cubicBezTo>
                  <a:pt x="3470" y="528"/>
                  <a:pt x="3767" y="232"/>
                  <a:pt x="4132" y="3"/>
                </a:cubicBezTo>
                <a:cubicBezTo>
                  <a:pt x="4085" y="2"/>
                  <a:pt x="4038" y="1"/>
                  <a:pt x="3992"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7"/>
          <p:cNvSpPr/>
          <p:nvPr/>
        </p:nvSpPr>
        <p:spPr>
          <a:xfrm flipH="1">
            <a:off x="-744642" y="918738"/>
            <a:ext cx="183593" cy="161309"/>
          </a:xfrm>
          <a:custGeom>
            <a:avLst/>
            <a:gdLst/>
            <a:ahLst/>
            <a:cxnLst/>
            <a:rect l="l" t="t" r="r" b="b"/>
            <a:pathLst>
              <a:path w="5273" h="4633" extrusionOk="0">
                <a:moveTo>
                  <a:pt x="2644" y="1"/>
                </a:moveTo>
                <a:cubicBezTo>
                  <a:pt x="1908" y="1"/>
                  <a:pt x="1183" y="353"/>
                  <a:pt x="731" y="1004"/>
                </a:cubicBezTo>
                <a:cubicBezTo>
                  <a:pt x="0" y="2054"/>
                  <a:pt x="274" y="3492"/>
                  <a:pt x="1324" y="4223"/>
                </a:cubicBezTo>
                <a:cubicBezTo>
                  <a:pt x="1723" y="4500"/>
                  <a:pt x="2178" y="4633"/>
                  <a:pt x="2629" y="4633"/>
                </a:cubicBezTo>
                <a:cubicBezTo>
                  <a:pt x="3365" y="4633"/>
                  <a:pt x="4090" y="4280"/>
                  <a:pt x="4542" y="3629"/>
                </a:cubicBezTo>
                <a:cubicBezTo>
                  <a:pt x="5273" y="2579"/>
                  <a:pt x="4999" y="1141"/>
                  <a:pt x="3949" y="411"/>
                </a:cubicBezTo>
                <a:cubicBezTo>
                  <a:pt x="3550" y="133"/>
                  <a:pt x="3095" y="1"/>
                  <a:pt x="2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7"/>
          <p:cNvSpPr/>
          <p:nvPr/>
        </p:nvSpPr>
        <p:spPr>
          <a:xfrm flipH="1">
            <a:off x="-697778" y="918668"/>
            <a:ext cx="136728" cy="161205"/>
          </a:xfrm>
          <a:custGeom>
            <a:avLst/>
            <a:gdLst/>
            <a:ahLst/>
            <a:cxnLst/>
            <a:rect l="l" t="t" r="r" b="b"/>
            <a:pathLst>
              <a:path w="3927" h="4630" extrusionOk="0">
                <a:moveTo>
                  <a:pt x="2644" y="1"/>
                </a:moveTo>
                <a:cubicBezTo>
                  <a:pt x="1893" y="1"/>
                  <a:pt x="1173" y="343"/>
                  <a:pt x="731" y="1006"/>
                </a:cubicBezTo>
                <a:cubicBezTo>
                  <a:pt x="0" y="2056"/>
                  <a:pt x="274" y="3494"/>
                  <a:pt x="1324" y="4225"/>
                </a:cubicBezTo>
                <a:cubicBezTo>
                  <a:pt x="1723" y="4499"/>
                  <a:pt x="2186" y="4630"/>
                  <a:pt x="2642" y="4630"/>
                </a:cubicBezTo>
                <a:cubicBezTo>
                  <a:pt x="3099" y="4630"/>
                  <a:pt x="3549" y="4499"/>
                  <a:pt x="3926" y="4247"/>
                </a:cubicBezTo>
                <a:cubicBezTo>
                  <a:pt x="3515" y="4225"/>
                  <a:pt x="3082" y="4088"/>
                  <a:pt x="2693" y="3814"/>
                </a:cubicBezTo>
                <a:cubicBezTo>
                  <a:pt x="1644" y="3106"/>
                  <a:pt x="1370" y="1645"/>
                  <a:pt x="2100" y="595"/>
                </a:cubicBezTo>
                <a:cubicBezTo>
                  <a:pt x="2260" y="367"/>
                  <a:pt x="2488" y="162"/>
                  <a:pt x="2716" y="2"/>
                </a:cubicBezTo>
                <a:cubicBezTo>
                  <a:pt x="2692" y="1"/>
                  <a:pt x="2668" y="1"/>
                  <a:pt x="264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7"/>
          <p:cNvSpPr/>
          <p:nvPr/>
        </p:nvSpPr>
        <p:spPr>
          <a:xfrm flipH="1">
            <a:off x="-127154" y="1738829"/>
            <a:ext cx="136728" cy="161101"/>
          </a:xfrm>
          <a:custGeom>
            <a:avLst/>
            <a:gdLst/>
            <a:ahLst/>
            <a:cxnLst/>
            <a:rect l="l" t="t" r="r" b="b"/>
            <a:pathLst>
              <a:path w="3927" h="4627" extrusionOk="0">
                <a:moveTo>
                  <a:pt x="2623" y="1"/>
                </a:moveTo>
                <a:cubicBezTo>
                  <a:pt x="1894" y="1"/>
                  <a:pt x="1173" y="342"/>
                  <a:pt x="731" y="983"/>
                </a:cubicBezTo>
                <a:cubicBezTo>
                  <a:pt x="1" y="2056"/>
                  <a:pt x="252" y="3494"/>
                  <a:pt x="1302" y="4224"/>
                </a:cubicBezTo>
                <a:cubicBezTo>
                  <a:pt x="1708" y="4495"/>
                  <a:pt x="2165" y="4627"/>
                  <a:pt x="2617" y="4627"/>
                </a:cubicBezTo>
                <a:cubicBezTo>
                  <a:pt x="3078" y="4627"/>
                  <a:pt x="3534" y="4490"/>
                  <a:pt x="3926" y="4224"/>
                </a:cubicBezTo>
                <a:cubicBezTo>
                  <a:pt x="3493" y="4224"/>
                  <a:pt x="3059" y="4087"/>
                  <a:pt x="2671" y="3813"/>
                </a:cubicBezTo>
                <a:cubicBezTo>
                  <a:pt x="1621" y="3083"/>
                  <a:pt x="1370" y="1645"/>
                  <a:pt x="2100" y="595"/>
                </a:cubicBezTo>
                <a:cubicBezTo>
                  <a:pt x="2260" y="344"/>
                  <a:pt x="2466" y="161"/>
                  <a:pt x="2694" y="2"/>
                </a:cubicBezTo>
                <a:cubicBezTo>
                  <a:pt x="2670" y="1"/>
                  <a:pt x="2647" y="1"/>
                  <a:pt x="262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7"/>
          <p:cNvSpPr/>
          <p:nvPr/>
        </p:nvSpPr>
        <p:spPr>
          <a:xfrm flipH="1">
            <a:off x="-880535" y="1184953"/>
            <a:ext cx="1018064" cy="455413"/>
          </a:xfrm>
          <a:custGeom>
            <a:avLst/>
            <a:gdLst/>
            <a:ahLst/>
            <a:cxnLst/>
            <a:rect l="l" t="t" r="r" b="b"/>
            <a:pathLst>
              <a:path w="29240" h="13080" fill="none" extrusionOk="0">
                <a:moveTo>
                  <a:pt x="13947" y="12121"/>
                </a:moveTo>
                <a:cubicBezTo>
                  <a:pt x="6095" y="11162"/>
                  <a:pt x="1" y="7898"/>
                  <a:pt x="389" y="4817"/>
                </a:cubicBezTo>
                <a:cubicBezTo>
                  <a:pt x="754" y="1735"/>
                  <a:pt x="7442" y="0"/>
                  <a:pt x="15316" y="959"/>
                </a:cubicBezTo>
                <a:cubicBezTo>
                  <a:pt x="23168" y="1895"/>
                  <a:pt x="29240" y="5182"/>
                  <a:pt x="28875" y="8263"/>
                </a:cubicBezTo>
                <a:cubicBezTo>
                  <a:pt x="28509" y="11345"/>
                  <a:pt x="21822" y="13079"/>
                  <a:pt x="13947" y="12121"/>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7"/>
          <p:cNvSpPr/>
          <p:nvPr/>
        </p:nvSpPr>
        <p:spPr>
          <a:xfrm flipH="1">
            <a:off x="-953652" y="1387764"/>
            <a:ext cx="170884" cy="161031"/>
          </a:xfrm>
          <a:custGeom>
            <a:avLst/>
            <a:gdLst/>
            <a:ahLst/>
            <a:cxnLst/>
            <a:rect l="l" t="t" r="r" b="b"/>
            <a:pathLst>
              <a:path w="4908" h="4625" extrusionOk="0">
                <a:moveTo>
                  <a:pt x="2449" y="1"/>
                </a:moveTo>
                <a:cubicBezTo>
                  <a:pt x="1292" y="1"/>
                  <a:pt x="308" y="868"/>
                  <a:pt x="160" y="2027"/>
                </a:cubicBezTo>
                <a:cubicBezTo>
                  <a:pt x="0" y="3306"/>
                  <a:pt x="913" y="4470"/>
                  <a:pt x="2169" y="4607"/>
                </a:cubicBezTo>
                <a:cubicBezTo>
                  <a:pt x="2266" y="4619"/>
                  <a:pt x="2364" y="4625"/>
                  <a:pt x="2460" y="4625"/>
                </a:cubicBezTo>
                <a:cubicBezTo>
                  <a:pt x="3619" y="4625"/>
                  <a:pt x="4622" y="3757"/>
                  <a:pt x="4748" y="2598"/>
                </a:cubicBezTo>
                <a:cubicBezTo>
                  <a:pt x="4908" y="1320"/>
                  <a:pt x="4018" y="156"/>
                  <a:pt x="2739" y="19"/>
                </a:cubicBezTo>
                <a:cubicBezTo>
                  <a:pt x="2642" y="6"/>
                  <a:pt x="2545" y="1"/>
                  <a:pt x="2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7"/>
          <p:cNvSpPr/>
          <p:nvPr/>
        </p:nvSpPr>
        <p:spPr>
          <a:xfrm flipH="1">
            <a:off x="-940943" y="1387764"/>
            <a:ext cx="156574" cy="151665"/>
          </a:xfrm>
          <a:custGeom>
            <a:avLst/>
            <a:gdLst/>
            <a:ahLst/>
            <a:cxnLst/>
            <a:rect l="l" t="t" r="r" b="b"/>
            <a:pathLst>
              <a:path w="4497" h="4356" extrusionOk="0">
                <a:moveTo>
                  <a:pt x="2403" y="1"/>
                </a:moveTo>
                <a:cubicBezTo>
                  <a:pt x="1246" y="1"/>
                  <a:pt x="262" y="868"/>
                  <a:pt x="114" y="2027"/>
                </a:cubicBezTo>
                <a:cubicBezTo>
                  <a:pt x="0" y="3009"/>
                  <a:pt x="502" y="3922"/>
                  <a:pt x="1324" y="4355"/>
                </a:cubicBezTo>
                <a:cubicBezTo>
                  <a:pt x="1141" y="3967"/>
                  <a:pt x="1050" y="3534"/>
                  <a:pt x="1096" y="3054"/>
                </a:cubicBezTo>
                <a:cubicBezTo>
                  <a:pt x="1243" y="1895"/>
                  <a:pt x="2247" y="1028"/>
                  <a:pt x="3389" y="1028"/>
                </a:cubicBezTo>
                <a:cubicBezTo>
                  <a:pt x="3483" y="1028"/>
                  <a:pt x="3579" y="1034"/>
                  <a:pt x="3675" y="1046"/>
                </a:cubicBezTo>
                <a:cubicBezTo>
                  <a:pt x="3972" y="1069"/>
                  <a:pt x="4246" y="1160"/>
                  <a:pt x="4497" y="1297"/>
                </a:cubicBezTo>
                <a:cubicBezTo>
                  <a:pt x="4154" y="612"/>
                  <a:pt x="3492" y="110"/>
                  <a:pt x="2693" y="19"/>
                </a:cubicBezTo>
                <a:cubicBezTo>
                  <a:pt x="2596" y="6"/>
                  <a:pt x="2499" y="1"/>
                  <a:pt x="240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7"/>
          <p:cNvSpPr/>
          <p:nvPr/>
        </p:nvSpPr>
        <p:spPr>
          <a:xfrm flipH="1">
            <a:off x="38160" y="1264719"/>
            <a:ext cx="170884" cy="161692"/>
          </a:xfrm>
          <a:custGeom>
            <a:avLst/>
            <a:gdLst/>
            <a:ahLst/>
            <a:cxnLst/>
            <a:rect l="l" t="t" r="r" b="b"/>
            <a:pathLst>
              <a:path w="4908" h="4644" extrusionOk="0">
                <a:moveTo>
                  <a:pt x="2480" y="1"/>
                </a:moveTo>
                <a:cubicBezTo>
                  <a:pt x="1310" y="1"/>
                  <a:pt x="309" y="855"/>
                  <a:pt x="160" y="2046"/>
                </a:cubicBezTo>
                <a:cubicBezTo>
                  <a:pt x="0" y="3324"/>
                  <a:pt x="913" y="4466"/>
                  <a:pt x="2192" y="4625"/>
                </a:cubicBezTo>
                <a:cubicBezTo>
                  <a:pt x="2288" y="4638"/>
                  <a:pt x="2383" y="4644"/>
                  <a:pt x="2477" y="4644"/>
                </a:cubicBezTo>
                <a:cubicBezTo>
                  <a:pt x="3619" y="4644"/>
                  <a:pt x="4623" y="3775"/>
                  <a:pt x="4771" y="2594"/>
                </a:cubicBezTo>
                <a:cubicBezTo>
                  <a:pt x="4908" y="1339"/>
                  <a:pt x="4018" y="175"/>
                  <a:pt x="2739" y="15"/>
                </a:cubicBezTo>
                <a:cubicBezTo>
                  <a:pt x="2652" y="5"/>
                  <a:pt x="2566" y="1"/>
                  <a:pt x="2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7"/>
          <p:cNvSpPr/>
          <p:nvPr/>
        </p:nvSpPr>
        <p:spPr>
          <a:xfrm flipH="1">
            <a:off x="50868" y="1264719"/>
            <a:ext cx="156574" cy="152327"/>
          </a:xfrm>
          <a:custGeom>
            <a:avLst/>
            <a:gdLst/>
            <a:ahLst/>
            <a:cxnLst/>
            <a:rect l="l" t="t" r="r" b="b"/>
            <a:pathLst>
              <a:path w="4497" h="4375" extrusionOk="0">
                <a:moveTo>
                  <a:pt x="2434" y="1"/>
                </a:moveTo>
                <a:cubicBezTo>
                  <a:pt x="1264" y="1"/>
                  <a:pt x="263" y="855"/>
                  <a:pt x="114" y="2046"/>
                </a:cubicBezTo>
                <a:cubicBezTo>
                  <a:pt x="0" y="3028"/>
                  <a:pt x="502" y="3941"/>
                  <a:pt x="1324" y="4374"/>
                </a:cubicBezTo>
                <a:cubicBezTo>
                  <a:pt x="1141" y="3986"/>
                  <a:pt x="1050" y="3530"/>
                  <a:pt x="1118" y="3073"/>
                </a:cubicBezTo>
                <a:cubicBezTo>
                  <a:pt x="1245" y="1895"/>
                  <a:pt x="2244" y="1046"/>
                  <a:pt x="3383" y="1046"/>
                </a:cubicBezTo>
                <a:cubicBezTo>
                  <a:pt x="3480" y="1046"/>
                  <a:pt x="3577" y="1052"/>
                  <a:pt x="3675" y="1065"/>
                </a:cubicBezTo>
                <a:cubicBezTo>
                  <a:pt x="3972" y="1088"/>
                  <a:pt x="4246" y="1179"/>
                  <a:pt x="4497" y="1316"/>
                </a:cubicBezTo>
                <a:cubicBezTo>
                  <a:pt x="4154" y="631"/>
                  <a:pt x="3515" y="129"/>
                  <a:pt x="2693" y="15"/>
                </a:cubicBezTo>
                <a:cubicBezTo>
                  <a:pt x="2606" y="5"/>
                  <a:pt x="2520" y="1"/>
                  <a:pt x="243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7"/>
          <p:cNvSpPr/>
          <p:nvPr/>
        </p:nvSpPr>
        <p:spPr>
          <a:xfrm flipH="1">
            <a:off x="-694575" y="916336"/>
            <a:ext cx="653281" cy="986275"/>
          </a:xfrm>
          <a:custGeom>
            <a:avLst/>
            <a:gdLst/>
            <a:ahLst/>
            <a:cxnLst/>
            <a:rect l="l" t="t" r="r" b="b"/>
            <a:pathLst>
              <a:path w="18763" h="28327" fill="none" extrusionOk="0">
                <a:moveTo>
                  <a:pt x="4383" y="16754"/>
                </a:moveTo>
                <a:cubicBezTo>
                  <a:pt x="8035" y="23784"/>
                  <a:pt x="13239" y="28327"/>
                  <a:pt x="16001" y="26889"/>
                </a:cubicBezTo>
                <a:cubicBezTo>
                  <a:pt x="18763" y="25451"/>
                  <a:pt x="18032" y="18603"/>
                  <a:pt x="14357" y="11573"/>
                </a:cubicBezTo>
                <a:cubicBezTo>
                  <a:pt x="10705" y="4543"/>
                  <a:pt x="5501" y="0"/>
                  <a:pt x="2739" y="1438"/>
                </a:cubicBezTo>
                <a:cubicBezTo>
                  <a:pt x="0" y="2876"/>
                  <a:pt x="731" y="9724"/>
                  <a:pt x="4383" y="16754"/>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7"/>
          <p:cNvSpPr/>
          <p:nvPr/>
        </p:nvSpPr>
        <p:spPr>
          <a:xfrm flipH="1">
            <a:off x="-232860" y="884060"/>
            <a:ext cx="184428" cy="161379"/>
          </a:xfrm>
          <a:custGeom>
            <a:avLst/>
            <a:gdLst/>
            <a:ahLst/>
            <a:cxnLst/>
            <a:rect l="l" t="t" r="r" b="b"/>
            <a:pathLst>
              <a:path w="5297" h="4635" extrusionOk="0">
                <a:moveTo>
                  <a:pt x="2654" y="0"/>
                </a:moveTo>
                <a:cubicBezTo>
                  <a:pt x="2291" y="0"/>
                  <a:pt x="1922" y="86"/>
                  <a:pt x="1576" y="266"/>
                </a:cubicBezTo>
                <a:cubicBezTo>
                  <a:pt x="434" y="836"/>
                  <a:pt x="1" y="2251"/>
                  <a:pt x="594" y="3370"/>
                </a:cubicBezTo>
                <a:cubicBezTo>
                  <a:pt x="1011" y="4171"/>
                  <a:pt x="1821" y="4635"/>
                  <a:pt x="2662" y="4635"/>
                </a:cubicBezTo>
                <a:cubicBezTo>
                  <a:pt x="3019" y="4635"/>
                  <a:pt x="3381" y="4551"/>
                  <a:pt x="3721" y="4374"/>
                </a:cubicBezTo>
                <a:cubicBezTo>
                  <a:pt x="4863" y="3781"/>
                  <a:pt x="5296" y="2365"/>
                  <a:pt x="4703" y="1247"/>
                </a:cubicBezTo>
                <a:cubicBezTo>
                  <a:pt x="4289" y="452"/>
                  <a:pt x="3488" y="0"/>
                  <a:pt x="2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7"/>
          <p:cNvSpPr/>
          <p:nvPr/>
        </p:nvSpPr>
        <p:spPr>
          <a:xfrm flipH="1">
            <a:off x="-232860" y="883746"/>
            <a:ext cx="145468" cy="161762"/>
          </a:xfrm>
          <a:custGeom>
            <a:avLst/>
            <a:gdLst/>
            <a:ahLst/>
            <a:cxnLst/>
            <a:rect l="l" t="t" r="r" b="b"/>
            <a:pathLst>
              <a:path w="4178" h="4646" extrusionOk="0">
                <a:moveTo>
                  <a:pt x="1758" y="1"/>
                </a:moveTo>
                <a:cubicBezTo>
                  <a:pt x="1963" y="206"/>
                  <a:pt x="2146" y="411"/>
                  <a:pt x="2283" y="685"/>
                </a:cubicBezTo>
                <a:cubicBezTo>
                  <a:pt x="2853" y="1827"/>
                  <a:pt x="2420" y="3219"/>
                  <a:pt x="1278" y="3812"/>
                </a:cubicBezTo>
                <a:cubicBezTo>
                  <a:pt x="937" y="3983"/>
                  <a:pt x="580" y="4075"/>
                  <a:pt x="220" y="4075"/>
                </a:cubicBezTo>
                <a:cubicBezTo>
                  <a:pt x="147" y="4075"/>
                  <a:pt x="74" y="4071"/>
                  <a:pt x="0" y="4064"/>
                </a:cubicBezTo>
                <a:lnTo>
                  <a:pt x="0" y="4064"/>
                </a:lnTo>
                <a:cubicBezTo>
                  <a:pt x="418" y="4439"/>
                  <a:pt x="971" y="4645"/>
                  <a:pt x="1536" y="4645"/>
                </a:cubicBezTo>
                <a:cubicBezTo>
                  <a:pt x="1898" y="4645"/>
                  <a:pt x="2264" y="4561"/>
                  <a:pt x="2602" y="4383"/>
                </a:cubicBezTo>
                <a:cubicBezTo>
                  <a:pt x="3744" y="3790"/>
                  <a:pt x="4177" y="2374"/>
                  <a:pt x="3584" y="1256"/>
                </a:cubicBezTo>
                <a:cubicBezTo>
                  <a:pt x="3219" y="526"/>
                  <a:pt x="2511" y="92"/>
                  <a:pt x="1758"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7"/>
          <p:cNvSpPr/>
          <p:nvPr/>
        </p:nvSpPr>
        <p:spPr>
          <a:xfrm flipH="1">
            <a:off x="-696977" y="1768703"/>
            <a:ext cx="184428" cy="161449"/>
          </a:xfrm>
          <a:custGeom>
            <a:avLst/>
            <a:gdLst/>
            <a:ahLst/>
            <a:cxnLst/>
            <a:rect l="l" t="t" r="r" b="b"/>
            <a:pathLst>
              <a:path w="5297" h="4637" extrusionOk="0">
                <a:moveTo>
                  <a:pt x="2629" y="1"/>
                </a:moveTo>
                <a:cubicBezTo>
                  <a:pt x="2271" y="1"/>
                  <a:pt x="1910" y="85"/>
                  <a:pt x="1576" y="262"/>
                </a:cubicBezTo>
                <a:cubicBezTo>
                  <a:pt x="434" y="855"/>
                  <a:pt x="1" y="2248"/>
                  <a:pt x="594" y="3389"/>
                </a:cubicBezTo>
                <a:cubicBezTo>
                  <a:pt x="992" y="4184"/>
                  <a:pt x="1800" y="4636"/>
                  <a:pt x="2631" y="4636"/>
                </a:cubicBezTo>
                <a:cubicBezTo>
                  <a:pt x="2993" y="4636"/>
                  <a:pt x="3359" y="4551"/>
                  <a:pt x="3698" y="4371"/>
                </a:cubicBezTo>
                <a:cubicBezTo>
                  <a:pt x="4840" y="3777"/>
                  <a:pt x="5296" y="2385"/>
                  <a:pt x="4703" y="1244"/>
                </a:cubicBezTo>
                <a:cubicBezTo>
                  <a:pt x="4287" y="460"/>
                  <a:pt x="3467" y="1"/>
                  <a:pt x="2629"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7"/>
          <p:cNvSpPr/>
          <p:nvPr/>
        </p:nvSpPr>
        <p:spPr>
          <a:xfrm flipH="1">
            <a:off x="-696977" y="1769051"/>
            <a:ext cx="145468" cy="161031"/>
          </a:xfrm>
          <a:custGeom>
            <a:avLst/>
            <a:gdLst/>
            <a:ahLst/>
            <a:cxnLst/>
            <a:rect l="l" t="t" r="r" b="b"/>
            <a:pathLst>
              <a:path w="4178" h="4625" extrusionOk="0">
                <a:moveTo>
                  <a:pt x="1735" y="1"/>
                </a:moveTo>
                <a:lnTo>
                  <a:pt x="1735" y="1"/>
                </a:lnTo>
                <a:cubicBezTo>
                  <a:pt x="1940" y="184"/>
                  <a:pt x="2123" y="412"/>
                  <a:pt x="2260" y="686"/>
                </a:cubicBezTo>
                <a:cubicBezTo>
                  <a:pt x="2853" y="1804"/>
                  <a:pt x="2420" y="3219"/>
                  <a:pt x="1278" y="3790"/>
                </a:cubicBezTo>
                <a:cubicBezTo>
                  <a:pt x="917" y="3991"/>
                  <a:pt x="520" y="4068"/>
                  <a:pt x="149" y="4068"/>
                </a:cubicBezTo>
                <a:cubicBezTo>
                  <a:pt x="99" y="4068"/>
                  <a:pt x="49" y="4067"/>
                  <a:pt x="0" y="4064"/>
                </a:cubicBezTo>
                <a:lnTo>
                  <a:pt x="0" y="4064"/>
                </a:lnTo>
                <a:cubicBezTo>
                  <a:pt x="416" y="4424"/>
                  <a:pt x="957" y="4624"/>
                  <a:pt x="1513" y="4624"/>
                </a:cubicBezTo>
                <a:cubicBezTo>
                  <a:pt x="1873" y="4624"/>
                  <a:pt x="2238" y="4540"/>
                  <a:pt x="2579" y="4361"/>
                </a:cubicBezTo>
                <a:cubicBezTo>
                  <a:pt x="3721" y="3767"/>
                  <a:pt x="4177" y="2375"/>
                  <a:pt x="3584" y="1234"/>
                </a:cubicBezTo>
                <a:cubicBezTo>
                  <a:pt x="3196" y="526"/>
                  <a:pt x="2488" y="69"/>
                  <a:pt x="1735"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7"/>
          <p:cNvSpPr/>
          <p:nvPr/>
        </p:nvSpPr>
        <p:spPr>
          <a:xfrm flipH="1">
            <a:off x="-162293" y="4734829"/>
            <a:ext cx="192715" cy="217992"/>
          </a:xfrm>
          <a:custGeom>
            <a:avLst/>
            <a:gdLst/>
            <a:ahLst/>
            <a:cxnLst/>
            <a:rect l="l" t="t" r="r" b="b"/>
            <a:pathLst>
              <a:path w="5535" h="6261" extrusionOk="0">
                <a:moveTo>
                  <a:pt x="1532" y="1"/>
                </a:moveTo>
                <a:cubicBezTo>
                  <a:pt x="1523" y="1"/>
                  <a:pt x="1514" y="4"/>
                  <a:pt x="1507" y="10"/>
                </a:cubicBezTo>
                <a:lnTo>
                  <a:pt x="777" y="627"/>
                </a:lnTo>
                <a:lnTo>
                  <a:pt x="24" y="1243"/>
                </a:lnTo>
                <a:cubicBezTo>
                  <a:pt x="1" y="1266"/>
                  <a:pt x="1" y="1311"/>
                  <a:pt x="24" y="1334"/>
                </a:cubicBezTo>
                <a:lnTo>
                  <a:pt x="5410" y="6242"/>
                </a:lnTo>
                <a:cubicBezTo>
                  <a:pt x="5423" y="6254"/>
                  <a:pt x="5439" y="6260"/>
                  <a:pt x="5455" y="6260"/>
                </a:cubicBezTo>
                <a:cubicBezTo>
                  <a:pt x="5496" y="6260"/>
                  <a:pt x="5535" y="6223"/>
                  <a:pt x="5502" y="6173"/>
                </a:cubicBezTo>
                <a:lnTo>
                  <a:pt x="1599" y="33"/>
                </a:lnTo>
                <a:cubicBezTo>
                  <a:pt x="1582" y="17"/>
                  <a:pt x="1555" y="1"/>
                  <a:pt x="1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7"/>
          <p:cNvSpPr/>
          <p:nvPr/>
        </p:nvSpPr>
        <p:spPr>
          <a:xfrm flipH="1">
            <a:off x="-75319" y="4541070"/>
            <a:ext cx="278993" cy="279515"/>
          </a:xfrm>
          <a:custGeom>
            <a:avLst/>
            <a:gdLst/>
            <a:ahLst/>
            <a:cxnLst/>
            <a:rect l="l" t="t" r="r" b="b"/>
            <a:pathLst>
              <a:path w="8013" h="8028" extrusionOk="0">
                <a:moveTo>
                  <a:pt x="3275" y="1"/>
                </a:moveTo>
                <a:cubicBezTo>
                  <a:pt x="3161" y="1"/>
                  <a:pt x="3044" y="39"/>
                  <a:pt x="2945" y="120"/>
                </a:cubicBezTo>
                <a:lnTo>
                  <a:pt x="252" y="2403"/>
                </a:lnTo>
                <a:cubicBezTo>
                  <a:pt x="1" y="2608"/>
                  <a:pt x="1" y="2973"/>
                  <a:pt x="252" y="3179"/>
                </a:cubicBezTo>
                <a:lnTo>
                  <a:pt x="3059" y="5530"/>
                </a:lnTo>
                <a:cubicBezTo>
                  <a:pt x="3174" y="5621"/>
                  <a:pt x="3242" y="5758"/>
                  <a:pt x="3242" y="5895"/>
                </a:cubicBezTo>
                <a:lnTo>
                  <a:pt x="3333" y="7538"/>
                </a:lnTo>
                <a:cubicBezTo>
                  <a:pt x="3349" y="7837"/>
                  <a:pt x="3582" y="8028"/>
                  <a:pt x="3829" y="8028"/>
                </a:cubicBezTo>
                <a:cubicBezTo>
                  <a:pt x="3941" y="8028"/>
                  <a:pt x="4056" y="7989"/>
                  <a:pt x="4155" y="7904"/>
                </a:cubicBezTo>
                <a:lnTo>
                  <a:pt x="7693" y="4936"/>
                </a:lnTo>
                <a:cubicBezTo>
                  <a:pt x="8013" y="4662"/>
                  <a:pt x="7898" y="4137"/>
                  <a:pt x="7488" y="4046"/>
                </a:cubicBezTo>
                <a:lnTo>
                  <a:pt x="5867" y="3681"/>
                </a:lnTo>
                <a:cubicBezTo>
                  <a:pt x="5730" y="3658"/>
                  <a:pt x="5616" y="3567"/>
                  <a:pt x="5547" y="3453"/>
                </a:cubicBezTo>
                <a:lnTo>
                  <a:pt x="3699" y="257"/>
                </a:lnTo>
                <a:cubicBezTo>
                  <a:pt x="3616" y="91"/>
                  <a:pt x="3449" y="1"/>
                  <a:pt x="3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7"/>
          <p:cNvSpPr/>
          <p:nvPr/>
        </p:nvSpPr>
        <p:spPr>
          <a:xfrm flipH="1">
            <a:off x="-75319" y="4541070"/>
            <a:ext cx="185194" cy="298247"/>
          </a:xfrm>
          <a:custGeom>
            <a:avLst/>
            <a:gdLst/>
            <a:ahLst/>
            <a:cxnLst/>
            <a:rect l="l" t="t" r="r" b="b"/>
            <a:pathLst>
              <a:path w="5319" h="8566" extrusionOk="0">
                <a:moveTo>
                  <a:pt x="581" y="1"/>
                </a:moveTo>
                <a:cubicBezTo>
                  <a:pt x="467" y="1"/>
                  <a:pt x="350" y="39"/>
                  <a:pt x="251" y="120"/>
                </a:cubicBezTo>
                <a:lnTo>
                  <a:pt x="206" y="166"/>
                </a:lnTo>
                <a:cubicBezTo>
                  <a:pt x="46" y="303"/>
                  <a:pt x="0" y="508"/>
                  <a:pt x="69" y="714"/>
                </a:cubicBezTo>
                <a:lnTo>
                  <a:pt x="1256" y="4366"/>
                </a:lnTo>
                <a:cubicBezTo>
                  <a:pt x="1324" y="4548"/>
                  <a:pt x="1507" y="4685"/>
                  <a:pt x="1689" y="4708"/>
                </a:cubicBezTo>
                <a:lnTo>
                  <a:pt x="2990" y="4845"/>
                </a:lnTo>
                <a:cubicBezTo>
                  <a:pt x="3401" y="4891"/>
                  <a:pt x="3584" y="5370"/>
                  <a:pt x="3310" y="5689"/>
                </a:cubicBezTo>
                <a:lnTo>
                  <a:pt x="685" y="8565"/>
                </a:lnTo>
                <a:lnTo>
                  <a:pt x="685" y="8565"/>
                </a:lnTo>
                <a:lnTo>
                  <a:pt x="4999" y="4936"/>
                </a:lnTo>
                <a:cubicBezTo>
                  <a:pt x="5319" y="4662"/>
                  <a:pt x="5204" y="4137"/>
                  <a:pt x="4794" y="4046"/>
                </a:cubicBezTo>
                <a:lnTo>
                  <a:pt x="3173" y="3681"/>
                </a:lnTo>
                <a:cubicBezTo>
                  <a:pt x="3036" y="3658"/>
                  <a:pt x="2922" y="3567"/>
                  <a:pt x="2853" y="3453"/>
                </a:cubicBezTo>
                <a:lnTo>
                  <a:pt x="1005" y="257"/>
                </a:lnTo>
                <a:cubicBezTo>
                  <a:pt x="922" y="91"/>
                  <a:pt x="755" y="1"/>
                  <a:pt x="581"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7"/>
          <p:cNvSpPr/>
          <p:nvPr/>
        </p:nvSpPr>
        <p:spPr>
          <a:xfrm flipH="1">
            <a:off x="1354366" y="34888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7"/>
          <p:cNvSpPr/>
          <p:nvPr/>
        </p:nvSpPr>
        <p:spPr>
          <a:xfrm flipH="1">
            <a:off x="1628379" y="35158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7"/>
          <p:cNvSpPr/>
          <p:nvPr/>
        </p:nvSpPr>
        <p:spPr>
          <a:xfrm flipH="1">
            <a:off x="-851149" y="2505754"/>
            <a:ext cx="1359797" cy="1768067"/>
          </a:xfrm>
          <a:custGeom>
            <a:avLst/>
            <a:gdLst/>
            <a:ahLst/>
            <a:cxnLst/>
            <a:rect l="l" t="t" r="r" b="b"/>
            <a:pathLst>
              <a:path w="39055" h="50781" extrusionOk="0">
                <a:moveTo>
                  <a:pt x="22164" y="1"/>
                </a:moveTo>
                <a:lnTo>
                  <a:pt x="19196" y="17166"/>
                </a:lnTo>
                <a:cubicBezTo>
                  <a:pt x="19196" y="17166"/>
                  <a:pt x="594" y="39420"/>
                  <a:pt x="297" y="41155"/>
                </a:cubicBezTo>
                <a:cubicBezTo>
                  <a:pt x="0" y="42867"/>
                  <a:pt x="13513" y="49920"/>
                  <a:pt x="18489" y="50422"/>
                </a:cubicBezTo>
                <a:cubicBezTo>
                  <a:pt x="19492" y="50672"/>
                  <a:pt x="20932" y="50780"/>
                  <a:pt x="22589" y="50780"/>
                </a:cubicBezTo>
                <a:cubicBezTo>
                  <a:pt x="28957" y="50780"/>
                  <a:pt x="38522" y="49174"/>
                  <a:pt x="38758" y="47797"/>
                </a:cubicBezTo>
                <a:cubicBezTo>
                  <a:pt x="39054" y="46085"/>
                  <a:pt x="29011" y="18877"/>
                  <a:pt x="29011" y="18877"/>
                </a:cubicBezTo>
                <a:lnTo>
                  <a:pt x="32001" y="1713"/>
                </a:lnTo>
                <a:lnTo>
                  <a:pt x="27071" y="846"/>
                </a:lnTo>
                <a:lnTo>
                  <a:pt x="221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7"/>
          <p:cNvSpPr/>
          <p:nvPr/>
        </p:nvSpPr>
        <p:spPr>
          <a:xfrm flipH="1">
            <a:off x="-739872" y="2610660"/>
            <a:ext cx="1127739" cy="1573020"/>
          </a:xfrm>
          <a:custGeom>
            <a:avLst/>
            <a:gdLst/>
            <a:ahLst/>
            <a:cxnLst/>
            <a:rect l="l" t="t" r="r" b="b"/>
            <a:pathLst>
              <a:path w="32390" h="45179" extrusionOk="0">
                <a:moveTo>
                  <a:pt x="20817" y="1"/>
                </a:moveTo>
                <a:lnTo>
                  <a:pt x="18170" y="15294"/>
                </a:lnTo>
                <a:lnTo>
                  <a:pt x="17713" y="15819"/>
                </a:lnTo>
                <a:cubicBezTo>
                  <a:pt x="15408" y="18581"/>
                  <a:pt x="13057" y="21457"/>
                  <a:pt x="10820" y="24196"/>
                </a:cubicBezTo>
                <a:cubicBezTo>
                  <a:pt x="5958" y="30130"/>
                  <a:pt x="1713" y="35471"/>
                  <a:pt x="1" y="37868"/>
                </a:cubicBezTo>
                <a:cubicBezTo>
                  <a:pt x="2808" y="39922"/>
                  <a:pt x="10797" y="44054"/>
                  <a:pt x="14906" y="44761"/>
                </a:cubicBezTo>
                <a:cubicBezTo>
                  <a:pt x="15043" y="44784"/>
                  <a:pt x="15180" y="44807"/>
                  <a:pt x="15294" y="44830"/>
                </a:cubicBezTo>
                <a:lnTo>
                  <a:pt x="15476" y="44830"/>
                </a:lnTo>
                <a:lnTo>
                  <a:pt x="15659" y="44875"/>
                </a:lnTo>
                <a:cubicBezTo>
                  <a:pt x="15773" y="44921"/>
                  <a:pt x="15887" y="44944"/>
                  <a:pt x="16024" y="44967"/>
                </a:cubicBezTo>
                <a:cubicBezTo>
                  <a:pt x="16883" y="45115"/>
                  <a:pt x="17951" y="45179"/>
                  <a:pt x="19135" y="45179"/>
                </a:cubicBezTo>
                <a:cubicBezTo>
                  <a:pt x="23618" y="45179"/>
                  <a:pt x="29754" y="44259"/>
                  <a:pt x="32390" y="43483"/>
                </a:cubicBezTo>
                <a:cubicBezTo>
                  <a:pt x="31522" y="40402"/>
                  <a:pt x="29012" y="33120"/>
                  <a:pt x="26181" y="25223"/>
                </a:cubicBezTo>
                <a:cubicBezTo>
                  <a:pt x="25177" y="22415"/>
                  <a:pt x="24127" y="19562"/>
                  <a:pt x="23100" y="16755"/>
                </a:cubicBezTo>
                <a:lnTo>
                  <a:pt x="22849" y="16093"/>
                </a:lnTo>
                <a:lnTo>
                  <a:pt x="25497" y="823"/>
                </a:lnTo>
                <a:lnTo>
                  <a:pt x="208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7"/>
          <p:cNvSpPr/>
          <p:nvPr/>
        </p:nvSpPr>
        <p:spPr>
          <a:xfrm flipH="1">
            <a:off x="-689805" y="2425187"/>
            <a:ext cx="495140" cy="264613"/>
          </a:xfrm>
          <a:custGeom>
            <a:avLst/>
            <a:gdLst/>
            <a:ahLst/>
            <a:cxnLst/>
            <a:rect l="l" t="t" r="r" b="b"/>
            <a:pathLst>
              <a:path w="14221" h="7600" extrusionOk="0">
                <a:moveTo>
                  <a:pt x="888" y="1"/>
                </a:moveTo>
                <a:cubicBezTo>
                  <a:pt x="477" y="1"/>
                  <a:pt x="115" y="323"/>
                  <a:pt x="115" y="740"/>
                </a:cubicBezTo>
                <a:lnTo>
                  <a:pt x="1" y="4849"/>
                </a:lnTo>
                <a:cubicBezTo>
                  <a:pt x="1" y="5214"/>
                  <a:pt x="252" y="5556"/>
                  <a:pt x="640" y="5625"/>
                </a:cubicBezTo>
                <a:lnTo>
                  <a:pt x="12030" y="7588"/>
                </a:lnTo>
                <a:cubicBezTo>
                  <a:pt x="12076" y="7596"/>
                  <a:pt x="12122" y="7600"/>
                  <a:pt x="12167" y="7600"/>
                </a:cubicBezTo>
                <a:cubicBezTo>
                  <a:pt x="12501" y="7600"/>
                  <a:pt x="12796" y="7384"/>
                  <a:pt x="12897" y="7063"/>
                </a:cubicBezTo>
                <a:lnTo>
                  <a:pt x="14084" y="3160"/>
                </a:lnTo>
                <a:cubicBezTo>
                  <a:pt x="14221" y="2703"/>
                  <a:pt x="13947" y="2247"/>
                  <a:pt x="13490" y="2178"/>
                </a:cubicBezTo>
                <a:lnTo>
                  <a:pt x="1005" y="10"/>
                </a:lnTo>
                <a:cubicBezTo>
                  <a:pt x="966" y="4"/>
                  <a:pt x="927"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7"/>
          <p:cNvSpPr/>
          <p:nvPr/>
        </p:nvSpPr>
        <p:spPr>
          <a:xfrm flipH="1">
            <a:off x="-739872" y="3453069"/>
            <a:ext cx="1127739" cy="730610"/>
          </a:xfrm>
          <a:custGeom>
            <a:avLst/>
            <a:gdLst/>
            <a:ahLst/>
            <a:cxnLst/>
            <a:rect l="l" t="t" r="r" b="b"/>
            <a:pathLst>
              <a:path w="32390" h="20984" extrusionOk="0">
                <a:moveTo>
                  <a:pt x="10820" y="1"/>
                </a:moveTo>
                <a:cubicBezTo>
                  <a:pt x="5958" y="5935"/>
                  <a:pt x="1713" y="11276"/>
                  <a:pt x="1" y="13673"/>
                </a:cubicBezTo>
                <a:cubicBezTo>
                  <a:pt x="2808" y="15727"/>
                  <a:pt x="10797" y="19859"/>
                  <a:pt x="14906" y="20566"/>
                </a:cubicBezTo>
                <a:cubicBezTo>
                  <a:pt x="15043" y="20589"/>
                  <a:pt x="15180" y="20612"/>
                  <a:pt x="15294" y="20635"/>
                </a:cubicBezTo>
                <a:lnTo>
                  <a:pt x="15476" y="20635"/>
                </a:lnTo>
                <a:lnTo>
                  <a:pt x="15659" y="20680"/>
                </a:lnTo>
                <a:cubicBezTo>
                  <a:pt x="15773" y="20726"/>
                  <a:pt x="15887" y="20749"/>
                  <a:pt x="16024" y="20772"/>
                </a:cubicBezTo>
                <a:cubicBezTo>
                  <a:pt x="16883" y="20920"/>
                  <a:pt x="17951" y="20984"/>
                  <a:pt x="19135" y="20984"/>
                </a:cubicBezTo>
                <a:cubicBezTo>
                  <a:pt x="23618" y="20984"/>
                  <a:pt x="29754" y="20064"/>
                  <a:pt x="32390" y="19288"/>
                </a:cubicBezTo>
                <a:cubicBezTo>
                  <a:pt x="31522" y="16207"/>
                  <a:pt x="29012" y="8925"/>
                  <a:pt x="26181" y="1028"/>
                </a:cubicBezTo>
                <a:lnTo>
                  <a:pt x="108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7"/>
          <p:cNvSpPr/>
          <p:nvPr/>
        </p:nvSpPr>
        <p:spPr>
          <a:xfrm flipH="1">
            <a:off x="-523725" y="3445026"/>
            <a:ext cx="534901" cy="131541"/>
          </a:xfrm>
          <a:custGeom>
            <a:avLst/>
            <a:gdLst/>
            <a:ahLst/>
            <a:cxnLst/>
            <a:rect l="l" t="t" r="r" b="b"/>
            <a:pathLst>
              <a:path w="15363" h="3778" extrusionOk="0">
                <a:moveTo>
                  <a:pt x="5176" y="0"/>
                </a:moveTo>
                <a:cubicBezTo>
                  <a:pt x="2199" y="0"/>
                  <a:pt x="1" y="232"/>
                  <a:pt x="1" y="232"/>
                </a:cubicBezTo>
                <a:cubicBezTo>
                  <a:pt x="3224" y="2926"/>
                  <a:pt x="6153" y="3778"/>
                  <a:pt x="8570" y="3778"/>
                </a:cubicBezTo>
                <a:cubicBezTo>
                  <a:pt x="12725" y="3778"/>
                  <a:pt x="15362" y="1259"/>
                  <a:pt x="15362" y="1259"/>
                </a:cubicBezTo>
                <a:cubicBezTo>
                  <a:pt x="12180" y="249"/>
                  <a:pt x="8260" y="0"/>
                  <a:pt x="5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7"/>
          <p:cNvSpPr/>
          <p:nvPr/>
        </p:nvSpPr>
        <p:spPr>
          <a:xfrm flipH="1">
            <a:off x="-506247" y="3682864"/>
            <a:ext cx="82692" cy="76877"/>
          </a:xfrm>
          <a:custGeom>
            <a:avLst/>
            <a:gdLst/>
            <a:ahLst/>
            <a:cxnLst/>
            <a:rect l="l" t="t" r="r" b="b"/>
            <a:pathLst>
              <a:path w="2375" h="2208" extrusionOk="0">
                <a:moveTo>
                  <a:pt x="1170" y="1"/>
                </a:moveTo>
                <a:cubicBezTo>
                  <a:pt x="653" y="1"/>
                  <a:pt x="193" y="384"/>
                  <a:pt x="92" y="910"/>
                </a:cubicBezTo>
                <a:cubicBezTo>
                  <a:pt x="0" y="1526"/>
                  <a:pt x="411" y="2097"/>
                  <a:pt x="1005" y="2188"/>
                </a:cubicBezTo>
                <a:cubicBezTo>
                  <a:pt x="1072" y="2201"/>
                  <a:pt x="1138" y="2207"/>
                  <a:pt x="1204" y="2207"/>
                </a:cubicBezTo>
                <a:cubicBezTo>
                  <a:pt x="1721" y="2207"/>
                  <a:pt x="2182" y="1825"/>
                  <a:pt x="2283" y="1298"/>
                </a:cubicBezTo>
                <a:cubicBezTo>
                  <a:pt x="2374" y="682"/>
                  <a:pt x="1986" y="111"/>
                  <a:pt x="1370" y="20"/>
                </a:cubicBezTo>
                <a:cubicBezTo>
                  <a:pt x="1303" y="7"/>
                  <a:pt x="1236" y="1"/>
                  <a:pt x="117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7"/>
          <p:cNvSpPr/>
          <p:nvPr/>
        </p:nvSpPr>
        <p:spPr>
          <a:xfrm flipH="1">
            <a:off x="-427176" y="3854097"/>
            <a:ext cx="46133" cy="34052"/>
          </a:xfrm>
          <a:custGeom>
            <a:avLst/>
            <a:gdLst/>
            <a:ahLst/>
            <a:cxnLst/>
            <a:rect l="l" t="t" r="r" b="b"/>
            <a:pathLst>
              <a:path w="1325" h="978" extrusionOk="0">
                <a:moveTo>
                  <a:pt x="643" y="0"/>
                </a:moveTo>
                <a:cubicBezTo>
                  <a:pt x="110" y="0"/>
                  <a:pt x="0" y="860"/>
                  <a:pt x="582" y="968"/>
                </a:cubicBezTo>
                <a:cubicBezTo>
                  <a:pt x="616" y="974"/>
                  <a:pt x="648" y="977"/>
                  <a:pt x="679" y="977"/>
                </a:cubicBezTo>
                <a:cubicBezTo>
                  <a:pt x="1214" y="977"/>
                  <a:pt x="1325" y="96"/>
                  <a:pt x="742" y="9"/>
                </a:cubicBezTo>
                <a:cubicBezTo>
                  <a:pt x="707" y="3"/>
                  <a:pt x="674" y="0"/>
                  <a:pt x="6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7"/>
          <p:cNvSpPr/>
          <p:nvPr/>
        </p:nvSpPr>
        <p:spPr>
          <a:xfrm flipH="1">
            <a:off x="-2786" y="3638716"/>
            <a:ext cx="46934" cy="34052"/>
          </a:xfrm>
          <a:custGeom>
            <a:avLst/>
            <a:gdLst/>
            <a:ahLst/>
            <a:cxnLst/>
            <a:rect l="l" t="t" r="r" b="b"/>
            <a:pathLst>
              <a:path w="1348" h="978" extrusionOk="0">
                <a:moveTo>
                  <a:pt x="666" y="0"/>
                </a:moveTo>
                <a:cubicBezTo>
                  <a:pt x="131" y="0"/>
                  <a:pt x="1" y="861"/>
                  <a:pt x="583" y="968"/>
                </a:cubicBezTo>
                <a:cubicBezTo>
                  <a:pt x="618" y="975"/>
                  <a:pt x="653" y="978"/>
                  <a:pt x="685" y="978"/>
                </a:cubicBezTo>
                <a:cubicBezTo>
                  <a:pt x="1237" y="978"/>
                  <a:pt x="1347" y="118"/>
                  <a:pt x="765" y="10"/>
                </a:cubicBezTo>
                <a:cubicBezTo>
                  <a:pt x="731" y="3"/>
                  <a:pt x="698" y="0"/>
                  <a:pt x="66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7"/>
          <p:cNvSpPr/>
          <p:nvPr/>
        </p:nvSpPr>
        <p:spPr>
          <a:xfrm flipH="1">
            <a:off x="-20473" y="3988492"/>
            <a:ext cx="47352" cy="34643"/>
          </a:xfrm>
          <a:custGeom>
            <a:avLst/>
            <a:gdLst/>
            <a:ahLst/>
            <a:cxnLst/>
            <a:rect l="l" t="t" r="r" b="b"/>
            <a:pathLst>
              <a:path w="1360" h="995" extrusionOk="0">
                <a:moveTo>
                  <a:pt x="690" y="1"/>
                </a:moveTo>
                <a:cubicBezTo>
                  <a:pt x="140" y="1"/>
                  <a:pt x="0" y="879"/>
                  <a:pt x="589" y="988"/>
                </a:cubicBezTo>
                <a:cubicBezTo>
                  <a:pt x="618" y="993"/>
                  <a:pt x="646" y="995"/>
                  <a:pt x="673" y="995"/>
                </a:cubicBezTo>
                <a:cubicBezTo>
                  <a:pt x="1241" y="995"/>
                  <a:pt x="1360" y="116"/>
                  <a:pt x="771" y="7"/>
                </a:cubicBezTo>
                <a:cubicBezTo>
                  <a:pt x="743" y="3"/>
                  <a:pt x="716" y="1"/>
                  <a:pt x="69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7"/>
          <p:cNvSpPr/>
          <p:nvPr/>
        </p:nvSpPr>
        <p:spPr>
          <a:xfrm flipH="1">
            <a:off x="-631625" y="4026652"/>
            <a:ext cx="46586" cy="34643"/>
          </a:xfrm>
          <a:custGeom>
            <a:avLst/>
            <a:gdLst/>
            <a:ahLst/>
            <a:cxnLst/>
            <a:rect l="l" t="t" r="r" b="b"/>
            <a:pathLst>
              <a:path w="1338" h="995" extrusionOk="0">
                <a:moveTo>
                  <a:pt x="668" y="0"/>
                </a:moveTo>
                <a:cubicBezTo>
                  <a:pt x="120" y="0"/>
                  <a:pt x="1" y="879"/>
                  <a:pt x="589" y="988"/>
                </a:cubicBezTo>
                <a:cubicBezTo>
                  <a:pt x="617" y="992"/>
                  <a:pt x="644" y="994"/>
                  <a:pt x="670" y="994"/>
                </a:cubicBezTo>
                <a:cubicBezTo>
                  <a:pt x="1218" y="994"/>
                  <a:pt x="1337" y="115"/>
                  <a:pt x="749" y="7"/>
                </a:cubicBezTo>
                <a:cubicBezTo>
                  <a:pt x="721" y="2"/>
                  <a:pt x="694" y="0"/>
                  <a:pt x="66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7"/>
          <p:cNvSpPr/>
          <p:nvPr/>
        </p:nvSpPr>
        <p:spPr>
          <a:xfrm flipH="1">
            <a:off x="-141116" y="3652852"/>
            <a:ext cx="77991" cy="56648"/>
          </a:xfrm>
          <a:custGeom>
            <a:avLst/>
            <a:gdLst/>
            <a:ahLst/>
            <a:cxnLst/>
            <a:rect l="l" t="t" r="r" b="b"/>
            <a:pathLst>
              <a:path w="2240" h="1627" extrusionOk="0">
                <a:moveTo>
                  <a:pt x="1108" y="0"/>
                </a:moveTo>
                <a:cubicBezTo>
                  <a:pt x="213" y="0"/>
                  <a:pt x="1" y="1440"/>
                  <a:pt x="994" y="1612"/>
                </a:cubicBezTo>
                <a:cubicBezTo>
                  <a:pt x="1049" y="1622"/>
                  <a:pt x="1102" y="1627"/>
                  <a:pt x="1153" y="1627"/>
                </a:cubicBezTo>
                <a:cubicBezTo>
                  <a:pt x="2047" y="1627"/>
                  <a:pt x="2240" y="187"/>
                  <a:pt x="1268" y="15"/>
                </a:cubicBezTo>
                <a:cubicBezTo>
                  <a:pt x="1213" y="5"/>
                  <a:pt x="1159" y="0"/>
                  <a:pt x="110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7"/>
          <p:cNvSpPr/>
          <p:nvPr/>
        </p:nvSpPr>
        <p:spPr>
          <a:xfrm flipH="1">
            <a:off x="147417" y="3863463"/>
            <a:ext cx="77991" cy="56648"/>
          </a:xfrm>
          <a:custGeom>
            <a:avLst/>
            <a:gdLst/>
            <a:ahLst/>
            <a:cxnLst/>
            <a:rect l="l" t="t" r="r" b="b"/>
            <a:pathLst>
              <a:path w="2240" h="1627" extrusionOk="0">
                <a:moveTo>
                  <a:pt x="1089" y="0"/>
                </a:moveTo>
                <a:cubicBezTo>
                  <a:pt x="194" y="0"/>
                  <a:pt x="0" y="1461"/>
                  <a:pt x="973" y="1612"/>
                </a:cubicBezTo>
                <a:cubicBezTo>
                  <a:pt x="1028" y="1622"/>
                  <a:pt x="1081" y="1627"/>
                  <a:pt x="1132" y="1627"/>
                </a:cubicBezTo>
                <a:cubicBezTo>
                  <a:pt x="2028" y="1627"/>
                  <a:pt x="2240" y="187"/>
                  <a:pt x="1246" y="14"/>
                </a:cubicBezTo>
                <a:cubicBezTo>
                  <a:pt x="1192" y="5"/>
                  <a:pt x="1139" y="0"/>
                  <a:pt x="10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7"/>
          <p:cNvSpPr/>
          <p:nvPr/>
        </p:nvSpPr>
        <p:spPr>
          <a:xfrm flipH="1">
            <a:off x="-214198" y="3944518"/>
            <a:ext cx="78026" cy="56648"/>
          </a:xfrm>
          <a:custGeom>
            <a:avLst/>
            <a:gdLst/>
            <a:ahLst/>
            <a:cxnLst/>
            <a:rect l="l" t="t" r="r" b="b"/>
            <a:pathLst>
              <a:path w="2241" h="1627" extrusionOk="0">
                <a:moveTo>
                  <a:pt x="1090" y="0"/>
                </a:moveTo>
                <a:cubicBezTo>
                  <a:pt x="194" y="0"/>
                  <a:pt x="1" y="1461"/>
                  <a:pt x="973" y="1612"/>
                </a:cubicBezTo>
                <a:cubicBezTo>
                  <a:pt x="1028" y="1622"/>
                  <a:pt x="1082" y="1627"/>
                  <a:pt x="1133" y="1627"/>
                </a:cubicBezTo>
                <a:cubicBezTo>
                  <a:pt x="2028" y="1627"/>
                  <a:pt x="2240" y="187"/>
                  <a:pt x="1247" y="15"/>
                </a:cubicBezTo>
                <a:cubicBezTo>
                  <a:pt x="1192"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7"/>
          <p:cNvSpPr/>
          <p:nvPr/>
        </p:nvSpPr>
        <p:spPr>
          <a:xfrm flipH="1">
            <a:off x="-508266" y="4013666"/>
            <a:ext cx="78061" cy="57449"/>
          </a:xfrm>
          <a:custGeom>
            <a:avLst/>
            <a:gdLst/>
            <a:ahLst/>
            <a:cxnLst/>
            <a:rect l="l" t="t" r="r" b="b"/>
            <a:pathLst>
              <a:path w="2242" h="1650" extrusionOk="0">
                <a:moveTo>
                  <a:pt x="1090" y="0"/>
                </a:moveTo>
                <a:cubicBezTo>
                  <a:pt x="195" y="0"/>
                  <a:pt x="1" y="1462"/>
                  <a:pt x="973" y="1635"/>
                </a:cubicBezTo>
                <a:cubicBezTo>
                  <a:pt x="1028" y="1645"/>
                  <a:pt x="1081" y="1649"/>
                  <a:pt x="1131" y="1649"/>
                </a:cubicBezTo>
                <a:cubicBezTo>
                  <a:pt x="2028" y="1649"/>
                  <a:pt x="2241" y="187"/>
                  <a:pt x="1247" y="14"/>
                </a:cubicBezTo>
                <a:cubicBezTo>
                  <a:pt x="1193"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7"/>
          <p:cNvSpPr/>
          <p:nvPr/>
        </p:nvSpPr>
        <p:spPr>
          <a:xfrm flipH="1">
            <a:off x="1648260" y="3609643"/>
            <a:ext cx="53271" cy="45332"/>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7"/>
          <p:cNvSpPr/>
          <p:nvPr/>
        </p:nvSpPr>
        <p:spPr>
          <a:xfrm flipH="1">
            <a:off x="-1092748" y="3185253"/>
            <a:ext cx="2669493" cy="1948701"/>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7"/>
          <p:cNvSpPr/>
          <p:nvPr/>
        </p:nvSpPr>
        <p:spPr>
          <a:xfrm flipH="1">
            <a:off x="721592" y="54080"/>
            <a:ext cx="1499694" cy="797112"/>
          </a:xfrm>
          <a:custGeom>
            <a:avLst/>
            <a:gdLst/>
            <a:ahLst/>
            <a:cxnLst/>
            <a:rect l="l" t="t" r="r" b="b"/>
            <a:pathLst>
              <a:path w="43073" h="22894" extrusionOk="0">
                <a:moveTo>
                  <a:pt x="42456" y="0"/>
                </a:moveTo>
                <a:cubicBezTo>
                  <a:pt x="41954" y="753"/>
                  <a:pt x="41451" y="1507"/>
                  <a:pt x="40949" y="2214"/>
                </a:cubicBezTo>
                <a:lnTo>
                  <a:pt x="41588" y="2648"/>
                </a:lnTo>
                <a:cubicBezTo>
                  <a:pt x="42068" y="1940"/>
                  <a:pt x="42570" y="1187"/>
                  <a:pt x="43072" y="434"/>
                </a:cubicBezTo>
                <a:lnTo>
                  <a:pt x="42456" y="0"/>
                </a:lnTo>
                <a:close/>
                <a:moveTo>
                  <a:pt x="1" y="69"/>
                </a:moveTo>
                <a:lnTo>
                  <a:pt x="1" y="411"/>
                </a:lnTo>
                <a:cubicBezTo>
                  <a:pt x="1" y="1233"/>
                  <a:pt x="24" y="2009"/>
                  <a:pt x="69" y="2762"/>
                </a:cubicBezTo>
                <a:lnTo>
                  <a:pt x="822" y="2716"/>
                </a:lnTo>
                <a:cubicBezTo>
                  <a:pt x="777" y="1986"/>
                  <a:pt x="777" y="1210"/>
                  <a:pt x="777" y="411"/>
                </a:cubicBezTo>
                <a:lnTo>
                  <a:pt x="777" y="69"/>
                </a:lnTo>
                <a:close/>
                <a:moveTo>
                  <a:pt x="39420" y="4360"/>
                </a:moveTo>
                <a:cubicBezTo>
                  <a:pt x="38895" y="5090"/>
                  <a:pt x="38347" y="5798"/>
                  <a:pt x="37822" y="6482"/>
                </a:cubicBezTo>
                <a:lnTo>
                  <a:pt x="38416" y="6939"/>
                </a:lnTo>
                <a:cubicBezTo>
                  <a:pt x="38964" y="6277"/>
                  <a:pt x="39488" y="5547"/>
                  <a:pt x="40036" y="4816"/>
                </a:cubicBezTo>
                <a:lnTo>
                  <a:pt x="39420" y="4360"/>
                </a:lnTo>
                <a:close/>
                <a:moveTo>
                  <a:pt x="1028" y="5341"/>
                </a:moveTo>
                <a:lnTo>
                  <a:pt x="275" y="5432"/>
                </a:lnTo>
                <a:cubicBezTo>
                  <a:pt x="366" y="6345"/>
                  <a:pt x="526" y="7258"/>
                  <a:pt x="685" y="8103"/>
                </a:cubicBezTo>
                <a:lnTo>
                  <a:pt x="1439" y="7943"/>
                </a:lnTo>
                <a:cubicBezTo>
                  <a:pt x="1279" y="7122"/>
                  <a:pt x="1142" y="6254"/>
                  <a:pt x="1028" y="5341"/>
                </a:cubicBezTo>
                <a:close/>
                <a:moveTo>
                  <a:pt x="36156" y="8537"/>
                </a:moveTo>
                <a:cubicBezTo>
                  <a:pt x="35585" y="9221"/>
                  <a:pt x="34992" y="9906"/>
                  <a:pt x="34421" y="10545"/>
                </a:cubicBezTo>
                <a:lnTo>
                  <a:pt x="34992" y="11047"/>
                </a:lnTo>
                <a:cubicBezTo>
                  <a:pt x="35563" y="10408"/>
                  <a:pt x="36156" y="9724"/>
                  <a:pt x="36749" y="9039"/>
                </a:cubicBezTo>
                <a:lnTo>
                  <a:pt x="36156" y="8537"/>
                </a:lnTo>
                <a:close/>
                <a:moveTo>
                  <a:pt x="2078" y="10477"/>
                </a:moveTo>
                <a:lnTo>
                  <a:pt x="1370" y="10705"/>
                </a:lnTo>
                <a:cubicBezTo>
                  <a:pt x="1507" y="11139"/>
                  <a:pt x="1644" y="11550"/>
                  <a:pt x="1781" y="11960"/>
                </a:cubicBezTo>
                <a:cubicBezTo>
                  <a:pt x="1964" y="12394"/>
                  <a:pt x="2146" y="12828"/>
                  <a:pt x="2329" y="13239"/>
                </a:cubicBezTo>
                <a:lnTo>
                  <a:pt x="3014" y="12919"/>
                </a:lnTo>
                <a:cubicBezTo>
                  <a:pt x="2831" y="12531"/>
                  <a:pt x="2648" y="12097"/>
                  <a:pt x="2511" y="11687"/>
                </a:cubicBezTo>
                <a:cubicBezTo>
                  <a:pt x="2352" y="11299"/>
                  <a:pt x="2215" y="10888"/>
                  <a:pt x="2078" y="10477"/>
                </a:cubicBezTo>
                <a:close/>
                <a:moveTo>
                  <a:pt x="32618" y="12463"/>
                </a:moveTo>
                <a:cubicBezTo>
                  <a:pt x="31979" y="13102"/>
                  <a:pt x="31340" y="13718"/>
                  <a:pt x="30724" y="14311"/>
                </a:cubicBezTo>
                <a:lnTo>
                  <a:pt x="31226" y="14882"/>
                </a:lnTo>
                <a:cubicBezTo>
                  <a:pt x="31865" y="14289"/>
                  <a:pt x="32527" y="13650"/>
                  <a:pt x="33143" y="13010"/>
                </a:cubicBezTo>
                <a:lnTo>
                  <a:pt x="32618" y="12463"/>
                </a:lnTo>
                <a:close/>
                <a:moveTo>
                  <a:pt x="4269" y="15202"/>
                </a:moveTo>
                <a:lnTo>
                  <a:pt x="3630" y="15613"/>
                </a:lnTo>
                <a:cubicBezTo>
                  <a:pt x="4132" y="16389"/>
                  <a:pt x="4680" y="17119"/>
                  <a:pt x="5273" y="17804"/>
                </a:cubicBezTo>
                <a:lnTo>
                  <a:pt x="5844" y="17302"/>
                </a:lnTo>
                <a:cubicBezTo>
                  <a:pt x="5273" y="16640"/>
                  <a:pt x="4748" y="15955"/>
                  <a:pt x="4269" y="15202"/>
                </a:cubicBezTo>
                <a:close/>
                <a:moveTo>
                  <a:pt x="28738" y="16069"/>
                </a:moveTo>
                <a:cubicBezTo>
                  <a:pt x="28373" y="16389"/>
                  <a:pt x="28030" y="16685"/>
                  <a:pt x="27665" y="16982"/>
                </a:cubicBezTo>
                <a:cubicBezTo>
                  <a:pt x="27345" y="17233"/>
                  <a:pt x="27003" y="17484"/>
                  <a:pt x="26683" y="17735"/>
                </a:cubicBezTo>
                <a:lnTo>
                  <a:pt x="27140" y="18329"/>
                </a:lnTo>
                <a:cubicBezTo>
                  <a:pt x="27482" y="18078"/>
                  <a:pt x="27802" y="17827"/>
                  <a:pt x="28121" y="17575"/>
                </a:cubicBezTo>
                <a:cubicBezTo>
                  <a:pt x="28510" y="17256"/>
                  <a:pt x="28875" y="16959"/>
                  <a:pt x="29240" y="16662"/>
                </a:cubicBezTo>
                <a:lnTo>
                  <a:pt x="28738" y="16069"/>
                </a:lnTo>
                <a:close/>
                <a:moveTo>
                  <a:pt x="24515" y="19219"/>
                </a:moveTo>
                <a:cubicBezTo>
                  <a:pt x="23739" y="19698"/>
                  <a:pt x="22986" y="20132"/>
                  <a:pt x="22233" y="20497"/>
                </a:cubicBezTo>
                <a:lnTo>
                  <a:pt x="22552" y="21182"/>
                </a:lnTo>
                <a:cubicBezTo>
                  <a:pt x="23328" y="20817"/>
                  <a:pt x="24127" y="20360"/>
                  <a:pt x="24926" y="19858"/>
                </a:cubicBezTo>
                <a:lnTo>
                  <a:pt x="24515" y="19219"/>
                </a:lnTo>
                <a:close/>
                <a:moveTo>
                  <a:pt x="7693" y="19128"/>
                </a:moveTo>
                <a:lnTo>
                  <a:pt x="7214" y="19698"/>
                </a:lnTo>
                <a:cubicBezTo>
                  <a:pt x="7921" y="20292"/>
                  <a:pt x="8674" y="20817"/>
                  <a:pt x="9450" y="21250"/>
                </a:cubicBezTo>
                <a:lnTo>
                  <a:pt x="9816" y="20588"/>
                </a:lnTo>
                <a:cubicBezTo>
                  <a:pt x="9085" y="20178"/>
                  <a:pt x="8378" y="19675"/>
                  <a:pt x="7693" y="19128"/>
                </a:cubicBezTo>
                <a:close/>
                <a:moveTo>
                  <a:pt x="19813" y="21479"/>
                </a:moveTo>
                <a:cubicBezTo>
                  <a:pt x="18969" y="21753"/>
                  <a:pt x="18101" y="21958"/>
                  <a:pt x="17279" y="22049"/>
                </a:cubicBezTo>
                <a:lnTo>
                  <a:pt x="17394" y="22802"/>
                </a:lnTo>
                <a:cubicBezTo>
                  <a:pt x="18261" y="22688"/>
                  <a:pt x="19151" y="22483"/>
                  <a:pt x="20041" y="22209"/>
                </a:cubicBezTo>
                <a:lnTo>
                  <a:pt x="19813" y="21479"/>
                </a:lnTo>
                <a:close/>
                <a:moveTo>
                  <a:pt x="12189" y="21638"/>
                </a:moveTo>
                <a:lnTo>
                  <a:pt x="11961" y="22346"/>
                </a:lnTo>
                <a:cubicBezTo>
                  <a:pt x="12806" y="22620"/>
                  <a:pt x="13673" y="22802"/>
                  <a:pt x="14540" y="22871"/>
                </a:cubicBezTo>
                <a:lnTo>
                  <a:pt x="14655" y="22894"/>
                </a:lnTo>
                <a:lnTo>
                  <a:pt x="14700" y="22141"/>
                </a:lnTo>
                <a:lnTo>
                  <a:pt x="14609" y="22118"/>
                </a:lnTo>
                <a:cubicBezTo>
                  <a:pt x="13787" y="22049"/>
                  <a:pt x="12988" y="21889"/>
                  <a:pt x="12189" y="216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7"/>
          <p:cNvSpPr/>
          <p:nvPr/>
        </p:nvSpPr>
        <p:spPr>
          <a:xfrm flipH="1">
            <a:off x="3425241" y="4783620"/>
            <a:ext cx="974368" cy="350334"/>
          </a:xfrm>
          <a:custGeom>
            <a:avLst/>
            <a:gdLst/>
            <a:ahLst/>
            <a:cxnLst/>
            <a:rect l="l" t="t" r="r" b="b"/>
            <a:pathLst>
              <a:path w="27985" h="10062" extrusionOk="0">
                <a:moveTo>
                  <a:pt x="14147" y="1"/>
                </a:moveTo>
                <a:cubicBezTo>
                  <a:pt x="13690" y="1"/>
                  <a:pt x="13228" y="29"/>
                  <a:pt x="12760" y="86"/>
                </a:cubicBezTo>
                <a:lnTo>
                  <a:pt x="12851" y="840"/>
                </a:lnTo>
                <a:cubicBezTo>
                  <a:pt x="13285" y="794"/>
                  <a:pt x="13719" y="771"/>
                  <a:pt x="14149" y="771"/>
                </a:cubicBezTo>
                <a:cubicBezTo>
                  <a:pt x="14580" y="771"/>
                  <a:pt x="15008" y="794"/>
                  <a:pt x="15430" y="840"/>
                </a:cubicBezTo>
                <a:lnTo>
                  <a:pt x="15499" y="86"/>
                </a:lnTo>
                <a:cubicBezTo>
                  <a:pt x="15054" y="29"/>
                  <a:pt x="14603" y="1"/>
                  <a:pt x="14147" y="1"/>
                </a:cubicBezTo>
                <a:close/>
                <a:moveTo>
                  <a:pt x="10089" y="634"/>
                </a:moveTo>
                <a:cubicBezTo>
                  <a:pt x="9245" y="908"/>
                  <a:pt x="8400" y="1251"/>
                  <a:pt x="7579" y="1661"/>
                </a:cubicBezTo>
                <a:lnTo>
                  <a:pt x="7921" y="2346"/>
                </a:lnTo>
                <a:cubicBezTo>
                  <a:pt x="8697" y="1935"/>
                  <a:pt x="9496" y="1616"/>
                  <a:pt x="10318" y="1365"/>
                </a:cubicBezTo>
                <a:lnTo>
                  <a:pt x="10089" y="634"/>
                </a:lnTo>
                <a:close/>
                <a:moveTo>
                  <a:pt x="18192" y="703"/>
                </a:moveTo>
                <a:lnTo>
                  <a:pt x="17941" y="1410"/>
                </a:lnTo>
                <a:cubicBezTo>
                  <a:pt x="18717" y="1684"/>
                  <a:pt x="19516" y="2049"/>
                  <a:pt x="20269" y="2506"/>
                </a:cubicBezTo>
                <a:lnTo>
                  <a:pt x="20657" y="1844"/>
                </a:lnTo>
                <a:cubicBezTo>
                  <a:pt x="19859" y="1388"/>
                  <a:pt x="19014" y="999"/>
                  <a:pt x="18192" y="703"/>
                </a:cubicBezTo>
                <a:close/>
                <a:moveTo>
                  <a:pt x="5273" y="3122"/>
                </a:moveTo>
                <a:cubicBezTo>
                  <a:pt x="4976" y="3328"/>
                  <a:pt x="4680" y="3579"/>
                  <a:pt x="4406" y="3807"/>
                </a:cubicBezTo>
                <a:cubicBezTo>
                  <a:pt x="3995" y="4149"/>
                  <a:pt x="3607" y="4537"/>
                  <a:pt x="3219" y="4925"/>
                </a:cubicBezTo>
                <a:lnTo>
                  <a:pt x="3767" y="5450"/>
                </a:lnTo>
                <a:cubicBezTo>
                  <a:pt x="4132" y="5085"/>
                  <a:pt x="4520" y="4720"/>
                  <a:pt x="4908" y="4378"/>
                </a:cubicBezTo>
                <a:cubicBezTo>
                  <a:pt x="5159" y="4149"/>
                  <a:pt x="5433" y="3944"/>
                  <a:pt x="5730" y="3739"/>
                </a:cubicBezTo>
                <a:lnTo>
                  <a:pt x="5273" y="3122"/>
                </a:lnTo>
                <a:close/>
                <a:moveTo>
                  <a:pt x="22894" y="3419"/>
                </a:moveTo>
                <a:lnTo>
                  <a:pt x="22392" y="3990"/>
                </a:lnTo>
                <a:cubicBezTo>
                  <a:pt x="23054" y="4537"/>
                  <a:pt x="23693" y="5154"/>
                  <a:pt x="24287" y="5793"/>
                </a:cubicBezTo>
                <a:lnTo>
                  <a:pt x="24857" y="5291"/>
                </a:lnTo>
                <a:cubicBezTo>
                  <a:pt x="24218" y="4606"/>
                  <a:pt x="23556" y="3990"/>
                  <a:pt x="22894" y="3419"/>
                </a:cubicBezTo>
                <a:close/>
                <a:moveTo>
                  <a:pt x="1484" y="6980"/>
                </a:moveTo>
                <a:cubicBezTo>
                  <a:pt x="959" y="7687"/>
                  <a:pt x="457" y="8463"/>
                  <a:pt x="1" y="9262"/>
                </a:cubicBezTo>
                <a:lnTo>
                  <a:pt x="662" y="9627"/>
                </a:lnTo>
                <a:cubicBezTo>
                  <a:pt x="1096" y="8874"/>
                  <a:pt x="1575" y="8121"/>
                  <a:pt x="2078" y="7436"/>
                </a:cubicBezTo>
                <a:lnTo>
                  <a:pt x="1484" y="6980"/>
                </a:lnTo>
                <a:close/>
                <a:moveTo>
                  <a:pt x="26546" y="7413"/>
                </a:moveTo>
                <a:lnTo>
                  <a:pt x="25907" y="7847"/>
                </a:lnTo>
                <a:cubicBezTo>
                  <a:pt x="26409" y="8532"/>
                  <a:pt x="26866" y="9262"/>
                  <a:pt x="27322" y="10061"/>
                </a:cubicBezTo>
                <a:lnTo>
                  <a:pt x="27984" y="9673"/>
                </a:lnTo>
                <a:cubicBezTo>
                  <a:pt x="27528" y="8874"/>
                  <a:pt x="27026" y="8098"/>
                  <a:pt x="26546" y="74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7"/>
          <p:cNvSpPr/>
          <p:nvPr/>
        </p:nvSpPr>
        <p:spPr>
          <a:xfrm flipH="1">
            <a:off x="450608" y="831311"/>
            <a:ext cx="502312" cy="437900"/>
          </a:xfrm>
          <a:custGeom>
            <a:avLst/>
            <a:gdLst/>
            <a:ahLst/>
            <a:cxnLst/>
            <a:rect l="l" t="t" r="r" b="b"/>
            <a:pathLst>
              <a:path w="14427" h="12577" extrusionOk="0">
                <a:moveTo>
                  <a:pt x="11299" y="0"/>
                </a:moveTo>
                <a:cubicBezTo>
                  <a:pt x="1" y="3492"/>
                  <a:pt x="5935" y="12577"/>
                  <a:pt x="5935" y="12577"/>
                </a:cubicBezTo>
                <a:cubicBezTo>
                  <a:pt x="5570" y="9975"/>
                  <a:pt x="6803" y="9541"/>
                  <a:pt x="10615" y="7692"/>
                </a:cubicBezTo>
                <a:cubicBezTo>
                  <a:pt x="14426" y="5843"/>
                  <a:pt x="12486" y="2420"/>
                  <a:pt x="12486" y="2420"/>
                </a:cubicBezTo>
                <a:lnTo>
                  <a:pt x="12258" y="1050"/>
                </a:lnTo>
                <a:lnTo>
                  <a:pt x="112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7"/>
          <p:cNvSpPr/>
          <p:nvPr/>
        </p:nvSpPr>
        <p:spPr>
          <a:xfrm flipH="1">
            <a:off x="509415" y="863274"/>
            <a:ext cx="242957" cy="249711"/>
          </a:xfrm>
          <a:custGeom>
            <a:avLst/>
            <a:gdLst/>
            <a:ahLst/>
            <a:cxnLst/>
            <a:rect l="l" t="t" r="r" b="b"/>
            <a:pathLst>
              <a:path w="6978" h="7172" extrusionOk="0">
                <a:moveTo>
                  <a:pt x="4912" y="1"/>
                </a:moveTo>
                <a:cubicBezTo>
                  <a:pt x="4900" y="1"/>
                  <a:pt x="4889" y="7"/>
                  <a:pt x="4877" y="18"/>
                </a:cubicBezTo>
                <a:cubicBezTo>
                  <a:pt x="4444" y="201"/>
                  <a:pt x="906" y="1776"/>
                  <a:pt x="16" y="5131"/>
                </a:cubicBezTo>
                <a:cubicBezTo>
                  <a:pt x="0" y="5208"/>
                  <a:pt x="58" y="5264"/>
                  <a:pt x="111" y="5264"/>
                </a:cubicBezTo>
                <a:cubicBezTo>
                  <a:pt x="136" y="5264"/>
                  <a:pt x="161" y="5252"/>
                  <a:pt x="175" y="5222"/>
                </a:cubicBezTo>
                <a:cubicBezTo>
                  <a:pt x="655" y="4515"/>
                  <a:pt x="1659" y="3214"/>
                  <a:pt x="2892" y="2780"/>
                </a:cubicBezTo>
                <a:cubicBezTo>
                  <a:pt x="2904" y="2776"/>
                  <a:pt x="2916" y="2774"/>
                  <a:pt x="2928" y="2774"/>
                </a:cubicBezTo>
                <a:cubicBezTo>
                  <a:pt x="2982" y="2774"/>
                  <a:pt x="3029" y="2815"/>
                  <a:pt x="3029" y="2871"/>
                </a:cubicBezTo>
                <a:cubicBezTo>
                  <a:pt x="3074" y="3396"/>
                  <a:pt x="3143" y="5610"/>
                  <a:pt x="1317" y="7025"/>
                </a:cubicBezTo>
                <a:cubicBezTo>
                  <a:pt x="1238" y="7065"/>
                  <a:pt x="1278" y="7171"/>
                  <a:pt x="1363" y="7171"/>
                </a:cubicBezTo>
                <a:cubicBezTo>
                  <a:pt x="1377" y="7171"/>
                  <a:pt x="1392" y="7169"/>
                  <a:pt x="1408" y="7162"/>
                </a:cubicBezTo>
                <a:cubicBezTo>
                  <a:pt x="3006" y="6592"/>
                  <a:pt x="6977" y="4766"/>
                  <a:pt x="6407" y="977"/>
                </a:cubicBezTo>
                <a:cubicBezTo>
                  <a:pt x="6407" y="931"/>
                  <a:pt x="6384" y="908"/>
                  <a:pt x="6361" y="908"/>
                </a:cubicBezTo>
                <a:lnTo>
                  <a:pt x="4946" y="18"/>
                </a:lnTo>
                <a:cubicBezTo>
                  <a:pt x="4935" y="7"/>
                  <a:pt x="4923" y="1"/>
                  <a:pt x="491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7"/>
          <p:cNvSpPr/>
          <p:nvPr/>
        </p:nvSpPr>
        <p:spPr>
          <a:xfrm flipH="1">
            <a:off x="-265449" y="9549"/>
            <a:ext cx="835307" cy="851984"/>
          </a:xfrm>
          <a:custGeom>
            <a:avLst/>
            <a:gdLst/>
            <a:ahLst/>
            <a:cxnLst/>
            <a:rect l="l" t="t" r="r" b="b"/>
            <a:pathLst>
              <a:path w="23991" h="24470" extrusionOk="0">
                <a:moveTo>
                  <a:pt x="17097" y="1"/>
                </a:moveTo>
                <a:lnTo>
                  <a:pt x="9564" y="8720"/>
                </a:lnTo>
                <a:lnTo>
                  <a:pt x="1" y="19813"/>
                </a:lnTo>
                <a:lnTo>
                  <a:pt x="2283" y="21822"/>
                </a:lnTo>
                <a:lnTo>
                  <a:pt x="5296" y="24470"/>
                </a:lnTo>
                <a:lnTo>
                  <a:pt x="11687" y="16093"/>
                </a:lnTo>
                <a:lnTo>
                  <a:pt x="14472" y="12463"/>
                </a:lnTo>
                <a:lnTo>
                  <a:pt x="23990" y="1"/>
                </a:ln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7"/>
          <p:cNvSpPr/>
          <p:nvPr/>
        </p:nvSpPr>
        <p:spPr>
          <a:xfrm flipH="1">
            <a:off x="-265449" y="9549"/>
            <a:ext cx="427594" cy="433965"/>
          </a:xfrm>
          <a:custGeom>
            <a:avLst/>
            <a:gdLst/>
            <a:ahLst/>
            <a:cxnLst/>
            <a:rect l="l" t="t" r="r" b="b"/>
            <a:pathLst>
              <a:path w="12281" h="12464" extrusionOk="0">
                <a:moveTo>
                  <a:pt x="8560" y="1"/>
                </a:moveTo>
                <a:lnTo>
                  <a:pt x="0" y="10364"/>
                </a:lnTo>
                <a:lnTo>
                  <a:pt x="2762" y="12463"/>
                </a:lnTo>
                <a:lnTo>
                  <a:pt x="12280" y="1"/>
                </a:ln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7"/>
          <p:cNvSpPr/>
          <p:nvPr/>
        </p:nvSpPr>
        <p:spPr>
          <a:xfrm flipH="1">
            <a:off x="65979" y="313157"/>
            <a:ext cx="538836" cy="600045"/>
          </a:xfrm>
          <a:custGeom>
            <a:avLst/>
            <a:gdLst/>
            <a:ahLst/>
            <a:cxnLst/>
            <a:rect l="l" t="t" r="r" b="b"/>
            <a:pathLst>
              <a:path w="15476" h="17234" extrusionOk="0">
                <a:moveTo>
                  <a:pt x="10568" y="0"/>
                </a:moveTo>
                <a:lnTo>
                  <a:pt x="1005" y="11093"/>
                </a:lnTo>
                <a:lnTo>
                  <a:pt x="0" y="15293"/>
                </a:lnTo>
                <a:lnTo>
                  <a:pt x="1849" y="16685"/>
                </a:lnTo>
                <a:lnTo>
                  <a:pt x="2580" y="17233"/>
                </a:lnTo>
                <a:lnTo>
                  <a:pt x="6300" y="15750"/>
                </a:lnTo>
                <a:lnTo>
                  <a:pt x="15476" y="3743"/>
                </a:lnTo>
                <a:lnTo>
                  <a:pt x="12714" y="1644"/>
                </a:lnTo>
                <a:lnTo>
                  <a:pt x="10568"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7"/>
          <p:cNvSpPr/>
          <p:nvPr/>
        </p:nvSpPr>
        <p:spPr>
          <a:xfrm flipH="1">
            <a:off x="72316" y="379589"/>
            <a:ext cx="464953" cy="530479"/>
          </a:xfrm>
          <a:custGeom>
            <a:avLst/>
            <a:gdLst/>
            <a:ahLst/>
            <a:cxnLst/>
            <a:rect l="l" t="t" r="r" b="b"/>
            <a:pathLst>
              <a:path w="13354" h="15236" extrusionOk="0">
                <a:moveTo>
                  <a:pt x="10872" y="0"/>
                </a:moveTo>
                <a:cubicBezTo>
                  <a:pt x="10677" y="0"/>
                  <a:pt x="10483" y="82"/>
                  <a:pt x="10340" y="238"/>
                </a:cubicBezTo>
                <a:lnTo>
                  <a:pt x="1393" y="11102"/>
                </a:lnTo>
                <a:lnTo>
                  <a:pt x="1347" y="11194"/>
                </a:lnTo>
                <a:lnTo>
                  <a:pt x="115" y="14298"/>
                </a:lnTo>
                <a:cubicBezTo>
                  <a:pt x="1" y="14572"/>
                  <a:pt x="92" y="14914"/>
                  <a:pt x="320" y="15097"/>
                </a:cubicBezTo>
                <a:cubicBezTo>
                  <a:pt x="453" y="15185"/>
                  <a:pt x="604" y="15236"/>
                  <a:pt x="757" y="15236"/>
                </a:cubicBezTo>
                <a:cubicBezTo>
                  <a:pt x="840" y="15236"/>
                  <a:pt x="924" y="15221"/>
                  <a:pt x="1005" y="15188"/>
                </a:cubicBezTo>
                <a:lnTo>
                  <a:pt x="4178" y="13910"/>
                </a:lnTo>
                <a:cubicBezTo>
                  <a:pt x="4292" y="13864"/>
                  <a:pt x="4406" y="13796"/>
                  <a:pt x="4474" y="13682"/>
                </a:cubicBezTo>
                <a:lnTo>
                  <a:pt x="13102" y="2383"/>
                </a:lnTo>
                <a:cubicBezTo>
                  <a:pt x="13353" y="2087"/>
                  <a:pt x="13285" y="1653"/>
                  <a:pt x="12988" y="1425"/>
                </a:cubicBezTo>
                <a:lnTo>
                  <a:pt x="11299" y="146"/>
                </a:lnTo>
                <a:cubicBezTo>
                  <a:pt x="11171" y="48"/>
                  <a:pt x="11021" y="0"/>
                  <a:pt x="10872" y="0"/>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7"/>
          <p:cNvSpPr/>
          <p:nvPr/>
        </p:nvSpPr>
        <p:spPr>
          <a:xfrm flipH="1">
            <a:off x="3534916" y="4253349"/>
            <a:ext cx="210646" cy="310781"/>
          </a:xfrm>
          <a:custGeom>
            <a:avLst/>
            <a:gdLst/>
            <a:ahLst/>
            <a:cxnLst/>
            <a:rect l="l" t="t" r="r" b="b"/>
            <a:pathLst>
              <a:path w="6050" h="8926" extrusionOk="0">
                <a:moveTo>
                  <a:pt x="3014" y="1"/>
                </a:moveTo>
                <a:lnTo>
                  <a:pt x="2626" y="1256"/>
                </a:lnTo>
                <a:cubicBezTo>
                  <a:pt x="2192" y="2626"/>
                  <a:pt x="1256" y="3767"/>
                  <a:pt x="1" y="4452"/>
                </a:cubicBezTo>
                <a:cubicBezTo>
                  <a:pt x="1256" y="5159"/>
                  <a:pt x="2192" y="6301"/>
                  <a:pt x="2626" y="7670"/>
                </a:cubicBezTo>
                <a:lnTo>
                  <a:pt x="3014" y="8925"/>
                </a:lnTo>
                <a:lnTo>
                  <a:pt x="3425" y="7670"/>
                </a:lnTo>
                <a:cubicBezTo>
                  <a:pt x="3858" y="6301"/>
                  <a:pt x="4794" y="5159"/>
                  <a:pt x="6049" y="4452"/>
                </a:cubicBezTo>
                <a:cubicBezTo>
                  <a:pt x="4794" y="3767"/>
                  <a:pt x="3858" y="2626"/>
                  <a:pt x="3425" y="1256"/>
                </a:cubicBezTo>
                <a:lnTo>
                  <a:pt x="30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7"/>
          <p:cNvSpPr/>
          <p:nvPr/>
        </p:nvSpPr>
        <p:spPr>
          <a:xfrm flipH="1">
            <a:off x="-39727" y="2289607"/>
            <a:ext cx="211412" cy="310781"/>
          </a:xfrm>
          <a:custGeom>
            <a:avLst/>
            <a:gdLst/>
            <a:ahLst/>
            <a:cxnLst/>
            <a:rect l="l" t="t" r="r" b="b"/>
            <a:pathLst>
              <a:path w="6072" h="8926" extrusionOk="0">
                <a:moveTo>
                  <a:pt x="3036" y="1"/>
                </a:moveTo>
                <a:lnTo>
                  <a:pt x="2625" y="1256"/>
                </a:lnTo>
                <a:cubicBezTo>
                  <a:pt x="2191" y="2625"/>
                  <a:pt x="1256" y="3767"/>
                  <a:pt x="0" y="4451"/>
                </a:cubicBezTo>
                <a:cubicBezTo>
                  <a:pt x="1256" y="5159"/>
                  <a:pt x="2191" y="6300"/>
                  <a:pt x="2625" y="7670"/>
                </a:cubicBezTo>
                <a:lnTo>
                  <a:pt x="3036" y="8925"/>
                </a:lnTo>
                <a:lnTo>
                  <a:pt x="3424" y="7670"/>
                </a:lnTo>
                <a:cubicBezTo>
                  <a:pt x="3858" y="6300"/>
                  <a:pt x="4816" y="5159"/>
                  <a:pt x="6072" y="4451"/>
                </a:cubicBezTo>
                <a:cubicBezTo>
                  <a:pt x="4816"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7"/>
          <p:cNvSpPr/>
          <p:nvPr/>
        </p:nvSpPr>
        <p:spPr>
          <a:xfrm flipH="1">
            <a:off x="605209" y="4650322"/>
            <a:ext cx="211412" cy="310781"/>
          </a:xfrm>
          <a:custGeom>
            <a:avLst/>
            <a:gdLst/>
            <a:ahLst/>
            <a:cxnLst/>
            <a:rect l="l" t="t" r="r" b="b"/>
            <a:pathLst>
              <a:path w="6072" h="8926" extrusionOk="0">
                <a:moveTo>
                  <a:pt x="3036" y="1"/>
                </a:moveTo>
                <a:lnTo>
                  <a:pt x="2648" y="1256"/>
                </a:lnTo>
                <a:cubicBezTo>
                  <a:pt x="2214" y="2625"/>
                  <a:pt x="1256" y="3767"/>
                  <a:pt x="0" y="4474"/>
                </a:cubicBezTo>
                <a:cubicBezTo>
                  <a:pt x="1256" y="5159"/>
                  <a:pt x="2214" y="6300"/>
                  <a:pt x="2648" y="7670"/>
                </a:cubicBezTo>
                <a:lnTo>
                  <a:pt x="3036" y="8925"/>
                </a:lnTo>
                <a:lnTo>
                  <a:pt x="3424" y="7670"/>
                </a:lnTo>
                <a:cubicBezTo>
                  <a:pt x="3858" y="6300"/>
                  <a:pt x="4817" y="5159"/>
                  <a:pt x="6072" y="4474"/>
                </a:cubicBezTo>
                <a:cubicBezTo>
                  <a:pt x="4817"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7"/>
          <p:cNvSpPr/>
          <p:nvPr/>
        </p:nvSpPr>
        <p:spPr>
          <a:xfrm flipH="1">
            <a:off x="3918814" y="3843096"/>
            <a:ext cx="123219" cy="181225"/>
          </a:xfrm>
          <a:custGeom>
            <a:avLst/>
            <a:gdLst/>
            <a:ahLst/>
            <a:cxnLst/>
            <a:rect l="l" t="t" r="r" b="b"/>
            <a:pathLst>
              <a:path w="3539" h="5205" extrusionOk="0">
                <a:moveTo>
                  <a:pt x="1758" y="1"/>
                </a:moveTo>
                <a:lnTo>
                  <a:pt x="1530" y="731"/>
                </a:lnTo>
                <a:cubicBezTo>
                  <a:pt x="1279" y="1530"/>
                  <a:pt x="731" y="2192"/>
                  <a:pt x="0" y="2603"/>
                </a:cubicBezTo>
                <a:cubicBezTo>
                  <a:pt x="731" y="3014"/>
                  <a:pt x="1279" y="3675"/>
                  <a:pt x="1530" y="4474"/>
                </a:cubicBezTo>
                <a:lnTo>
                  <a:pt x="1758" y="5205"/>
                </a:lnTo>
                <a:lnTo>
                  <a:pt x="2009" y="4474"/>
                </a:lnTo>
                <a:cubicBezTo>
                  <a:pt x="2260" y="3675"/>
                  <a:pt x="2808" y="3014"/>
                  <a:pt x="3538" y="2603"/>
                </a:cubicBezTo>
                <a:cubicBezTo>
                  <a:pt x="2808" y="2192"/>
                  <a:pt x="2260" y="1530"/>
                  <a:pt x="2009" y="731"/>
                </a:cubicBezTo>
                <a:lnTo>
                  <a:pt x="17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7"/>
          <p:cNvSpPr/>
          <p:nvPr/>
        </p:nvSpPr>
        <p:spPr>
          <a:xfrm flipH="1">
            <a:off x="-341734" y="2082200"/>
            <a:ext cx="124020" cy="182026"/>
          </a:xfrm>
          <a:custGeom>
            <a:avLst/>
            <a:gdLst/>
            <a:ahLst/>
            <a:cxnLst/>
            <a:rect l="l" t="t" r="r" b="b"/>
            <a:pathLst>
              <a:path w="3562" h="5228" extrusionOk="0">
                <a:moveTo>
                  <a:pt x="1781" y="0"/>
                </a:moveTo>
                <a:lnTo>
                  <a:pt x="1553" y="731"/>
                </a:lnTo>
                <a:cubicBezTo>
                  <a:pt x="1302" y="1552"/>
                  <a:pt x="754" y="2214"/>
                  <a:pt x="1" y="2625"/>
                </a:cubicBezTo>
                <a:cubicBezTo>
                  <a:pt x="754" y="3013"/>
                  <a:pt x="1302" y="3698"/>
                  <a:pt x="1553" y="4497"/>
                </a:cubicBezTo>
                <a:lnTo>
                  <a:pt x="1781" y="5227"/>
                </a:lnTo>
                <a:lnTo>
                  <a:pt x="2009" y="4497"/>
                </a:lnTo>
                <a:cubicBezTo>
                  <a:pt x="2260" y="3698"/>
                  <a:pt x="2831" y="3013"/>
                  <a:pt x="3561" y="2625"/>
                </a:cubicBezTo>
                <a:cubicBezTo>
                  <a:pt x="2831" y="2214"/>
                  <a:pt x="2260" y="1552"/>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7"/>
          <p:cNvSpPr/>
          <p:nvPr/>
        </p:nvSpPr>
        <p:spPr>
          <a:xfrm flipH="1">
            <a:off x="2524025" y="3507106"/>
            <a:ext cx="124020" cy="182026"/>
          </a:xfrm>
          <a:custGeom>
            <a:avLst/>
            <a:gdLst/>
            <a:ahLst/>
            <a:cxnLst/>
            <a:rect l="l" t="t" r="r" b="b"/>
            <a:pathLst>
              <a:path w="3562" h="5228" extrusionOk="0">
                <a:moveTo>
                  <a:pt x="1781" y="1"/>
                </a:moveTo>
                <a:lnTo>
                  <a:pt x="1553" y="754"/>
                </a:lnTo>
                <a:cubicBezTo>
                  <a:pt x="1302" y="1553"/>
                  <a:pt x="731" y="2215"/>
                  <a:pt x="1" y="2626"/>
                </a:cubicBezTo>
                <a:cubicBezTo>
                  <a:pt x="731" y="3014"/>
                  <a:pt x="1302" y="3699"/>
                  <a:pt x="1553" y="4497"/>
                </a:cubicBezTo>
                <a:lnTo>
                  <a:pt x="1781" y="5228"/>
                </a:lnTo>
                <a:lnTo>
                  <a:pt x="2009" y="4497"/>
                </a:lnTo>
                <a:cubicBezTo>
                  <a:pt x="2260" y="3699"/>
                  <a:pt x="2808" y="3014"/>
                  <a:pt x="3561" y="2626"/>
                </a:cubicBezTo>
                <a:cubicBezTo>
                  <a:pt x="2808" y="2215"/>
                  <a:pt x="2260" y="1553"/>
                  <a:pt x="2009" y="754"/>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7"/>
          <p:cNvSpPr/>
          <p:nvPr/>
        </p:nvSpPr>
        <p:spPr>
          <a:xfrm flipH="1">
            <a:off x="338960" y="4309389"/>
            <a:ext cx="124020" cy="181225"/>
          </a:xfrm>
          <a:custGeom>
            <a:avLst/>
            <a:gdLst/>
            <a:ahLst/>
            <a:cxnLst/>
            <a:rect l="l" t="t" r="r" b="b"/>
            <a:pathLst>
              <a:path w="3562" h="5205" extrusionOk="0">
                <a:moveTo>
                  <a:pt x="1781" y="1"/>
                </a:moveTo>
                <a:lnTo>
                  <a:pt x="1553" y="731"/>
                </a:lnTo>
                <a:cubicBezTo>
                  <a:pt x="1302" y="1530"/>
                  <a:pt x="754" y="2192"/>
                  <a:pt x="1" y="2603"/>
                </a:cubicBezTo>
                <a:cubicBezTo>
                  <a:pt x="754" y="3013"/>
                  <a:pt x="1302" y="3675"/>
                  <a:pt x="1553" y="4474"/>
                </a:cubicBezTo>
                <a:lnTo>
                  <a:pt x="1781" y="5205"/>
                </a:lnTo>
                <a:lnTo>
                  <a:pt x="2009" y="4474"/>
                </a:lnTo>
                <a:cubicBezTo>
                  <a:pt x="2260" y="3675"/>
                  <a:pt x="2831" y="3013"/>
                  <a:pt x="3561" y="2603"/>
                </a:cubicBezTo>
                <a:cubicBezTo>
                  <a:pt x="2831" y="2192"/>
                  <a:pt x="2260" y="1530"/>
                  <a:pt x="2009" y="731"/>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7"/>
          <p:cNvSpPr/>
          <p:nvPr/>
        </p:nvSpPr>
        <p:spPr>
          <a:xfrm flipH="1">
            <a:off x="1033139" y="1099127"/>
            <a:ext cx="124020" cy="181225"/>
          </a:xfrm>
          <a:custGeom>
            <a:avLst/>
            <a:gdLst/>
            <a:ahLst/>
            <a:cxnLst/>
            <a:rect l="l" t="t" r="r" b="b"/>
            <a:pathLst>
              <a:path w="3562" h="5205" extrusionOk="0">
                <a:moveTo>
                  <a:pt x="1781" y="0"/>
                </a:moveTo>
                <a:lnTo>
                  <a:pt x="1530" y="731"/>
                </a:lnTo>
                <a:cubicBezTo>
                  <a:pt x="1279" y="1530"/>
                  <a:pt x="731" y="2191"/>
                  <a:pt x="1" y="2602"/>
                </a:cubicBezTo>
                <a:cubicBezTo>
                  <a:pt x="731" y="3013"/>
                  <a:pt x="1279" y="3675"/>
                  <a:pt x="1530" y="4474"/>
                </a:cubicBezTo>
                <a:lnTo>
                  <a:pt x="1781" y="5204"/>
                </a:lnTo>
                <a:lnTo>
                  <a:pt x="2009" y="4474"/>
                </a:lnTo>
                <a:cubicBezTo>
                  <a:pt x="2260" y="3675"/>
                  <a:pt x="2808" y="3013"/>
                  <a:pt x="3562" y="2602"/>
                </a:cubicBezTo>
                <a:cubicBezTo>
                  <a:pt x="2808" y="2191"/>
                  <a:pt x="2260" y="1530"/>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7"/>
          <p:cNvSpPr/>
          <p:nvPr/>
        </p:nvSpPr>
        <p:spPr>
          <a:xfrm flipH="1">
            <a:off x="3028670" y="4273230"/>
            <a:ext cx="64412" cy="165313"/>
          </a:xfrm>
          <a:custGeom>
            <a:avLst/>
            <a:gdLst/>
            <a:ahLst/>
            <a:cxnLst/>
            <a:rect l="l" t="t" r="r" b="b"/>
            <a:pathLst>
              <a:path w="1850" h="4748" fill="none" extrusionOk="0">
                <a:moveTo>
                  <a:pt x="0" y="0"/>
                </a:moveTo>
                <a:lnTo>
                  <a:pt x="1849" y="4748"/>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7"/>
          <p:cNvSpPr/>
          <p:nvPr/>
        </p:nvSpPr>
        <p:spPr>
          <a:xfrm flipH="1">
            <a:off x="2986575" y="4472699"/>
            <a:ext cx="30222" cy="75519"/>
          </a:xfrm>
          <a:custGeom>
            <a:avLst/>
            <a:gdLst/>
            <a:ahLst/>
            <a:cxnLst/>
            <a:rect l="l" t="t" r="r" b="b"/>
            <a:pathLst>
              <a:path w="868" h="2169" fill="none" extrusionOk="0">
                <a:moveTo>
                  <a:pt x="1" y="1"/>
                </a:moveTo>
                <a:lnTo>
                  <a:pt x="868" y="2169"/>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7"/>
          <p:cNvSpPr/>
          <p:nvPr/>
        </p:nvSpPr>
        <p:spPr>
          <a:xfrm flipH="1">
            <a:off x="1789724" y="36223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7"/>
          <p:cNvSpPr/>
          <p:nvPr/>
        </p:nvSpPr>
        <p:spPr>
          <a:xfrm flipH="1">
            <a:off x="1912908" y="36875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7"/>
          <p:cNvSpPr/>
          <p:nvPr/>
        </p:nvSpPr>
        <p:spPr>
          <a:xfrm flipH="1">
            <a:off x="2791075" y="2116355"/>
            <a:ext cx="42930" cy="171685"/>
          </a:xfrm>
          <a:custGeom>
            <a:avLst/>
            <a:gdLst/>
            <a:ahLst/>
            <a:cxnLst/>
            <a:rect l="l" t="t" r="r" b="b"/>
            <a:pathLst>
              <a:path w="1233" h="4931" fill="none" extrusionOk="0">
                <a:moveTo>
                  <a:pt x="0" y="4931"/>
                </a:moveTo>
                <a:lnTo>
                  <a:pt x="1233" y="1"/>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7"/>
          <p:cNvSpPr/>
          <p:nvPr/>
        </p:nvSpPr>
        <p:spPr>
          <a:xfrm flipH="1">
            <a:off x="-594439" y="2623403"/>
            <a:ext cx="115246" cy="23084"/>
          </a:xfrm>
          <a:custGeom>
            <a:avLst/>
            <a:gdLst/>
            <a:ahLst/>
            <a:cxnLst/>
            <a:rect l="l" t="t" r="r" b="b"/>
            <a:pathLst>
              <a:path w="3310" h="663" fill="none" extrusionOk="0">
                <a:moveTo>
                  <a:pt x="3310" y="662"/>
                </a:moveTo>
                <a:lnTo>
                  <a:pt x="0" y="0"/>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7"/>
          <p:cNvSpPr/>
          <p:nvPr/>
        </p:nvSpPr>
        <p:spPr>
          <a:xfrm flipH="1">
            <a:off x="-509415" y="2477169"/>
            <a:ext cx="115281" cy="23084"/>
          </a:xfrm>
          <a:custGeom>
            <a:avLst/>
            <a:gdLst/>
            <a:ahLst/>
            <a:cxnLst/>
            <a:rect l="l" t="t" r="r" b="b"/>
            <a:pathLst>
              <a:path w="3311" h="663" fill="none" extrusionOk="0">
                <a:moveTo>
                  <a:pt x="3310" y="662"/>
                </a:moveTo>
                <a:lnTo>
                  <a:pt x="1" y="0"/>
                </a:lnTo>
              </a:path>
            </a:pathLst>
          </a:custGeom>
          <a:solidFill>
            <a:srgbClr val="FFFFFF">
              <a:alpha val="8039"/>
            </a:srgbClr>
          </a:solidFill>
          <a:ln w="190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7"/>
          <p:cNvSpPr/>
          <p:nvPr/>
        </p:nvSpPr>
        <p:spPr>
          <a:xfrm flipH="1">
            <a:off x="-437900" y="2612261"/>
            <a:ext cx="22283" cy="4805"/>
          </a:xfrm>
          <a:custGeom>
            <a:avLst/>
            <a:gdLst/>
            <a:ahLst/>
            <a:cxnLst/>
            <a:rect l="l" t="t" r="r" b="b"/>
            <a:pathLst>
              <a:path w="640" h="138" fill="none" extrusionOk="0">
                <a:moveTo>
                  <a:pt x="639" y="138"/>
                </a:moveTo>
                <a:lnTo>
                  <a:pt x="0" y="1"/>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7"/>
          <p:cNvSpPr/>
          <p:nvPr/>
        </p:nvSpPr>
        <p:spPr>
          <a:xfrm flipH="1">
            <a:off x="-476373" y="1310365"/>
            <a:ext cx="66223" cy="136694"/>
          </a:xfrm>
          <a:custGeom>
            <a:avLst/>
            <a:gdLst/>
            <a:ahLst/>
            <a:cxnLst/>
            <a:rect l="l" t="t" r="r" b="b"/>
            <a:pathLst>
              <a:path w="1902" h="3926" extrusionOk="0">
                <a:moveTo>
                  <a:pt x="64" y="1"/>
                </a:moveTo>
                <a:cubicBezTo>
                  <a:pt x="2" y="1"/>
                  <a:pt x="0" y="61"/>
                  <a:pt x="89" y="187"/>
                </a:cubicBezTo>
                <a:cubicBezTo>
                  <a:pt x="1365" y="1951"/>
                  <a:pt x="1777" y="3926"/>
                  <a:pt x="1868" y="3926"/>
                </a:cubicBezTo>
                <a:cubicBezTo>
                  <a:pt x="1901" y="3926"/>
                  <a:pt x="1893" y="3672"/>
                  <a:pt x="1869" y="3063"/>
                </a:cubicBezTo>
                <a:cubicBezTo>
                  <a:pt x="1794" y="1183"/>
                  <a:pt x="338" y="1"/>
                  <a:pt x="64"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7"/>
          <p:cNvSpPr/>
          <p:nvPr/>
        </p:nvSpPr>
        <p:spPr>
          <a:xfrm flipH="1">
            <a:off x="-937636" y="1476897"/>
            <a:ext cx="86939" cy="49093"/>
          </a:xfrm>
          <a:custGeom>
            <a:avLst/>
            <a:gdLst/>
            <a:ahLst/>
            <a:cxnLst/>
            <a:rect l="l" t="t" r="r" b="b"/>
            <a:pathLst>
              <a:path w="2497" h="1410" extrusionOk="0">
                <a:moveTo>
                  <a:pt x="2361" y="0"/>
                </a:moveTo>
                <a:cubicBezTo>
                  <a:pt x="2344" y="0"/>
                  <a:pt x="2314" y="19"/>
                  <a:pt x="2272" y="61"/>
                </a:cubicBezTo>
                <a:cubicBezTo>
                  <a:pt x="1252" y="1026"/>
                  <a:pt x="0" y="1410"/>
                  <a:pt x="231" y="1410"/>
                </a:cubicBezTo>
                <a:cubicBezTo>
                  <a:pt x="289" y="1410"/>
                  <a:pt x="443" y="1385"/>
                  <a:pt x="720" y="1339"/>
                </a:cubicBezTo>
                <a:cubicBezTo>
                  <a:pt x="1912" y="1117"/>
                  <a:pt x="2496" y="0"/>
                  <a:pt x="2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7"/>
          <p:cNvSpPr/>
          <p:nvPr/>
        </p:nvSpPr>
        <p:spPr>
          <a:xfrm flipH="1">
            <a:off x="-718599" y="938584"/>
            <a:ext cx="41537" cy="81090"/>
          </a:xfrm>
          <a:custGeom>
            <a:avLst/>
            <a:gdLst/>
            <a:ahLst/>
            <a:cxnLst/>
            <a:rect l="l" t="t" r="r" b="b"/>
            <a:pathLst>
              <a:path w="1193" h="2329" extrusionOk="0">
                <a:moveTo>
                  <a:pt x="1" y="1"/>
                </a:moveTo>
                <a:lnTo>
                  <a:pt x="1" y="1"/>
                </a:lnTo>
                <a:cubicBezTo>
                  <a:pt x="986" y="574"/>
                  <a:pt x="1184" y="2328"/>
                  <a:pt x="1190" y="2328"/>
                </a:cubicBezTo>
                <a:cubicBezTo>
                  <a:pt x="1192" y="2328"/>
                  <a:pt x="1179" y="2196"/>
                  <a:pt x="1165" y="1872"/>
                </a:cubicBezTo>
                <a:cubicBezTo>
                  <a:pt x="1119" y="366"/>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7"/>
          <p:cNvSpPr/>
          <p:nvPr/>
        </p:nvSpPr>
        <p:spPr>
          <a:xfrm flipH="1">
            <a:off x="-124229" y="899693"/>
            <a:ext cx="57519" cy="77086"/>
          </a:xfrm>
          <a:custGeom>
            <a:avLst/>
            <a:gdLst/>
            <a:ahLst/>
            <a:cxnLst/>
            <a:rect l="l" t="t" r="r" b="b"/>
            <a:pathLst>
              <a:path w="1652" h="2214" extrusionOk="0">
                <a:moveTo>
                  <a:pt x="1633" y="0"/>
                </a:moveTo>
                <a:lnTo>
                  <a:pt x="1633" y="0"/>
                </a:lnTo>
                <a:cubicBezTo>
                  <a:pt x="1628" y="0"/>
                  <a:pt x="1521" y="77"/>
                  <a:pt x="1256" y="250"/>
                </a:cubicBezTo>
                <a:cubicBezTo>
                  <a:pt x="1" y="1095"/>
                  <a:pt x="252" y="2213"/>
                  <a:pt x="252" y="2213"/>
                </a:cubicBezTo>
                <a:cubicBezTo>
                  <a:pt x="234" y="1078"/>
                  <a:pt x="1652" y="0"/>
                  <a:pt x="1633" y="0"/>
                </a:cubicBezTo>
                <a:close/>
              </a:path>
            </a:pathLst>
          </a:custGeom>
          <a:solidFill>
            <a:srgbClr val="FFB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7"/>
          <p:cNvSpPr/>
          <p:nvPr/>
        </p:nvSpPr>
        <p:spPr>
          <a:xfrm flipH="1">
            <a:off x="68346" y="1378851"/>
            <a:ext cx="54872" cy="35026"/>
          </a:xfrm>
          <a:custGeom>
            <a:avLst/>
            <a:gdLst/>
            <a:ahLst/>
            <a:cxnLst/>
            <a:rect l="l" t="t" r="r" b="b"/>
            <a:pathLst>
              <a:path w="1576" h="1006" fill="none" extrusionOk="0">
                <a:moveTo>
                  <a:pt x="1" y="891"/>
                </a:moveTo>
                <a:cubicBezTo>
                  <a:pt x="1" y="891"/>
                  <a:pt x="822" y="1005"/>
                  <a:pt x="1575" y="1"/>
                </a:cubicBez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7"/>
          <p:cNvSpPr/>
          <p:nvPr/>
        </p:nvSpPr>
        <p:spPr>
          <a:xfrm flipH="1">
            <a:off x="-157341" y="1774622"/>
            <a:ext cx="30222" cy="58842"/>
          </a:xfrm>
          <a:custGeom>
            <a:avLst/>
            <a:gdLst/>
            <a:ahLst/>
            <a:cxnLst/>
            <a:rect l="l" t="t" r="r" b="b"/>
            <a:pathLst>
              <a:path w="868" h="1690" fill="none" extrusionOk="0">
                <a:moveTo>
                  <a:pt x="571" y="1690"/>
                </a:moveTo>
                <a:cubicBezTo>
                  <a:pt x="571" y="1690"/>
                  <a:pt x="868" y="891"/>
                  <a:pt x="0" y="1"/>
                </a:cubicBezTo>
              </a:path>
            </a:pathLst>
          </a:custGeom>
          <a:solidFill>
            <a:srgbClr val="FFFFFF">
              <a:alpha val="53570"/>
            </a:srgbClr>
          </a:solid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7"/>
          <p:cNvSpPr/>
          <p:nvPr/>
        </p:nvSpPr>
        <p:spPr>
          <a:xfrm flipH="1">
            <a:off x="52470" y="1355802"/>
            <a:ext cx="8774" cy="8774"/>
          </a:xfrm>
          <a:custGeom>
            <a:avLst/>
            <a:gdLst/>
            <a:ahLst/>
            <a:cxnLst/>
            <a:rect l="l" t="t" r="r" b="b"/>
            <a:pathLst>
              <a:path w="252" h="252" extrusionOk="0">
                <a:moveTo>
                  <a:pt x="115" y="1"/>
                </a:moveTo>
                <a:cubicBezTo>
                  <a:pt x="47" y="1"/>
                  <a:pt x="1" y="46"/>
                  <a:pt x="1" y="115"/>
                </a:cubicBezTo>
                <a:cubicBezTo>
                  <a:pt x="1" y="183"/>
                  <a:pt x="47" y="252"/>
                  <a:pt x="115" y="252"/>
                </a:cubicBezTo>
                <a:cubicBezTo>
                  <a:pt x="183" y="252"/>
                  <a:pt x="252" y="183"/>
                  <a:pt x="252" y="115"/>
                </a:cubicBezTo>
                <a:cubicBezTo>
                  <a:pt x="252" y="46"/>
                  <a:pt x="183" y="1"/>
                  <a:pt x="11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7"/>
          <p:cNvSpPr/>
          <p:nvPr/>
        </p:nvSpPr>
        <p:spPr>
          <a:xfrm flipH="1">
            <a:off x="-118415" y="1758745"/>
            <a:ext cx="8774" cy="8774"/>
          </a:xfrm>
          <a:custGeom>
            <a:avLst/>
            <a:gdLst/>
            <a:ahLst/>
            <a:cxnLst/>
            <a:rect l="l" t="t" r="r" b="b"/>
            <a:pathLst>
              <a:path w="252" h="252" extrusionOk="0">
                <a:moveTo>
                  <a:pt x="137" y="0"/>
                </a:moveTo>
                <a:cubicBezTo>
                  <a:pt x="69" y="0"/>
                  <a:pt x="0" y="46"/>
                  <a:pt x="0" y="114"/>
                </a:cubicBezTo>
                <a:cubicBezTo>
                  <a:pt x="0" y="183"/>
                  <a:pt x="69" y="251"/>
                  <a:pt x="137" y="251"/>
                </a:cubicBezTo>
                <a:cubicBezTo>
                  <a:pt x="206" y="251"/>
                  <a:pt x="251" y="183"/>
                  <a:pt x="251" y="114"/>
                </a:cubicBezTo>
                <a:cubicBezTo>
                  <a:pt x="251" y="46"/>
                  <a:pt x="206" y="0"/>
                  <a:pt x="13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7"/>
          <p:cNvSpPr/>
          <p:nvPr/>
        </p:nvSpPr>
        <p:spPr>
          <a:xfrm flipH="1">
            <a:off x="-589669" y="1784963"/>
            <a:ext cx="41363" cy="47700"/>
          </a:xfrm>
          <a:custGeom>
            <a:avLst/>
            <a:gdLst/>
            <a:ahLst/>
            <a:cxnLst/>
            <a:rect l="l" t="t" r="r" b="b"/>
            <a:pathLst>
              <a:path w="1188" h="1370" fill="none" extrusionOk="0">
                <a:moveTo>
                  <a:pt x="1188" y="0"/>
                </a:moveTo>
                <a:cubicBezTo>
                  <a:pt x="1188" y="0"/>
                  <a:pt x="366" y="160"/>
                  <a:pt x="1" y="1370"/>
                </a:cubicBezTo>
              </a:path>
            </a:pathLst>
          </a:custGeom>
          <a:solidFill>
            <a:schemeClr val="lt1"/>
          </a:solid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7"/>
          <p:cNvSpPr/>
          <p:nvPr/>
        </p:nvSpPr>
        <p:spPr>
          <a:xfrm flipH="1">
            <a:off x="-549943" y="1845058"/>
            <a:ext cx="10376" cy="8321"/>
          </a:xfrm>
          <a:custGeom>
            <a:avLst/>
            <a:gdLst/>
            <a:ahLst/>
            <a:cxnLst/>
            <a:rect l="l" t="t" r="r" b="b"/>
            <a:pathLst>
              <a:path w="298" h="239" extrusionOk="0">
                <a:moveTo>
                  <a:pt x="136" y="0"/>
                </a:moveTo>
                <a:cubicBezTo>
                  <a:pt x="120" y="0"/>
                  <a:pt x="104" y="3"/>
                  <a:pt x="92" y="9"/>
                </a:cubicBezTo>
                <a:cubicBezTo>
                  <a:pt x="24" y="55"/>
                  <a:pt x="1" y="123"/>
                  <a:pt x="46" y="169"/>
                </a:cubicBezTo>
                <a:cubicBezTo>
                  <a:pt x="61" y="213"/>
                  <a:pt x="105" y="238"/>
                  <a:pt x="146" y="238"/>
                </a:cubicBezTo>
                <a:cubicBezTo>
                  <a:pt x="168" y="238"/>
                  <a:pt x="190" y="231"/>
                  <a:pt x="206" y="215"/>
                </a:cubicBezTo>
                <a:cubicBezTo>
                  <a:pt x="275" y="192"/>
                  <a:pt x="298" y="123"/>
                  <a:pt x="252" y="55"/>
                </a:cubicBezTo>
                <a:cubicBezTo>
                  <a:pt x="235" y="21"/>
                  <a:pt x="182"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7"/>
          <p:cNvSpPr/>
          <p:nvPr/>
        </p:nvSpPr>
        <p:spPr>
          <a:xfrm flipH="1">
            <a:off x="100135" y="197110"/>
            <a:ext cx="85059" cy="98568"/>
          </a:xfrm>
          <a:custGeom>
            <a:avLst/>
            <a:gdLst/>
            <a:ahLst/>
            <a:cxnLst/>
            <a:rect l="l" t="t" r="r" b="b"/>
            <a:pathLst>
              <a:path w="2443" h="2831" fill="none" extrusionOk="0">
                <a:moveTo>
                  <a:pt x="0" y="2831"/>
                </a:moveTo>
                <a:lnTo>
                  <a:pt x="2442"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7"/>
          <p:cNvSpPr/>
          <p:nvPr/>
        </p:nvSpPr>
        <p:spPr>
          <a:xfrm flipH="1">
            <a:off x="44496" y="133534"/>
            <a:ext cx="42965" cy="49302"/>
          </a:xfrm>
          <a:custGeom>
            <a:avLst/>
            <a:gdLst/>
            <a:ahLst/>
            <a:cxnLst/>
            <a:rect l="l" t="t" r="r" b="b"/>
            <a:pathLst>
              <a:path w="1234" h="1416" fill="none" extrusionOk="0">
                <a:moveTo>
                  <a:pt x="1" y="1416"/>
                </a:moveTo>
                <a:lnTo>
                  <a:pt x="1233"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7"/>
          <p:cNvSpPr/>
          <p:nvPr/>
        </p:nvSpPr>
        <p:spPr>
          <a:xfrm flipH="1">
            <a:off x="775664" y="1017271"/>
            <a:ext cx="21482" cy="146268"/>
          </a:xfrm>
          <a:custGeom>
            <a:avLst/>
            <a:gdLst/>
            <a:ahLst/>
            <a:cxnLst/>
            <a:rect l="l" t="t" r="r" b="b"/>
            <a:pathLst>
              <a:path w="617" h="4201" fill="none" extrusionOk="0">
                <a:moveTo>
                  <a:pt x="617" y="0"/>
                </a:moveTo>
                <a:cubicBezTo>
                  <a:pt x="617" y="0"/>
                  <a:pt x="1" y="2123"/>
                  <a:pt x="617" y="42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7"/>
          <p:cNvSpPr/>
          <p:nvPr/>
        </p:nvSpPr>
        <p:spPr>
          <a:xfrm flipH="1">
            <a:off x="765323" y="1062569"/>
            <a:ext cx="10376" cy="73152"/>
          </a:xfrm>
          <a:custGeom>
            <a:avLst/>
            <a:gdLst/>
            <a:ahLst/>
            <a:cxnLst/>
            <a:rect l="l" t="t" r="r" b="b"/>
            <a:pathLst>
              <a:path w="298" h="2101" fill="none" extrusionOk="0">
                <a:moveTo>
                  <a:pt x="298" y="0"/>
                </a:moveTo>
                <a:cubicBezTo>
                  <a:pt x="298" y="0"/>
                  <a:pt x="1" y="1050"/>
                  <a:pt x="298" y="21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Pentagon 197"/>
          <p:cNvSpPr/>
          <p:nvPr/>
        </p:nvSpPr>
        <p:spPr>
          <a:xfrm flipH="1">
            <a:off x="4528457" y="356177"/>
            <a:ext cx="4615543" cy="736600"/>
          </a:xfrm>
          <a:prstGeom prst="homePlate">
            <a:avLst/>
          </a:prstGeom>
          <a:solidFill>
            <a:srgbClr val="9F4C89"/>
          </a:solidFill>
          <a:ln>
            <a:solidFill>
              <a:srgbClr val="9F4C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smtClean="0"/>
              <a:t>NỘI DUNG BÀI HỌC</a:t>
            </a:r>
            <a:endParaRPr lang="en-US" sz="3000" b="1"/>
          </a:p>
        </p:txBody>
      </p:sp>
      <p:grpSp>
        <p:nvGrpSpPr>
          <p:cNvPr id="10" name="Group 9"/>
          <p:cNvGrpSpPr/>
          <p:nvPr/>
        </p:nvGrpSpPr>
        <p:grpSpPr>
          <a:xfrm>
            <a:off x="4127058" y="1471229"/>
            <a:ext cx="4711378" cy="1175258"/>
            <a:chOff x="4127058" y="1471229"/>
            <a:chExt cx="4711378" cy="1175258"/>
          </a:xfrm>
        </p:grpSpPr>
        <p:sp>
          <p:nvSpPr>
            <p:cNvPr id="9" name="Oval 8"/>
            <p:cNvSpPr/>
            <p:nvPr/>
          </p:nvSpPr>
          <p:spPr>
            <a:xfrm>
              <a:off x="4127058" y="1694731"/>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smtClean="0"/>
                <a:t>1</a:t>
              </a:r>
              <a:endParaRPr lang="en-US" sz="2800" b="1"/>
            </a:p>
          </p:txBody>
        </p:sp>
        <p:sp>
          <p:nvSpPr>
            <p:cNvPr id="199" name="TextBox 198"/>
            <p:cNvSpPr txBox="1"/>
            <p:nvPr/>
          </p:nvSpPr>
          <p:spPr>
            <a:xfrm>
              <a:off x="5069013" y="1471229"/>
              <a:ext cx="3769423" cy="1175258"/>
            </a:xfrm>
            <a:prstGeom prst="rect">
              <a:avLst/>
            </a:prstGeom>
            <a:noFill/>
          </p:spPr>
          <p:txBody>
            <a:bodyPr wrap="square" rtlCol="0">
              <a:spAutoFit/>
            </a:bodyPr>
            <a:lstStyle/>
            <a:p>
              <a:pPr>
                <a:lnSpc>
                  <a:spcPct val="150000"/>
                </a:lnSpc>
              </a:pPr>
              <a:r>
                <a:rPr lang="vi-VN" sz="2500"/>
                <a:t>Xác </a:t>
              </a:r>
              <a:r>
                <a:rPr lang="vi-VN" sz="2500" smtClean="0"/>
                <a:t>định </a:t>
              </a:r>
              <a:r>
                <a:rPr lang="vi-VN" sz="2500"/>
                <a:t>các thành phần của tấm thiệp</a:t>
              </a:r>
              <a:endParaRPr lang="vi-VN" sz="2500"/>
            </a:p>
          </p:txBody>
        </p:sp>
      </p:grpSp>
      <p:grpSp>
        <p:nvGrpSpPr>
          <p:cNvPr id="11" name="Group 10"/>
          <p:cNvGrpSpPr/>
          <p:nvPr/>
        </p:nvGrpSpPr>
        <p:grpSpPr>
          <a:xfrm>
            <a:off x="4127058" y="3033335"/>
            <a:ext cx="4711378" cy="1175258"/>
            <a:chOff x="4127058" y="3033335"/>
            <a:chExt cx="4711378" cy="1175258"/>
          </a:xfrm>
        </p:grpSpPr>
        <p:sp>
          <p:nvSpPr>
            <p:cNvPr id="200" name="Oval 199"/>
            <p:cNvSpPr/>
            <p:nvPr/>
          </p:nvSpPr>
          <p:spPr>
            <a:xfrm>
              <a:off x="4127058" y="3256837"/>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smtClean="0"/>
                <a:t>2</a:t>
              </a:r>
              <a:endParaRPr lang="en-US" sz="2800" b="1"/>
            </a:p>
          </p:txBody>
        </p:sp>
        <p:sp>
          <p:nvSpPr>
            <p:cNvPr id="201" name="TextBox 200"/>
            <p:cNvSpPr txBox="1"/>
            <p:nvPr/>
          </p:nvSpPr>
          <p:spPr>
            <a:xfrm>
              <a:off x="5069013" y="3033335"/>
              <a:ext cx="3769423" cy="1175258"/>
            </a:xfrm>
            <a:prstGeom prst="rect">
              <a:avLst/>
            </a:prstGeom>
            <a:noFill/>
          </p:spPr>
          <p:txBody>
            <a:bodyPr wrap="square" rtlCol="0">
              <a:spAutoFit/>
            </a:bodyPr>
            <a:lstStyle/>
            <a:p>
              <a:pPr>
                <a:lnSpc>
                  <a:spcPct val="150000"/>
                </a:lnSpc>
              </a:pPr>
              <a:r>
                <a:rPr lang="vi-VN" sz="2500" smtClean="0"/>
                <a:t>Thực </a:t>
              </a:r>
              <a:r>
                <a:rPr lang="vi-VN" sz="2500"/>
                <a:t>hành tạo thiệp chúc mừng sinh nhật</a:t>
              </a:r>
              <a:endParaRPr lang="vi-VN" sz="2500"/>
            </a:p>
          </p:txBody>
        </p:sp>
      </p:grpSp>
    </p:spTree>
  </p:cSld>
  <p:clrMapOvr>
    <a:masterClrMapping/>
  </p:clrMapOvr>
  <p:transition spd="med">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22" presetClass="entr" presetSubtype="8"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left)">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80"/>
        <p:cNvGrpSpPr/>
        <p:nvPr/>
      </p:nvGrpSpPr>
      <p:grpSpPr>
        <a:xfrm>
          <a:off x="0" y="0"/>
          <a:ext cx="0" cy="0"/>
          <a:chOff x="0" y="0"/>
          <a:chExt cx="0" cy="0"/>
        </a:xfrm>
      </p:grpSpPr>
      <p:grpSp>
        <p:nvGrpSpPr>
          <p:cNvPr id="2686" name="Google Shape;2686;p26"/>
          <p:cNvGrpSpPr/>
          <p:nvPr/>
        </p:nvGrpSpPr>
        <p:grpSpPr>
          <a:xfrm>
            <a:off x="4002334" y="-304815"/>
            <a:ext cx="5236906" cy="5541995"/>
            <a:chOff x="4002334" y="-304815"/>
            <a:chExt cx="5236906" cy="5541995"/>
          </a:xfrm>
        </p:grpSpPr>
        <p:sp>
          <p:nvSpPr>
            <p:cNvPr id="2687" name="Google Shape;2687;p26"/>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6"/>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6"/>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6"/>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6"/>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6"/>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6"/>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6"/>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6"/>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6"/>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6"/>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6"/>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6"/>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6"/>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6"/>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6"/>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6"/>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6"/>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6"/>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6"/>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6"/>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6"/>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6"/>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6"/>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6"/>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6"/>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6"/>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6"/>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6"/>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6"/>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6"/>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6"/>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6"/>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6"/>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6"/>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6"/>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6"/>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6"/>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6"/>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6"/>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6"/>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6"/>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6"/>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6"/>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6"/>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6"/>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6"/>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6"/>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6"/>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6"/>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6"/>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6"/>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6"/>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6"/>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6"/>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6"/>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6"/>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6"/>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6"/>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6"/>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6"/>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6"/>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6"/>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6"/>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6"/>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6"/>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6"/>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6"/>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6"/>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6"/>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6"/>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6"/>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6"/>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6"/>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6"/>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6"/>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6"/>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6"/>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6"/>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6"/>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6"/>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6"/>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6"/>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6"/>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6"/>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6"/>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6"/>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6"/>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6"/>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6"/>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6"/>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6"/>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6"/>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6"/>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6"/>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6"/>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6"/>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6"/>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6"/>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6"/>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6"/>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6"/>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6"/>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6"/>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6"/>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6"/>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6"/>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6"/>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6"/>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6"/>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6"/>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6"/>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6"/>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6"/>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6"/>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6"/>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6"/>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6"/>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6"/>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6"/>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6"/>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6"/>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6"/>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6"/>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6"/>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6"/>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6"/>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6"/>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6"/>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6"/>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6"/>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6"/>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6"/>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6"/>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6"/>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6"/>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6"/>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6"/>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6"/>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6"/>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6"/>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6"/>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6"/>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6"/>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6"/>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6"/>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6"/>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6"/>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6"/>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6"/>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6"/>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6"/>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3" name="Google Shape;2843;p26"/>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6"/>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6"/>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6"/>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Oval 172"/>
          <p:cNvSpPr/>
          <p:nvPr/>
        </p:nvSpPr>
        <p:spPr>
          <a:xfrm>
            <a:off x="2001891" y="893935"/>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smtClean="0"/>
              <a:t>1</a:t>
            </a:r>
            <a:endParaRPr lang="en-US" sz="2800" b="1"/>
          </a:p>
        </p:txBody>
      </p:sp>
      <p:sp>
        <p:nvSpPr>
          <p:cNvPr id="174" name="TextBox 173"/>
          <p:cNvSpPr txBox="1"/>
          <p:nvPr/>
        </p:nvSpPr>
        <p:spPr>
          <a:xfrm>
            <a:off x="500600" y="1803725"/>
            <a:ext cx="3799088" cy="2169825"/>
          </a:xfrm>
          <a:prstGeom prst="rect">
            <a:avLst/>
          </a:prstGeom>
          <a:noFill/>
        </p:spPr>
        <p:txBody>
          <a:bodyPr wrap="square" rtlCol="0">
            <a:spAutoFit/>
          </a:bodyPr>
          <a:lstStyle/>
          <a:p>
            <a:pPr algn="ctr">
              <a:lnSpc>
                <a:spcPct val="150000"/>
              </a:lnSpc>
            </a:pPr>
            <a:r>
              <a:rPr lang="vi-VN" sz="3000" b="1" smtClean="0">
                <a:solidFill>
                  <a:srgbClr val="1B6480"/>
                </a:solidFill>
              </a:rPr>
              <a:t>XÁC ĐỊNH CÁC THÀNH PHẦN CỦA TẤM THIỆP</a:t>
            </a:r>
            <a:endParaRPr lang="vi-VN" sz="3000" b="1">
              <a:solidFill>
                <a:srgbClr val="1B6480"/>
              </a:solidFill>
            </a:endParaRPr>
          </a:p>
        </p:txBody>
      </p:sp>
    </p:spTree>
  </p:cSld>
  <p:clrMapOvr>
    <a:masterClrMapping/>
  </p:clrMapOvr>
  <p:transition spd="med">
    <p:blinds dir="vert"/>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95" name="Pentagon 94"/>
          <p:cNvSpPr/>
          <p:nvPr/>
        </p:nvSpPr>
        <p:spPr>
          <a:xfrm>
            <a:off x="0" y="298120"/>
            <a:ext cx="3875314" cy="616280"/>
          </a:xfrm>
          <a:prstGeom prst="homePlate">
            <a:avLst/>
          </a:prstGeom>
          <a:solidFill>
            <a:srgbClr val="1B6480"/>
          </a:solidFill>
          <a:ln>
            <a:solidFill>
              <a:srgbClr val="1B64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smtClean="0"/>
              <a:t>Hoạt động SGK tr.43</a:t>
            </a:r>
            <a:endParaRPr lang="en-US" sz="2500" b="1"/>
          </a:p>
        </p:txBody>
      </p:sp>
      <p:grpSp>
        <p:nvGrpSpPr>
          <p:cNvPr id="96" name="Group 95"/>
          <p:cNvGrpSpPr/>
          <p:nvPr/>
        </p:nvGrpSpPr>
        <p:grpSpPr>
          <a:xfrm>
            <a:off x="605547" y="1293785"/>
            <a:ext cx="4242225" cy="2741186"/>
            <a:chOff x="624115" y="2033863"/>
            <a:chExt cx="4242225" cy="2741186"/>
          </a:xfrm>
        </p:grpSpPr>
        <p:sp>
          <p:nvSpPr>
            <p:cNvPr id="97" name="Rounded Rectangle 96"/>
            <p:cNvSpPr/>
            <p:nvPr/>
          </p:nvSpPr>
          <p:spPr>
            <a:xfrm>
              <a:off x="624115" y="2304463"/>
              <a:ext cx="4242225" cy="2470586"/>
            </a:xfrm>
            <a:prstGeom prst="roundRect">
              <a:avLst>
                <a:gd name="adj" fmla="val 11507"/>
              </a:avLst>
            </a:prstGeom>
            <a:solidFill>
              <a:schemeClr val="accent4">
                <a:lumMod val="20000"/>
                <a:lumOff val="80000"/>
              </a:schemeClr>
            </a:solidFill>
            <a:ln w="19050">
              <a:solidFill>
                <a:srgbClr val="000000"/>
              </a:solidFill>
              <a:prstDash val="dash"/>
            </a:ln>
          </p:spPr>
          <p:style>
            <a:lnRef idx="2">
              <a:schemeClr val="dk1"/>
            </a:lnRef>
            <a:fillRef idx="1">
              <a:schemeClr val="lt1"/>
            </a:fillRef>
            <a:effectRef idx="0">
              <a:schemeClr val="dk1"/>
            </a:effectRef>
            <a:fontRef idx="minor">
              <a:schemeClr val="dk1"/>
            </a:fontRef>
          </p:style>
          <p:txBody>
            <a:bodyPr rtlCol="0" anchor="ctr"/>
            <a:lstStyle/>
            <a:p>
              <a:pPr algn="just">
                <a:lnSpc>
                  <a:spcPct val="150000"/>
                </a:lnSpc>
              </a:pPr>
              <a:r>
                <a:rPr lang="en-US" sz="300" smtClean="0">
                  <a:solidFill>
                    <a:srgbClr val="000000"/>
                  </a:solidFill>
                  <a:latin typeface="Arial (Body)"/>
                </a:rPr>
                <a:t> </a:t>
              </a:r>
              <a:endParaRPr lang="en-US" sz="300" smtClean="0">
                <a:solidFill>
                  <a:srgbClr val="000000"/>
                </a:solidFill>
                <a:latin typeface="Arial (Body)"/>
              </a:endParaRPr>
            </a:p>
            <a:p>
              <a:pPr algn="just">
                <a:lnSpc>
                  <a:spcPct val="150000"/>
                </a:lnSpc>
              </a:pPr>
              <a:endParaRPr lang="en-US" sz="300" smtClean="0">
                <a:solidFill>
                  <a:srgbClr val="000000"/>
                </a:solidFill>
                <a:latin typeface="Arial (Body)"/>
              </a:endParaRPr>
            </a:p>
            <a:p>
              <a:pPr algn="just">
                <a:lnSpc>
                  <a:spcPct val="150000"/>
                </a:lnSpc>
              </a:pPr>
              <a:endParaRPr lang="en-US" sz="300" smtClean="0">
                <a:solidFill>
                  <a:srgbClr val="000000"/>
                </a:solidFill>
                <a:latin typeface="Arial (Body)"/>
              </a:endParaRPr>
            </a:p>
            <a:p>
              <a:pPr algn="just">
                <a:lnSpc>
                  <a:spcPct val="150000"/>
                </a:lnSpc>
              </a:pPr>
              <a:r>
                <a:rPr lang="vi-VN" sz="2000" smtClean="0">
                  <a:solidFill>
                    <a:srgbClr val="000000"/>
                  </a:solidFill>
                  <a:latin typeface="Arial (Body)"/>
                </a:rPr>
                <a:t>1</a:t>
              </a:r>
              <a:r>
                <a:rPr lang="vi-VN" sz="2000">
                  <a:solidFill>
                    <a:srgbClr val="000000"/>
                  </a:solidFill>
                  <a:latin typeface="Arial (Body)"/>
                </a:rPr>
                <a:t>. Thiệp chúc mừng thường được tặng vào những dịp đặc biệt nào?</a:t>
              </a:r>
            </a:p>
            <a:p>
              <a:pPr algn="just">
                <a:lnSpc>
                  <a:spcPct val="150000"/>
                </a:lnSpc>
              </a:pPr>
              <a:r>
                <a:rPr lang="vi-VN" sz="2000">
                  <a:solidFill>
                    <a:srgbClr val="000000"/>
                  </a:solidFill>
                  <a:latin typeface="Arial (Body)"/>
                </a:rPr>
                <a:t>2. Trong các tấm thiệp thường có những thành phần gì?</a:t>
              </a:r>
            </a:p>
          </p:txBody>
        </p:sp>
        <p:sp>
          <p:nvSpPr>
            <p:cNvPr id="98" name="Plaque 97">
              <a:extLst>
                <a:ext uri="{FF2B5EF4-FFF2-40B4-BE49-F238E27FC236}">
                  <a16:creationId xmlns:a16="http://schemas.microsoft.com/office/drawing/2014/main" id="{B4F92072-C59D-4D4B-DCE5-5F906B9EBAC9}"/>
                </a:ext>
              </a:extLst>
            </p:cNvPr>
            <p:cNvSpPr/>
            <p:nvPr/>
          </p:nvSpPr>
          <p:spPr>
            <a:xfrm>
              <a:off x="1253445" y="2033863"/>
              <a:ext cx="2983563" cy="541200"/>
            </a:xfrm>
            <a:prstGeom prst="plaque">
              <a:avLst/>
            </a:prstGeom>
            <a:solidFill>
              <a:srgbClr val="990033"/>
            </a:solidFill>
            <a:ln>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smtClean="0">
                  <a:solidFill>
                    <a:srgbClr val="FFFFFF"/>
                  </a:solidFill>
                </a:rPr>
                <a:t>THẢO LUẬN NHÓM</a:t>
              </a:r>
              <a:endParaRPr lang="en-US" sz="2000" b="1">
                <a:solidFill>
                  <a:srgbClr val="FFFFFF"/>
                </a:solidFill>
              </a:endParaRPr>
            </a:p>
          </p:txBody>
        </p:sp>
      </p:grpSp>
      <p:pic>
        <p:nvPicPr>
          <p:cNvPr id="100" name="Google Shape;268;p5"/>
          <p:cNvPicPr preferRelativeResize="0"/>
          <p:nvPr/>
        </p:nvPicPr>
        <p:blipFill rotWithShape="1">
          <a:blip r:embed="rId3">
            <a:alphaModFix/>
            <a:duotone>
              <a:schemeClr val="accent6">
                <a:shade val="45000"/>
                <a:satMod val="135000"/>
              </a:schemeClr>
              <a:prstClr val="white"/>
            </a:duotone>
          </a:blip>
          <a:srcRect/>
          <a:stretch/>
        </p:blipFill>
        <p:spPr>
          <a:xfrm>
            <a:off x="317500" y="4454287"/>
            <a:ext cx="2313839" cy="461337"/>
          </a:xfrm>
          <a:prstGeom prst="rect">
            <a:avLst/>
          </a:prstGeom>
          <a:noFill/>
          <a:ln>
            <a:noFill/>
          </a:ln>
        </p:spPr>
      </p:pic>
      <p:pic>
        <p:nvPicPr>
          <p:cNvPr id="1026" name="Picture 2" descr="https://cdn0.fahasa.com/media/catalog/product/8/9/8936077520467-mau3.jpg"/>
          <p:cNvPicPr>
            <a:picLocks noChangeAspect="1" noChangeArrowheads="1"/>
          </p:cNvPicPr>
          <p:nvPr/>
        </p:nvPicPr>
        <p:blipFill rotWithShape="1">
          <a:blip r:embed="rId4">
            <a:extLst>
              <a:ext uri="{28A0092B-C50C-407E-A947-70E740481C1C}">
                <a14:useLocalDpi xmlns:a14="http://schemas.microsoft.com/office/drawing/2010/main" val="0"/>
              </a:ext>
            </a:extLst>
          </a:blip>
          <a:srcRect l="15111" t="1221" r="15112" b="1433"/>
          <a:stretch/>
        </p:blipFill>
        <p:spPr bwMode="auto">
          <a:xfrm rot="21018350">
            <a:off x="5329837" y="1113988"/>
            <a:ext cx="1684615" cy="235018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cdn0.fahasa.com/media/catalog/product/8/9/8936077520467-mau7.jpg"/>
          <p:cNvPicPr>
            <a:picLocks noChangeAspect="1" noChangeArrowheads="1"/>
          </p:cNvPicPr>
          <p:nvPr/>
        </p:nvPicPr>
        <p:blipFill rotWithShape="1">
          <a:blip r:embed="rId5">
            <a:extLst>
              <a:ext uri="{28A0092B-C50C-407E-A947-70E740481C1C}">
                <a14:useLocalDpi xmlns:a14="http://schemas.microsoft.com/office/drawing/2010/main" val="0"/>
              </a:ext>
            </a:extLst>
          </a:blip>
          <a:srcRect l="14166" t="5555" r="18500" b="2222"/>
          <a:stretch/>
        </p:blipFill>
        <p:spPr bwMode="auto">
          <a:xfrm rot="612735">
            <a:off x="6851935" y="2388029"/>
            <a:ext cx="1754041" cy="2402399"/>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 calcmode="lin" valueType="num">
                                      <p:cBhvr>
                                        <p:cTn id="12" dur="500" fill="hold"/>
                                        <p:tgtEl>
                                          <p:spTgt spid="1026"/>
                                        </p:tgtEl>
                                        <p:attrNameLst>
                                          <p:attrName>ppt_w</p:attrName>
                                        </p:attrNameLst>
                                      </p:cBhvr>
                                      <p:tavLst>
                                        <p:tav tm="0">
                                          <p:val>
                                            <p:fltVal val="0"/>
                                          </p:val>
                                        </p:tav>
                                        <p:tav tm="100000">
                                          <p:val>
                                            <p:strVal val="#ppt_w"/>
                                          </p:val>
                                        </p:tav>
                                      </p:tavLst>
                                    </p:anim>
                                    <p:anim calcmode="lin" valueType="num">
                                      <p:cBhvr>
                                        <p:cTn id="13" dur="500" fill="hold"/>
                                        <p:tgtEl>
                                          <p:spTgt spid="1026"/>
                                        </p:tgtEl>
                                        <p:attrNameLst>
                                          <p:attrName>ppt_h</p:attrName>
                                        </p:attrNameLst>
                                      </p:cBhvr>
                                      <p:tavLst>
                                        <p:tav tm="0">
                                          <p:val>
                                            <p:fltVal val="0"/>
                                          </p:val>
                                        </p:tav>
                                        <p:tav tm="100000">
                                          <p:val>
                                            <p:strVal val="#ppt_h"/>
                                          </p:val>
                                        </p:tav>
                                      </p:tavLst>
                                    </p:anim>
                                    <p:animEffect transition="in" filter="fade">
                                      <p:cBhvr>
                                        <p:cTn id="14" dur="500"/>
                                        <p:tgtEl>
                                          <p:spTgt spid="1026"/>
                                        </p:tgtEl>
                                      </p:cBhvr>
                                    </p:animEffect>
                                  </p:childTnLst>
                                </p:cTn>
                              </p:par>
                              <p:par>
                                <p:cTn id="15" presetID="53" presetClass="entr" presetSubtype="16" fill="hold" nodeType="withEffect">
                                  <p:stCondLst>
                                    <p:cond delay="0"/>
                                  </p:stCondLst>
                                  <p:childTnLst>
                                    <p:set>
                                      <p:cBhvr>
                                        <p:cTn id="16" dur="1" fill="hold">
                                          <p:stCondLst>
                                            <p:cond delay="0"/>
                                          </p:stCondLst>
                                        </p:cTn>
                                        <p:tgtEl>
                                          <p:spTgt spid="1028"/>
                                        </p:tgtEl>
                                        <p:attrNameLst>
                                          <p:attrName>style.visibility</p:attrName>
                                        </p:attrNameLst>
                                      </p:cBhvr>
                                      <p:to>
                                        <p:strVal val="visible"/>
                                      </p:to>
                                    </p:set>
                                    <p:anim calcmode="lin" valueType="num">
                                      <p:cBhvr>
                                        <p:cTn id="17" dur="500" fill="hold"/>
                                        <p:tgtEl>
                                          <p:spTgt spid="1028"/>
                                        </p:tgtEl>
                                        <p:attrNameLst>
                                          <p:attrName>ppt_w</p:attrName>
                                        </p:attrNameLst>
                                      </p:cBhvr>
                                      <p:tavLst>
                                        <p:tav tm="0">
                                          <p:val>
                                            <p:fltVal val="0"/>
                                          </p:val>
                                        </p:tav>
                                        <p:tav tm="100000">
                                          <p:val>
                                            <p:strVal val="#ppt_w"/>
                                          </p:val>
                                        </p:tav>
                                      </p:tavLst>
                                    </p:anim>
                                    <p:anim calcmode="lin" valueType="num">
                                      <p:cBhvr>
                                        <p:cTn id="18" dur="500" fill="hold"/>
                                        <p:tgtEl>
                                          <p:spTgt spid="1028"/>
                                        </p:tgtEl>
                                        <p:attrNameLst>
                                          <p:attrName>ppt_h</p:attrName>
                                        </p:attrNameLst>
                                      </p:cBhvr>
                                      <p:tavLst>
                                        <p:tav tm="0">
                                          <p:val>
                                            <p:fltVal val="0"/>
                                          </p:val>
                                        </p:tav>
                                        <p:tav tm="100000">
                                          <p:val>
                                            <p:strVal val="#ppt_h"/>
                                          </p:val>
                                        </p:tav>
                                      </p:tavLst>
                                    </p:anim>
                                    <p:animEffect transition="in" filter="fade">
                                      <p:cBhvr>
                                        <p:cTn id="19" dur="5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235648" y="568615"/>
            <a:ext cx="5700695" cy="1477328"/>
            <a:chOff x="605200" y="2456835"/>
            <a:chExt cx="5700695" cy="1477328"/>
          </a:xfrm>
        </p:grpSpPr>
        <p:sp>
          <p:nvSpPr>
            <p:cNvPr id="16" name="TextBox 15"/>
            <p:cNvSpPr txBox="1"/>
            <p:nvPr/>
          </p:nvSpPr>
          <p:spPr>
            <a:xfrm>
              <a:off x="605200" y="2456835"/>
              <a:ext cx="5700695" cy="1477328"/>
            </a:xfrm>
            <a:prstGeom prst="rect">
              <a:avLst/>
            </a:prstGeom>
            <a:noFill/>
          </p:spPr>
          <p:txBody>
            <a:bodyPr wrap="square" rtlCol="0">
              <a:spAutoFit/>
            </a:bodyPr>
            <a:lstStyle/>
            <a:p>
              <a:pPr lvl="1" algn="just">
                <a:lnSpc>
                  <a:spcPct val="150000"/>
                </a:lnSpc>
              </a:pPr>
              <a:r>
                <a:rPr lang="en-US" sz="2000" smtClean="0"/>
                <a:t>    </a:t>
              </a:r>
              <a:r>
                <a:rPr lang="vi-VN" sz="2000" smtClean="0"/>
                <a:t>Thiệp </a:t>
              </a:r>
              <a:r>
                <a:rPr lang="vi-VN" sz="2000"/>
                <a:t>chúc mừng thường được tặng vào những dịp đặc biệt như sinh nhật, ngày Nhà giáo Việt Nam, ngày Quốc tế Phụ nữ, ngày Tết,…</a:t>
              </a:r>
              <a:endParaRPr lang="en-US" sz="2000"/>
            </a:p>
          </p:txBody>
        </p:sp>
        <p:pic>
          <p:nvPicPr>
            <p:cNvPr id="17"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pic>
        <p:nvPicPr>
          <p:cNvPr id="2050" name="Picture 2" descr="https://thiep.softvn.com/data/cards/39826503/39826503_637971069239826503.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3388" y="2259918"/>
            <a:ext cx="1861399" cy="248186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09E8E84-426E-40DD-AFC4-6F175D3DCCD1}">
              <a14:hiddenFill xmlns:a14="http://schemas.microsoft.com/office/drawing/2010/main">
                <a:solidFill>
                  <a:srgbClr val="FFFFFF"/>
                </a:solidFill>
              </a14:hiddenFill>
            </a:ext>
          </a:extLst>
        </p:spPr>
      </p:pic>
      <p:pic>
        <p:nvPicPr>
          <p:cNvPr id="2052" name="Picture 4" descr="https://product.hstatic.net/1000362139/product/thiep_20111_035aead066e64a95847cefb1d28b9d2d.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3924" y="2259918"/>
            <a:ext cx="1446947" cy="248186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09E8E84-426E-40DD-AFC4-6F175D3DCCD1}">
              <a14:hiddenFill xmlns:a14="http://schemas.microsoft.com/office/drawing/2010/main">
                <a:solidFill>
                  <a:srgbClr val="FFFFFF"/>
                </a:solidFill>
              </a14:hiddenFill>
            </a:ext>
          </a:extLst>
        </p:spPr>
      </p:pic>
      <p:pic>
        <p:nvPicPr>
          <p:cNvPr id="2054" name="Picture 6" descr="https://invietlong.com/data/images/tin-tuc/thiep-20_10_WD_LA08_2048px.jpg"/>
          <p:cNvPicPr>
            <a:picLocks noChangeAspect="1" noChangeArrowheads="1"/>
          </p:cNvPicPr>
          <p:nvPr/>
        </p:nvPicPr>
        <p:blipFill rotWithShape="1">
          <a:blip r:embed="rId5">
            <a:extLst>
              <a:ext uri="{28A0092B-C50C-407E-A947-70E740481C1C}">
                <a14:useLocalDpi xmlns:a14="http://schemas.microsoft.com/office/drawing/2010/main" val="0"/>
              </a:ext>
            </a:extLst>
          </a:blip>
          <a:srcRect l="4624" t="13420" r="53055" b="11226"/>
          <a:stretch/>
        </p:blipFill>
        <p:spPr bwMode="auto">
          <a:xfrm>
            <a:off x="4741041" y="2261703"/>
            <a:ext cx="1766633" cy="248008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09E8E84-426E-40DD-AFC4-6F175D3DCCD1}">
              <a14:hiddenFill xmlns:a14="http://schemas.microsoft.com/office/drawing/2010/main">
                <a:solidFill>
                  <a:srgbClr val="FFFFFF"/>
                </a:solidFill>
              </a14:hiddenFill>
            </a:ext>
          </a:extLst>
        </p:spPr>
      </p:pic>
      <p:pic>
        <p:nvPicPr>
          <p:cNvPr id="2056" name="Picture 8" descr="https://blogger.googleusercontent.com/img/b/R29vZ2xl/AVvXsEjvBpcEEHpWpcFy3t61-bWw9TyIF5yd7gahpWnmbmm1Fajai2rf9PmVEUDZOYQ-R6k-85CIpXpsulTNMOSZdqz5ao2Hr37udGwgVbfGWtzcrl7luW1BPR1O2TZUp5omfSPlNa_mi2guQVg/s1600/THIET-KE-NAM-MOI-2020.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19431" y="2259918"/>
            <a:ext cx="1698527" cy="248186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709316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052"/>
                                        </p:tgtEl>
                                        <p:attrNameLst>
                                          <p:attrName>style.visibility</p:attrName>
                                        </p:attrNameLst>
                                      </p:cBhvr>
                                      <p:to>
                                        <p:strVal val="visible"/>
                                      </p:to>
                                    </p:set>
                                    <p:anim calcmode="lin" valueType="num">
                                      <p:cBhvr additive="base">
                                        <p:cTn id="12" dur="500" fill="hold"/>
                                        <p:tgtEl>
                                          <p:spTgt spid="2052"/>
                                        </p:tgtEl>
                                        <p:attrNameLst>
                                          <p:attrName>ppt_x</p:attrName>
                                        </p:attrNameLst>
                                      </p:cBhvr>
                                      <p:tavLst>
                                        <p:tav tm="0">
                                          <p:val>
                                            <p:strVal val="#ppt_x"/>
                                          </p:val>
                                        </p:tav>
                                        <p:tav tm="100000">
                                          <p:val>
                                            <p:strVal val="#ppt_x"/>
                                          </p:val>
                                        </p:tav>
                                      </p:tavLst>
                                    </p:anim>
                                    <p:anim calcmode="lin" valueType="num">
                                      <p:cBhvr additive="base">
                                        <p:cTn id="13" dur="500" fill="hold"/>
                                        <p:tgtEl>
                                          <p:spTgt spid="205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2050"/>
                                        </p:tgtEl>
                                        <p:attrNameLst>
                                          <p:attrName>style.visibility</p:attrName>
                                        </p:attrNameLst>
                                      </p:cBhvr>
                                      <p:to>
                                        <p:strVal val="visible"/>
                                      </p:to>
                                    </p:set>
                                    <p:anim calcmode="lin" valueType="num">
                                      <p:cBhvr additive="base">
                                        <p:cTn id="16" dur="500" fill="hold"/>
                                        <p:tgtEl>
                                          <p:spTgt spid="2050"/>
                                        </p:tgtEl>
                                        <p:attrNameLst>
                                          <p:attrName>ppt_x</p:attrName>
                                        </p:attrNameLst>
                                      </p:cBhvr>
                                      <p:tavLst>
                                        <p:tav tm="0">
                                          <p:val>
                                            <p:strVal val="#ppt_x"/>
                                          </p:val>
                                        </p:tav>
                                        <p:tav tm="100000">
                                          <p:val>
                                            <p:strVal val="#ppt_x"/>
                                          </p:val>
                                        </p:tav>
                                      </p:tavLst>
                                    </p:anim>
                                    <p:anim calcmode="lin" valueType="num">
                                      <p:cBhvr additive="base">
                                        <p:cTn id="17" dur="500" fill="hold"/>
                                        <p:tgtEl>
                                          <p:spTgt spid="2050"/>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2054"/>
                                        </p:tgtEl>
                                        <p:attrNameLst>
                                          <p:attrName>style.visibility</p:attrName>
                                        </p:attrNameLst>
                                      </p:cBhvr>
                                      <p:to>
                                        <p:strVal val="visible"/>
                                      </p:to>
                                    </p:set>
                                    <p:anim calcmode="lin" valueType="num">
                                      <p:cBhvr additive="base">
                                        <p:cTn id="20" dur="500" fill="hold"/>
                                        <p:tgtEl>
                                          <p:spTgt spid="2054"/>
                                        </p:tgtEl>
                                        <p:attrNameLst>
                                          <p:attrName>ppt_x</p:attrName>
                                        </p:attrNameLst>
                                      </p:cBhvr>
                                      <p:tavLst>
                                        <p:tav tm="0">
                                          <p:val>
                                            <p:strVal val="#ppt_x"/>
                                          </p:val>
                                        </p:tav>
                                        <p:tav tm="100000">
                                          <p:val>
                                            <p:strVal val="#ppt_x"/>
                                          </p:val>
                                        </p:tav>
                                      </p:tavLst>
                                    </p:anim>
                                    <p:anim calcmode="lin" valueType="num">
                                      <p:cBhvr additive="base">
                                        <p:cTn id="21" dur="500" fill="hold"/>
                                        <p:tgtEl>
                                          <p:spTgt spid="2054"/>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2056"/>
                                        </p:tgtEl>
                                        <p:attrNameLst>
                                          <p:attrName>style.visibility</p:attrName>
                                        </p:attrNameLst>
                                      </p:cBhvr>
                                      <p:to>
                                        <p:strVal val="visible"/>
                                      </p:to>
                                    </p:set>
                                    <p:anim calcmode="lin" valueType="num">
                                      <p:cBhvr additive="base">
                                        <p:cTn id="24" dur="500" fill="hold"/>
                                        <p:tgtEl>
                                          <p:spTgt spid="2056"/>
                                        </p:tgtEl>
                                        <p:attrNameLst>
                                          <p:attrName>ppt_x</p:attrName>
                                        </p:attrNameLst>
                                      </p:cBhvr>
                                      <p:tavLst>
                                        <p:tav tm="0">
                                          <p:val>
                                            <p:strVal val="#ppt_x"/>
                                          </p:val>
                                        </p:tav>
                                        <p:tav tm="100000">
                                          <p:val>
                                            <p:strVal val="#ppt_x"/>
                                          </p:val>
                                        </p:tav>
                                      </p:tavLst>
                                    </p:anim>
                                    <p:anim calcmode="lin" valueType="num">
                                      <p:cBhvr additive="base">
                                        <p:cTn id="25" dur="500" fill="hold"/>
                                        <p:tgtEl>
                                          <p:spTgt spid="20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rot="269982">
            <a:off x="5266298" y="1571295"/>
            <a:ext cx="3066252" cy="2812001"/>
            <a:chOff x="1284969" y="1911303"/>
            <a:chExt cx="3066252" cy="2812001"/>
          </a:xfrm>
        </p:grpSpPr>
        <p:sp>
          <p:nvSpPr>
            <p:cNvPr id="16" name="Google Shape;1134;p84"/>
            <p:cNvSpPr/>
            <p:nvPr/>
          </p:nvSpPr>
          <p:spPr>
            <a:xfrm rot="21334571">
              <a:off x="1284969" y="1944963"/>
              <a:ext cx="3066252" cy="2778341"/>
            </a:xfrm>
            <a:custGeom>
              <a:avLst/>
              <a:gdLst/>
              <a:ahLst/>
              <a:cxnLst/>
              <a:rect l="l" t="t" r="r" b="b"/>
              <a:pathLst>
                <a:path w="26864" h="23659" extrusionOk="0">
                  <a:moveTo>
                    <a:pt x="6056" y="0"/>
                  </a:moveTo>
                  <a:cubicBezTo>
                    <a:pt x="5845" y="0"/>
                    <a:pt x="5616" y="35"/>
                    <a:pt x="5405" y="88"/>
                  </a:cubicBezTo>
                  <a:cubicBezTo>
                    <a:pt x="5299" y="141"/>
                    <a:pt x="5158" y="176"/>
                    <a:pt x="5053" y="229"/>
                  </a:cubicBezTo>
                  <a:cubicBezTo>
                    <a:pt x="5000" y="246"/>
                    <a:pt x="4982" y="246"/>
                    <a:pt x="4947" y="282"/>
                  </a:cubicBezTo>
                  <a:cubicBezTo>
                    <a:pt x="4806" y="317"/>
                    <a:pt x="4683" y="352"/>
                    <a:pt x="4542" y="352"/>
                  </a:cubicBezTo>
                  <a:lnTo>
                    <a:pt x="4190" y="352"/>
                  </a:lnTo>
                  <a:cubicBezTo>
                    <a:pt x="3838" y="352"/>
                    <a:pt x="3486" y="334"/>
                    <a:pt x="3116" y="317"/>
                  </a:cubicBezTo>
                  <a:lnTo>
                    <a:pt x="2888" y="317"/>
                  </a:lnTo>
                  <a:cubicBezTo>
                    <a:pt x="2764" y="317"/>
                    <a:pt x="2606" y="299"/>
                    <a:pt x="2483" y="299"/>
                  </a:cubicBezTo>
                  <a:lnTo>
                    <a:pt x="1163" y="299"/>
                  </a:lnTo>
                  <a:cubicBezTo>
                    <a:pt x="1127" y="299"/>
                    <a:pt x="1092" y="264"/>
                    <a:pt x="1074" y="264"/>
                  </a:cubicBezTo>
                  <a:lnTo>
                    <a:pt x="916" y="264"/>
                  </a:lnTo>
                  <a:cubicBezTo>
                    <a:pt x="775" y="264"/>
                    <a:pt x="652" y="264"/>
                    <a:pt x="494" y="246"/>
                  </a:cubicBezTo>
                  <a:lnTo>
                    <a:pt x="388" y="246"/>
                  </a:lnTo>
                  <a:cubicBezTo>
                    <a:pt x="335" y="246"/>
                    <a:pt x="300" y="229"/>
                    <a:pt x="230" y="229"/>
                  </a:cubicBezTo>
                  <a:cubicBezTo>
                    <a:pt x="212" y="229"/>
                    <a:pt x="212" y="229"/>
                    <a:pt x="194" y="264"/>
                  </a:cubicBezTo>
                  <a:cubicBezTo>
                    <a:pt x="159" y="352"/>
                    <a:pt x="142" y="423"/>
                    <a:pt x="159" y="511"/>
                  </a:cubicBezTo>
                  <a:lnTo>
                    <a:pt x="230" y="775"/>
                  </a:lnTo>
                  <a:cubicBezTo>
                    <a:pt x="230" y="827"/>
                    <a:pt x="247" y="845"/>
                    <a:pt x="247" y="863"/>
                  </a:cubicBezTo>
                  <a:lnTo>
                    <a:pt x="247" y="915"/>
                  </a:lnTo>
                  <a:cubicBezTo>
                    <a:pt x="247" y="968"/>
                    <a:pt x="282" y="1021"/>
                    <a:pt x="300" y="1074"/>
                  </a:cubicBezTo>
                  <a:cubicBezTo>
                    <a:pt x="300" y="1109"/>
                    <a:pt x="318" y="1127"/>
                    <a:pt x="318" y="1179"/>
                  </a:cubicBezTo>
                  <a:cubicBezTo>
                    <a:pt x="318" y="1197"/>
                    <a:pt x="335" y="1232"/>
                    <a:pt x="335" y="1267"/>
                  </a:cubicBezTo>
                  <a:cubicBezTo>
                    <a:pt x="406" y="1672"/>
                    <a:pt x="335" y="2112"/>
                    <a:pt x="282" y="2535"/>
                  </a:cubicBezTo>
                  <a:cubicBezTo>
                    <a:pt x="247" y="2693"/>
                    <a:pt x="212" y="2852"/>
                    <a:pt x="212" y="2993"/>
                  </a:cubicBezTo>
                  <a:lnTo>
                    <a:pt x="265" y="2993"/>
                  </a:lnTo>
                  <a:lnTo>
                    <a:pt x="265" y="3116"/>
                  </a:lnTo>
                  <a:cubicBezTo>
                    <a:pt x="265" y="3221"/>
                    <a:pt x="265" y="3362"/>
                    <a:pt x="282" y="3468"/>
                  </a:cubicBezTo>
                  <a:cubicBezTo>
                    <a:pt x="318" y="3714"/>
                    <a:pt x="546" y="3838"/>
                    <a:pt x="582" y="4066"/>
                  </a:cubicBezTo>
                  <a:cubicBezTo>
                    <a:pt x="634" y="4190"/>
                    <a:pt x="564" y="4295"/>
                    <a:pt x="634" y="4418"/>
                  </a:cubicBezTo>
                  <a:cubicBezTo>
                    <a:pt x="722" y="4542"/>
                    <a:pt x="881" y="4542"/>
                    <a:pt x="916" y="4771"/>
                  </a:cubicBezTo>
                  <a:lnTo>
                    <a:pt x="916" y="4911"/>
                  </a:lnTo>
                  <a:cubicBezTo>
                    <a:pt x="916" y="4964"/>
                    <a:pt x="898" y="4982"/>
                    <a:pt x="898" y="5035"/>
                  </a:cubicBezTo>
                  <a:cubicBezTo>
                    <a:pt x="846" y="5158"/>
                    <a:pt x="810" y="5299"/>
                    <a:pt x="898" y="5439"/>
                  </a:cubicBezTo>
                  <a:cubicBezTo>
                    <a:pt x="969" y="5527"/>
                    <a:pt x="1057" y="5598"/>
                    <a:pt x="1092" y="5686"/>
                  </a:cubicBezTo>
                  <a:cubicBezTo>
                    <a:pt x="1092" y="5703"/>
                    <a:pt x="1110" y="5756"/>
                    <a:pt x="1145" y="5774"/>
                  </a:cubicBezTo>
                  <a:cubicBezTo>
                    <a:pt x="1163" y="5827"/>
                    <a:pt x="1180" y="5862"/>
                    <a:pt x="1180" y="5915"/>
                  </a:cubicBezTo>
                  <a:cubicBezTo>
                    <a:pt x="1180" y="5932"/>
                    <a:pt x="1180" y="5950"/>
                    <a:pt x="1198" y="5950"/>
                  </a:cubicBezTo>
                  <a:lnTo>
                    <a:pt x="1198" y="5968"/>
                  </a:lnTo>
                  <a:cubicBezTo>
                    <a:pt x="1198" y="6020"/>
                    <a:pt x="1127" y="6091"/>
                    <a:pt x="1092" y="6126"/>
                  </a:cubicBezTo>
                  <a:cubicBezTo>
                    <a:pt x="1022" y="6196"/>
                    <a:pt x="969" y="6267"/>
                    <a:pt x="934" y="6302"/>
                  </a:cubicBezTo>
                  <a:cubicBezTo>
                    <a:pt x="846" y="6408"/>
                    <a:pt x="758" y="6496"/>
                    <a:pt x="670" y="6584"/>
                  </a:cubicBezTo>
                  <a:cubicBezTo>
                    <a:pt x="617" y="6654"/>
                    <a:pt x="546" y="6742"/>
                    <a:pt x="476" y="6813"/>
                  </a:cubicBezTo>
                  <a:lnTo>
                    <a:pt x="370" y="6918"/>
                  </a:lnTo>
                  <a:lnTo>
                    <a:pt x="300" y="6989"/>
                  </a:lnTo>
                  <a:cubicBezTo>
                    <a:pt x="177" y="7112"/>
                    <a:pt x="124" y="7165"/>
                    <a:pt x="265" y="7358"/>
                  </a:cubicBezTo>
                  <a:cubicBezTo>
                    <a:pt x="300" y="7429"/>
                    <a:pt x="388" y="7446"/>
                    <a:pt x="441" y="7517"/>
                  </a:cubicBezTo>
                  <a:cubicBezTo>
                    <a:pt x="476" y="7622"/>
                    <a:pt x="406" y="7816"/>
                    <a:pt x="388" y="7939"/>
                  </a:cubicBezTo>
                  <a:cubicBezTo>
                    <a:pt x="353" y="8203"/>
                    <a:pt x="300" y="8467"/>
                    <a:pt x="282" y="8731"/>
                  </a:cubicBezTo>
                  <a:cubicBezTo>
                    <a:pt x="282" y="8766"/>
                    <a:pt x="282" y="8784"/>
                    <a:pt x="265" y="8837"/>
                  </a:cubicBezTo>
                  <a:cubicBezTo>
                    <a:pt x="230" y="8943"/>
                    <a:pt x="212" y="9083"/>
                    <a:pt x="194" y="9189"/>
                  </a:cubicBezTo>
                  <a:cubicBezTo>
                    <a:pt x="142" y="9471"/>
                    <a:pt x="194" y="9735"/>
                    <a:pt x="177" y="10016"/>
                  </a:cubicBezTo>
                  <a:cubicBezTo>
                    <a:pt x="177" y="10140"/>
                    <a:pt x="106" y="10245"/>
                    <a:pt x="89" y="10351"/>
                  </a:cubicBezTo>
                  <a:cubicBezTo>
                    <a:pt x="89" y="10439"/>
                    <a:pt x="106" y="10544"/>
                    <a:pt x="177" y="10668"/>
                  </a:cubicBezTo>
                  <a:cubicBezTo>
                    <a:pt x="194" y="10703"/>
                    <a:pt x="212" y="10720"/>
                    <a:pt x="230" y="10773"/>
                  </a:cubicBezTo>
                  <a:cubicBezTo>
                    <a:pt x="265" y="10844"/>
                    <a:pt x="300" y="10879"/>
                    <a:pt x="318" y="10932"/>
                  </a:cubicBezTo>
                  <a:cubicBezTo>
                    <a:pt x="441" y="11073"/>
                    <a:pt x="582" y="11231"/>
                    <a:pt x="705" y="11389"/>
                  </a:cubicBezTo>
                  <a:cubicBezTo>
                    <a:pt x="881" y="11724"/>
                    <a:pt x="740" y="12182"/>
                    <a:pt x="828" y="12534"/>
                  </a:cubicBezTo>
                  <a:lnTo>
                    <a:pt x="828" y="12604"/>
                  </a:lnTo>
                  <a:cubicBezTo>
                    <a:pt x="828" y="12639"/>
                    <a:pt x="828" y="12657"/>
                    <a:pt x="846" y="12710"/>
                  </a:cubicBezTo>
                  <a:cubicBezTo>
                    <a:pt x="881" y="12903"/>
                    <a:pt x="881" y="13132"/>
                    <a:pt x="881" y="13326"/>
                  </a:cubicBezTo>
                  <a:cubicBezTo>
                    <a:pt x="881" y="13431"/>
                    <a:pt x="916" y="13537"/>
                    <a:pt x="916" y="13625"/>
                  </a:cubicBezTo>
                  <a:cubicBezTo>
                    <a:pt x="934" y="13801"/>
                    <a:pt x="810" y="13854"/>
                    <a:pt x="634" y="14012"/>
                  </a:cubicBezTo>
                  <a:cubicBezTo>
                    <a:pt x="529" y="14100"/>
                    <a:pt x="388" y="14188"/>
                    <a:pt x="318" y="14312"/>
                  </a:cubicBezTo>
                  <a:cubicBezTo>
                    <a:pt x="282" y="14400"/>
                    <a:pt x="282" y="14470"/>
                    <a:pt x="282" y="14540"/>
                  </a:cubicBezTo>
                  <a:cubicBezTo>
                    <a:pt x="282" y="14576"/>
                    <a:pt x="300" y="14593"/>
                    <a:pt x="300" y="14646"/>
                  </a:cubicBezTo>
                  <a:cubicBezTo>
                    <a:pt x="318" y="14681"/>
                    <a:pt x="318" y="14734"/>
                    <a:pt x="318" y="14769"/>
                  </a:cubicBezTo>
                  <a:cubicBezTo>
                    <a:pt x="370" y="15068"/>
                    <a:pt x="247" y="15368"/>
                    <a:pt x="247" y="15649"/>
                  </a:cubicBezTo>
                  <a:cubicBezTo>
                    <a:pt x="247" y="15878"/>
                    <a:pt x="159" y="15984"/>
                    <a:pt x="159" y="16230"/>
                  </a:cubicBezTo>
                  <a:lnTo>
                    <a:pt x="159" y="16477"/>
                  </a:lnTo>
                  <a:lnTo>
                    <a:pt x="159" y="16582"/>
                  </a:lnTo>
                  <a:cubicBezTo>
                    <a:pt x="159" y="16670"/>
                    <a:pt x="142" y="16758"/>
                    <a:pt x="124" y="16846"/>
                  </a:cubicBezTo>
                  <a:cubicBezTo>
                    <a:pt x="89" y="16970"/>
                    <a:pt x="1" y="17040"/>
                    <a:pt x="18" y="17198"/>
                  </a:cubicBezTo>
                  <a:cubicBezTo>
                    <a:pt x="54" y="17445"/>
                    <a:pt x="370" y="17533"/>
                    <a:pt x="476" y="17709"/>
                  </a:cubicBezTo>
                  <a:cubicBezTo>
                    <a:pt x="582" y="17885"/>
                    <a:pt x="546" y="18184"/>
                    <a:pt x="564" y="18413"/>
                  </a:cubicBezTo>
                  <a:lnTo>
                    <a:pt x="546" y="18413"/>
                  </a:lnTo>
                  <a:lnTo>
                    <a:pt x="546" y="18448"/>
                  </a:lnTo>
                  <a:lnTo>
                    <a:pt x="546" y="18519"/>
                  </a:lnTo>
                  <a:lnTo>
                    <a:pt x="564" y="18519"/>
                  </a:lnTo>
                  <a:cubicBezTo>
                    <a:pt x="599" y="18818"/>
                    <a:pt x="599" y="19064"/>
                    <a:pt x="687" y="19381"/>
                  </a:cubicBezTo>
                  <a:cubicBezTo>
                    <a:pt x="775" y="19610"/>
                    <a:pt x="758" y="19821"/>
                    <a:pt x="758" y="20085"/>
                  </a:cubicBezTo>
                  <a:cubicBezTo>
                    <a:pt x="758" y="20138"/>
                    <a:pt x="775" y="20261"/>
                    <a:pt x="775" y="20349"/>
                  </a:cubicBezTo>
                  <a:lnTo>
                    <a:pt x="775" y="20367"/>
                  </a:lnTo>
                  <a:lnTo>
                    <a:pt x="775" y="20455"/>
                  </a:lnTo>
                  <a:lnTo>
                    <a:pt x="775" y="20473"/>
                  </a:lnTo>
                  <a:cubicBezTo>
                    <a:pt x="740" y="20631"/>
                    <a:pt x="722" y="20543"/>
                    <a:pt x="599" y="20649"/>
                  </a:cubicBezTo>
                  <a:cubicBezTo>
                    <a:pt x="458" y="20807"/>
                    <a:pt x="370" y="21142"/>
                    <a:pt x="282" y="21335"/>
                  </a:cubicBezTo>
                  <a:cubicBezTo>
                    <a:pt x="142" y="21617"/>
                    <a:pt x="106" y="21951"/>
                    <a:pt x="71" y="22286"/>
                  </a:cubicBezTo>
                  <a:lnTo>
                    <a:pt x="71" y="22391"/>
                  </a:lnTo>
                  <a:cubicBezTo>
                    <a:pt x="71" y="22691"/>
                    <a:pt x="106" y="23008"/>
                    <a:pt x="106" y="23289"/>
                  </a:cubicBezTo>
                  <a:cubicBezTo>
                    <a:pt x="282" y="23360"/>
                    <a:pt x="494" y="23377"/>
                    <a:pt x="722" y="23377"/>
                  </a:cubicBezTo>
                  <a:lnTo>
                    <a:pt x="1215" y="23377"/>
                  </a:lnTo>
                  <a:cubicBezTo>
                    <a:pt x="1339" y="23377"/>
                    <a:pt x="1444" y="23377"/>
                    <a:pt x="1550" y="23395"/>
                  </a:cubicBezTo>
                  <a:cubicBezTo>
                    <a:pt x="1796" y="23448"/>
                    <a:pt x="1990" y="23465"/>
                    <a:pt x="2236" y="23465"/>
                  </a:cubicBezTo>
                  <a:lnTo>
                    <a:pt x="2254" y="23465"/>
                  </a:lnTo>
                  <a:cubicBezTo>
                    <a:pt x="2536" y="23465"/>
                    <a:pt x="2800" y="23430"/>
                    <a:pt x="3064" y="23395"/>
                  </a:cubicBezTo>
                  <a:lnTo>
                    <a:pt x="3187" y="23395"/>
                  </a:lnTo>
                  <a:cubicBezTo>
                    <a:pt x="3275" y="23395"/>
                    <a:pt x="3381" y="23377"/>
                    <a:pt x="3486" y="23377"/>
                  </a:cubicBezTo>
                  <a:lnTo>
                    <a:pt x="3504" y="23377"/>
                  </a:lnTo>
                  <a:cubicBezTo>
                    <a:pt x="4120" y="23377"/>
                    <a:pt x="4718" y="23307"/>
                    <a:pt x="5334" y="23289"/>
                  </a:cubicBezTo>
                  <a:cubicBezTo>
                    <a:pt x="5599" y="23289"/>
                    <a:pt x="5880" y="23272"/>
                    <a:pt x="6144" y="23254"/>
                  </a:cubicBezTo>
                  <a:cubicBezTo>
                    <a:pt x="6267" y="23219"/>
                    <a:pt x="6408" y="23201"/>
                    <a:pt x="6567" y="23201"/>
                  </a:cubicBezTo>
                  <a:lnTo>
                    <a:pt x="6672" y="23201"/>
                  </a:lnTo>
                  <a:cubicBezTo>
                    <a:pt x="6796" y="23219"/>
                    <a:pt x="6901" y="23289"/>
                    <a:pt x="7024" y="23342"/>
                  </a:cubicBezTo>
                  <a:cubicBezTo>
                    <a:pt x="7060" y="23342"/>
                    <a:pt x="7077" y="23360"/>
                    <a:pt x="7112" y="23360"/>
                  </a:cubicBezTo>
                  <a:cubicBezTo>
                    <a:pt x="7236" y="23377"/>
                    <a:pt x="7341" y="23377"/>
                    <a:pt x="7464" y="23377"/>
                  </a:cubicBezTo>
                  <a:cubicBezTo>
                    <a:pt x="7676" y="23377"/>
                    <a:pt x="7887" y="23360"/>
                    <a:pt x="8081" y="23342"/>
                  </a:cubicBezTo>
                  <a:cubicBezTo>
                    <a:pt x="8292" y="23307"/>
                    <a:pt x="8503" y="23289"/>
                    <a:pt x="8697" y="23289"/>
                  </a:cubicBezTo>
                  <a:lnTo>
                    <a:pt x="8855" y="23289"/>
                  </a:lnTo>
                  <a:cubicBezTo>
                    <a:pt x="8908" y="23289"/>
                    <a:pt x="8926" y="23307"/>
                    <a:pt x="8961" y="23307"/>
                  </a:cubicBezTo>
                  <a:cubicBezTo>
                    <a:pt x="9049" y="23342"/>
                    <a:pt x="9119" y="23377"/>
                    <a:pt x="9225" y="23377"/>
                  </a:cubicBezTo>
                  <a:lnTo>
                    <a:pt x="11566" y="23377"/>
                  </a:lnTo>
                  <a:cubicBezTo>
                    <a:pt x="11742" y="23360"/>
                    <a:pt x="11830" y="23272"/>
                    <a:pt x="11953" y="23219"/>
                  </a:cubicBezTo>
                  <a:cubicBezTo>
                    <a:pt x="12200" y="23131"/>
                    <a:pt x="12446" y="23113"/>
                    <a:pt x="12693" y="23113"/>
                  </a:cubicBezTo>
                  <a:lnTo>
                    <a:pt x="13186" y="23113"/>
                  </a:lnTo>
                  <a:cubicBezTo>
                    <a:pt x="13344" y="23254"/>
                    <a:pt x="13485" y="23272"/>
                    <a:pt x="13678" y="23307"/>
                  </a:cubicBezTo>
                  <a:cubicBezTo>
                    <a:pt x="13978" y="23360"/>
                    <a:pt x="14312" y="23377"/>
                    <a:pt x="14629" y="23448"/>
                  </a:cubicBezTo>
                  <a:lnTo>
                    <a:pt x="14629" y="23465"/>
                  </a:lnTo>
                  <a:cubicBezTo>
                    <a:pt x="14664" y="23465"/>
                    <a:pt x="14682" y="23483"/>
                    <a:pt x="14735" y="23483"/>
                  </a:cubicBezTo>
                  <a:cubicBezTo>
                    <a:pt x="14858" y="23518"/>
                    <a:pt x="14999" y="23518"/>
                    <a:pt x="15122" y="23518"/>
                  </a:cubicBezTo>
                  <a:cubicBezTo>
                    <a:pt x="15509" y="23518"/>
                    <a:pt x="15861" y="23448"/>
                    <a:pt x="16178" y="23307"/>
                  </a:cubicBezTo>
                  <a:cubicBezTo>
                    <a:pt x="16301" y="23272"/>
                    <a:pt x="16425" y="23254"/>
                    <a:pt x="16565" y="23219"/>
                  </a:cubicBezTo>
                  <a:lnTo>
                    <a:pt x="16794" y="23219"/>
                  </a:lnTo>
                  <a:cubicBezTo>
                    <a:pt x="16970" y="23219"/>
                    <a:pt x="17146" y="23254"/>
                    <a:pt x="17322" y="23254"/>
                  </a:cubicBezTo>
                  <a:lnTo>
                    <a:pt x="17358" y="23254"/>
                  </a:lnTo>
                  <a:cubicBezTo>
                    <a:pt x="17727" y="23254"/>
                    <a:pt x="18097" y="23201"/>
                    <a:pt x="18467" y="23184"/>
                  </a:cubicBezTo>
                  <a:lnTo>
                    <a:pt x="18590" y="23184"/>
                  </a:lnTo>
                  <a:cubicBezTo>
                    <a:pt x="18678" y="23184"/>
                    <a:pt x="18783" y="23166"/>
                    <a:pt x="18871" y="23166"/>
                  </a:cubicBezTo>
                  <a:cubicBezTo>
                    <a:pt x="19347" y="23113"/>
                    <a:pt x="19875" y="23078"/>
                    <a:pt x="20385" y="23078"/>
                  </a:cubicBezTo>
                  <a:lnTo>
                    <a:pt x="20561" y="23078"/>
                  </a:lnTo>
                  <a:cubicBezTo>
                    <a:pt x="20966" y="23078"/>
                    <a:pt x="21336" y="23096"/>
                    <a:pt x="21706" y="23184"/>
                  </a:cubicBezTo>
                  <a:cubicBezTo>
                    <a:pt x="21899" y="23219"/>
                    <a:pt x="22128" y="23219"/>
                    <a:pt x="22322" y="23272"/>
                  </a:cubicBezTo>
                  <a:cubicBezTo>
                    <a:pt x="22374" y="23272"/>
                    <a:pt x="22392" y="23272"/>
                    <a:pt x="22427" y="23289"/>
                  </a:cubicBezTo>
                  <a:cubicBezTo>
                    <a:pt x="22498" y="23289"/>
                    <a:pt x="22568" y="23307"/>
                    <a:pt x="22639" y="23307"/>
                  </a:cubicBezTo>
                  <a:cubicBezTo>
                    <a:pt x="22744" y="23307"/>
                    <a:pt x="22850" y="23307"/>
                    <a:pt x="22955" y="23289"/>
                  </a:cubicBezTo>
                  <a:cubicBezTo>
                    <a:pt x="23079" y="23272"/>
                    <a:pt x="23202" y="23254"/>
                    <a:pt x="23307" y="23219"/>
                  </a:cubicBezTo>
                  <a:cubicBezTo>
                    <a:pt x="23395" y="23254"/>
                    <a:pt x="23466" y="23272"/>
                    <a:pt x="23536" y="23289"/>
                  </a:cubicBezTo>
                  <a:cubicBezTo>
                    <a:pt x="23712" y="23307"/>
                    <a:pt x="23871" y="23307"/>
                    <a:pt x="24047" y="23342"/>
                  </a:cubicBezTo>
                  <a:cubicBezTo>
                    <a:pt x="24100" y="23342"/>
                    <a:pt x="24170" y="23360"/>
                    <a:pt x="24240" y="23360"/>
                  </a:cubicBezTo>
                  <a:cubicBezTo>
                    <a:pt x="24258" y="23360"/>
                    <a:pt x="24311" y="23360"/>
                    <a:pt x="24328" y="23377"/>
                  </a:cubicBezTo>
                  <a:cubicBezTo>
                    <a:pt x="24522" y="23395"/>
                    <a:pt x="24698" y="23465"/>
                    <a:pt x="24874" y="23553"/>
                  </a:cubicBezTo>
                  <a:cubicBezTo>
                    <a:pt x="25068" y="23641"/>
                    <a:pt x="25244" y="23659"/>
                    <a:pt x="25455" y="23659"/>
                  </a:cubicBezTo>
                  <a:lnTo>
                    <a:pt x="26212" y="23659"/>
                  </a:lnTo>
                  <a:cubicBezTo>
                    <a:pt x="26265" y="23659"/>
                    <a:pt x="26282" y="23659"/>
                    <a:pt x="26335" y="23641"/>
                  </a:cubicBezTo>
                  <a:lnTo>
                    <a:pt x="26458" y="23571"/>
                  </a:lnTo>
                  <a:cubicBezTo>
                    <a:pt x="26476" y="23272"/>
                    <a:pt x="26423" y="22937"/>
                    <a:pt x="26353" y="22656"/>
                  </a:cubicBezTo>
                  <a:cubicBezTo>
                    <a:pt x="26353" y="22603"/>
                    <a:pt x="26335" y="22567"/>
                    <a:pt x="26335" y="22515"/>
                  </a:cubicBezTo>
                  <a:cubicBezTo>
                    <a:pt x="26335" y="22479"/>
                    <a:pt x="26335" y="22462"/>
                    <a:pt x="26300" y="22409"/>
                  </a:cubicBezTo>
                  <a:lnTo>
                    <a:pt x="26300" y="22251"/>
                  </a:lnTo>
                  <a:cubicBezTo>
                    <a:pt x="26300" y="22163"/>
                    <a:pt x="26300" y="22075"/>
                    <a:pt x="26335" y="21987"/>
                  </a:cubicBezTo>
                  <a:cubicBezTo>
                    <a:pt x="26335" y="21934"/>
                    <a:pt x="26353" y="21863"/>
                    <a:pt x="26353" y="21775"/>
                  </a:cubicBezTo>
                  <a:cubicBezTo>
                    <a:pt x="26388" y="21423"/>
                    <a:pt x="26476" y="21089"/>
                    <a:pt x="26458" y="20737"/>
                  </a:cubicBezTo>
                  <a:cubicBezTo>
                    <a:pt x="26458" y="20702"/>
                    <a:pt x="26441" y="20649"/>
                    <a:pt x="26441" y="20614"/>
                  </a:cubicBezTo>
                  <a:cubicBezTo>
                    <a:pt x="26441" y="20561"/>
                    <a:pt x="26423" y="20543"/>
                    <a:pt x="26423" y="20490"/>
                  </a:cubicBezTo>
                  <a:cubicBezTo>
                    <a:pt x="26388" y="20437"/>
                    <a:pt x="26353" y="20367"/>
                    <a:pt x="26335" y="20297"/>
                  </a:cubicBezTo>
                  <a:cubicBezTo>
                    <a:pt x="26282" y="20226"/>
                    <a:pt x="26265" y="20173"/>
                    <a:pt x="26212" y="20085"/>
                  </a:cubicBezTo>
                  <a:cubicBezTo>
                    <a:pt x="26212" y="20050"/>
                    <a:pt x="26212" y="20050"/>
                    <a:pt x="26194" y="20033"/>
                  </a:cubicBezTo>
                  <a:cubicBezTo>
                    <a:pt x="26089" y="19821"/>
                    <a:pt x="26089" y="19593"/>
                    <a:pt x="26124" y="19346"/>
                  </a:cubicBezTo>
                  <a:cubicBezTo>
                    <a:pt x="26159" y="19293"/>
                    <a:pt x="26177" y="19205"/>
                    <a:pt x="26212" y="19135"/>
                  </a:cubicBezTo>
                  <a:cubicBezTo>
                    <a:pt x="26265" y="19047"/>
                    <a:pt x="26282" y="18959"/>
                    <a:pt x="26300" y="18871"/>
                  </a:cubicBezTo>
                  <a:lnTo>
                    <a:pt x="26300" y="18818"/>
                  </a:lnTo>
                  <a:cubicBezTo>
                    <a:pt x="26300" y="18783"/>
                    <a:pt x="26300" y="18712"/>
                    <a:pt x="26282" y="18660"/>
                  </a:cubicBezTo>
                  <a:cubicBezTo>
                    <a:pt x="26282" y="18624"/>
                    <a:pt x="26265" y="18607"/>
                    <a:pt x="26265" y="18554"/>
                  </a:cubicBezTo>
                  <a:lnTo>
                    <a:pt x="26318" y="18554"/>
                  </a:lnTo>
                  <a:cubicBezTo>
                    <a:pt x="26318" y="18536"/>
                    <a:pt x="26282" y="18484"/>
                    <a:pt x="26282" y="18466"/>
                  </a:cubicBezTo>
                  <a:cubicBezTo>
                    <a:pt x="26265" y="18378"/>
                    <a:pt x="26230" y="18290"/>
                    <a:pt x="26194" y="18202"/>
                  </a:cubicBezTo>
                  <a:cubicBezTo>
                    <a:pt x="26159" y="18026"/>
                    <a:pt x="26194" y="17850"/>
                    <a:pt x="26159" y="17674"/>
                  </a:cubicBezTo>
                  <a:cubicBezTo>
                    <a:pt x="26089" y="17375"/>
                    <a:pt x="26018" y="17040"/>
                    <a:pt x="26001" y="16723"/>
                  </a:cubicBezTo>
                  <a:lnTo>
                    <a:pt x="26001" y="16618"/>
                  </a:lnTo>
                  <a:lnTo>
                    <a:pt x="26001" y="16600"/>
                  </a:lnTo>
                  <a:cubicBezTo>
                    <a:pt x="26001" y="16318"/>
                    <a:pt x="26001" y="16054"/>
                    <a:pt x="26089" y="15755"/>
                  </a:cubicBezTo>
                  <a:cubicBezTo>
                    <a:pt x="26142" y="15614"/>
                    <a:pt x="26194" y="15456"/>
                    <a:pt x="26265" y="15315"/>
                  </a:cubicBezTo>
                  <a:lnTo>
                    <a:pt x="26265" y="15262"/>
                  </a:lnTo>
                  <a:cubicBezTo>
                    <a:pt x="26300" y="15174"/>
                    <a:pt x="26335" y="15104"/>
                    <a:pt x="26370" y="15033"/>
                  </a:cubicBezTo>
                  <a:cubicBezTo>
                    <a:pt x="26406" y="14998"/>
                    <a:pt x="26423" y="14945"/>
                    <a:pt x="26423" y="14928"/>
                  </a:cubicBezTo>
                  <a:cubicBezTo>
                    <a:pt x="26441" y="14875"/>
                    <a:pt x="26458" y="14822"/>
                    <a:pt x="26494" y="14752"/>
                  </a:cubicBezTo>
                  <a:cubicBezTo>
                    <a:pt x="26511" y="14716"/>
                    <a:pt x="26529" y="14681"/>
                    <a:pt x="26529" y="14646"/>
                  </a:cubicBezTo>
                  <a:cubicBezTo>
                    <a:pt x="26687" y="14312"/>
                    <a:pt x="26863" y="13924"/>
                    <a:pt x="26793" y="13590"/>
                  </a:cubicBezTo>
                  <a:cubicBezTo>
                    <a:pt x="26740" y="13326"/>
                    <a:pt x="26722" y="13079"/>
                    <a:pt x="26687" y="12815"/>
                  </a:cubicBezTo>
                  <a:cubicBezTo>
                    <a:pt x="26687" y="12780"/>
                    <a:pt x="26652" y="12745"/>
                    <a:pt x="26652" y="12710"/>
                  </a:cubicBezTo>
                  <a:cubicBezTo>
                    <a:pt x="26652" y="12657"/>
                    <a:pt x="26634" y="12622"/>
                    <a:pt x="26634" y="12551"/>
                  </a:cubicBezTo>
                  <a:cubicBezTo>
                    <a:pt x="26564" y="12252"/>
                    <a:pt x="26476" y="11988"/>
                    <a:pt x="26476" y="11671"/>
                  </a:cubicBezTo>
                  <a:cubicBezTo>
                    <a:pt x="26476" y="11460"/>
                    <a:pt x="26388" y="11231"/>
                    <a:pt x="26353" y="11020"/>
                  </a:cubicBezTo>
                  <a:cubicBezTo>
                    <a:pt x="26353" y="10967"/>
                    <a:pt x="26335" y="10932"/>
                    <a:pt x="26335" y="10879"/>
                  </a:cubicBezTo>
                  <a:lnTo>
                    <a:pt x="26335" y="10773"/>
                  </a:lnTo>
                  <a:lnTo>
                    <a:pt x="26265" y="10773"/>
                  </a:lnTo>
                  <a:lnTo>
                    <a:pt x="26265" y="9611"/>
                  </a:lnTo>
                  <a:cubicBezTo>
                    <a:pt x="26247" y="9523"/>
                    <a:pt x="26247" y="9435"/>
                    <a:pt x="26247" y="9347"/>
                  </a:cubicBezTo>
                  <a:lnTo>
                    <a:pt x="26247" y="8943"/>
                  </a:lnTo>
                  <a:lnTo>
                    <a:pt x="26247" y="8837"/>
                  </a:lnTo>
                  <a:lnTo>
                    <a:pt x="26247" y="8678"/>
                  </a:lnTo>
                  <a:cubicBezTo>
                    <a:pt x="26247" y="8573"/>
                    <a:pt x="26212" y="8485"/>
                    <a:pt x="26177" y="8414"/>
                  </a:cubicBezTo>
                  <a:cubicBezTo>
                    <a:pt x="26089" y="7886"/>
                    <a:pt x="26159" y="7358"/>
                    <a:pt x="26247" y="6830"/>
                  </a:cubicBezTo>
                  <a:cubicBezTo>
                    <a:pt x="26265" y="6672"/>
                    <a:pt x="26300" y="6513"/>
                    <a:pt x="26353" y="6372"/>
                  </a:cubicBezTo>
                  <a:cubicBezTo>
                    <a:pt x="26353" y="6337"/>
                    <a:pt x="26370" y="6302"/>
                    <a:pt x="26370" y="6284"/>
                  </a:cubicBezTo>
                  <a:cubicBezTo>
                    <a:pt x="26511" y="5809"/>
                    <a:pt x="26617" y="5492"/>
                    <a:pt x="26634" y="5070"/>
                  </a:cubicBezTo>
                  <a:lnTo>
                    <a:pt x="26634" y="5017"/>
                  </a:lnTo>
                  <a:lnTo>
                    <a:pt x="26634" y="4964"/>
                  </a:lnTo>
                  <a:lnTo>
                    <a:pt x="26634" y="4876"/>
                  </a:lnTo>
                  <a:lnTo>
                    <a:pt x="26634" y="3732"/>
                  </a:lnTo>
                  <a:cubicBezTo>
                    <a:pt x="26634" y="3292"/>
                    <a:pt x="26705" y="2852"/>
                    <a:pt x="26722" y="2376"/>
                  </a:cubicBezTo>
                  <a:cubicBezTo>
                    <a:pt x="26722" y="2007"/>
                    <a:pt x="26652" y="1637"/>
                    <a:pt x="26634" y="1267"/>
                  </a:cubicBezTo>
                  <a:lnTo>
                    <a:pt x="26634" y="1197"/>
                  </a:lnTo>
                  <a:lnTo>
                    <a:pt x="26634" y="1179"/>
                  </a:lnTo>
                  <a:lnTo>
                    <a:pt x="26634" y="1091"/>
                  </a:lnTo>
                  <a:cubicBezTo>
                    <a:pt x="26634" y="951"/>
                    <a:pt x="26652" y="827"/>
                    <a:pt x="26617" y="687"/>
                  </a:cubicBezTo>
                  <a:cubicBezTo>
                    <a:pt x="26564" y="493"/>
                    <a:pt x="26546" y="334"/>
                    <a:pt x="26546" y="123"/>
                  </a:cubicBezTo>
                  <a:lnTo>
                    <a:pt x="26458" y="211"/>
                  </a:lnTo>
                  <a:cubicBezTo>
                    <a:pt x="26423" y="246"/>
                    <a:pt x="26388" y="299"/>
                    <a:pt x="26370" y="299"/>
                  </a:cubicBezTo>
                  <a:cubicBezTo>
                    <a:pt x="26353" y="299"/>
                    <a:pt x="26353" y="299"/>
                    <a:pt x="26335" y="264"/>
                  </a:cubicBezTo>
                  <a:cubicBezTo>
                    <a:pt x="26282" y="246"/>
                    <a:pt x="26265" y="246"/>
                    <a:pt x="26212" y="246"/>
                  </a:cubicBezTo>
                  <a:lnTo>
                    <a:pt x="26159" y="246"/>
                  </a:lnTo>
                  <a:cubicBezTo>
                    <a:pt x="26018" y="246"/>
                    <a:pt x="25913" y="264"/>
                    <a:pt x="25807" y="264"/>
                  </a:cubicBezTo>
                  <a:lnTo>
                    <a:pt x="25754" y="264"/>
                  </a:lnTo>
                  <a:cubicBezTo>
                    <a:pt x="25473" y="264"/>
                    <a:pt x="25226" y="246"/>
                    <a:pt x="24945" y="211"/>
                  </a:cubicBezTo>
                  <a:lnTo>
                    <a:pt x="24804" y="211"/>
                  </a:lnTo>
                  <a:cubicBezTo>
                    <a:pt x="24663" y="211"/>
                    <a:pt x="24522" y="229"/>
                    <a:pt x="24399" y="246"/>
                  </a:cubicBezTo>
                  <a:cubicBezTo>
                    <a:pt x="24346" y="246"/>
                    <a:pt x="24328" y="246"/>
                    <a:pt x="24276" y="282"/>
                  </a:cubicBezTo>
                  <a:lnTo>
                    <a:pt x="22744" y="282"/>
                  </a:lnTo>
                  <a:cubicBezTo>
                    <a:pt x="22656" y="282"/>
                    <a:pt x="22550" y="282"/>
                    <a:pt x="22462" y="299"/>
                  </a:cubicBezTo>
                  <a:cubicBezTo>
                    <a:pt x="22410" y="299"/>
                    <a:pt x="22392" y="317"/>
                    <a:pt x="22339" y="317"/>
                  </a:cubicBezTo>
                  <a:cubicBezTo>
                    <a:pt x="22058" y="370"/>
                    <a:pt x="21794" y="458"/>
                    <a:pt x="21494" y="511"/>
                  </a:cubicBezTo>
                  <a:cubicBezTo>
                    <a:pt x="21371" y="546"/>
                    <a:pt x="21283" y="546"/>
                    <a:pt x="21195" y="546"/>
                  </a:cubicBezTo>
                  <a:cubicBezTo>
                    <a:pt x="20966" y="546"/>
                    <a:pt x="20737" y="493"/>
                    <a:pt x="20526" y="475"/>
                  </a:cubicBezTo>
                  <a:lnTo>
                    <a:pt x="20526" y="458"/>
                  </a:lnTo>
                  <a:cubicBezTo>
                    <a:pt x="20473" y="458"/>
                    <a:pt x="20456" y="458"/>
                    <a:pt x="20403" y="423"/>
                  </a:cubicBezTo>
                  <a:lnTo>
                    <a:pt x="20262" y="423"/>
                  </a:lnTo>
                  <a:cubicBezTo>
                    <a:pt x="20104" y="423"/>
                    <a:pt x="19945" y="405"/>
                    <a:pt x="19787" y="405"/>
                  </a:cubicBezTo>
                  <a:cubicBezTo>
                    <a:pt x="19699" y="405"/>
                    <a:pt x="19611" y="405"/>
                    <a:pt x="19523" y="423"/>
                  </a:cubicBezTo>
                  <a:cubicBezTo>
                    <a:pt x="19329" y="458"/>
                    <a:pt x="19153" y="511"/>
                    <a:pt x="18959" y="511"/>
                  </a:cubicBezTo>
                  <a:lnTo>
                    <a:pt x="18907" y="511"/>
                  </a:lnTo>
                  <a:cubicBezTo>
                    <a:pt x="18801" y="511"/>
                    <a:pt x="18713" y="511"/>
                    <a:pt x="18607" y="493"/>
                  </a:cubicBezTo>
                  <a:cubicBezTo>
                    <a:pt x="18555" y="493"/>
                    <a:pt x="18537" y="475"/>
                    <a:pt x="18502" y="475"/>
                  </a:cubicBezTo>
                  <a:cubicBezTo>
                    <a:pt x="18379" y="440"/>
                    <a:pt x="18273" y="405"/>
                    <a:pt x="18185" y="352"/>
                  </a:cubicBezTo>
                  <a:cubicBezTo>
                    <a:pt x="18097" y="317"/>
                    <a:pt x="18097" y="282"/>
                    <a:pt x="18009" y="246"/>
                  </a:cubicBezTo>
                  <a:lnTo>
                    <a:pt x="17938" y="246"/>
                  </a:lnTo>
                  <a:cubicBezTo>
                    <a:pt x="17815" y="246"/>
                    <a:pt x="17586" y="334"/>
                    <a:pt x="17481" y="352"/>
                  </a:cubicBezTo>
                  <a:cubicBezTo>
                    <a:pt x="17217" y="423"/>
                    <a:pt x="16953" y="475"/>
                    <a:pt x="16671" y="493"/>
                  </a:cubicBezTo>
                  <a:lnTo>
                    <a:pt x="16530" y="493"/>
                  </a:lnTo>
                  <a:cubicBezTo>
                    <a:pt x="16354" y="493"/>
                    <a:pt x="16213" y="511"/>
                    <a:pt x="16037" y="511"/>
                  </a:cubicBezTo>
                  <a:cubicBezTo>
                    <a:pt x="15632" y="511"/>
                    <a:pt x="15245" y="493"/>
                    <a:pt x="14893" y="405"/>
                  </a:cubicBezTo>
                  <a:cubicBezTo>
                    <a:pt x="14823" y="387"/>
                    <a:pt x="14770" y="387"/>
                    <a:pt x="14735" y="352"/>
                  </a:cubicBezTo>
                  <a:cubicBezTo>
                    <a:pt x="14682" y="352"/>
                    <a:pt x="14664" y="334"/>
                    <a:pt x="14629" y="334"/>
                  </a:cubicBezTo>
                  <a:lnTo>
                    <a:pt x="13344" y="334"/>
                  </a:lnTo>
                  <a:cubicBezTo>
                    <a:pt x="13238" y="334"/>
                    <a:pt x="13150" y="334"/>
                    <a:pt x="13062" y="317"/>
                  </a:cubicBezTo>
                  <a:cubicBezTo>
                    <a:pt x="12974" y="299"/>
                    <a:pt x="12904" y="246"/>
                    <a:pt x="12833" y="176"/>
                  </a:cubicBezTo>
                  <a:lnTo>
                    <a:pt x="12798" y="176"/>
                  </a:lnTo>
                  <a:cubicBezTo>
                    <a:pt x="12745" y="176"/>
                    <a:pt x="12728" y="158"/>
                    <a:pt x="12693" y="158"/>
                  </a:cubicBezTo>
                  <a:lnTo>
                    <a:pt x="12622" y="158"/>
                  </a:lnTo>
                  <a:cubicBezTo>
                    <a:pt x="12393" y="158"/>
                    <a:pt x="12200" y="229"/>
                    <a:pt x="12006" y="264"/>
                  </a:cubicBezTo>
                  <a:cubicBezTo>
                    <a:pt x="12006" y="299"/>
                    <a:pt x="11918" y="317"/>
                    <a:pt x="11918" y="334"/>
                  </a:cubicBezTo>
                  <a:cubicBezTo>
                    <a:pt x="11777" y="334"/>
                    <a:pt x="11320" y="352"/>
                    <a:pt x="10862" y="387"/>
                  </a:cubicBezTo>
                  <a:lnTo>
                    <a:pt x="10756" y="387"/>
                  </a:lnTo>
                  <a:cubicBezTo>
                    <a:pt x="10175" y="423"/>
                    <a:pt x="9612" y="475"/>
                    <a:pt x="9630" y="599"/>
                  </a:cubicBezTo>
                  <a:cubicBezTo>
                    <a:pt x="9577" y="616"/>
                    <a:pt x="9524" y="616"/>
                    <a:pt x="9454" y="616"/>
                  </a:cubicBezTo>
                  <a:cubicBezTo>
                    <a:pt x="9278" y="616"/>
                    <a:pt x="9084" y="563"/>
                    <a:pt x="8926" y="528"/>
                  </a:cubicBezTo>
                  <a:lnTo>
                    <a:pt x="8820" y="528"/>
                  </a:lnTo>
                  <a:cubicBezTo>
                    <a:pt x="8204" y="440"/>
                    <a:pt x="7605" y="229"/>
                    <a:pt x="6989" y="123"/>
                  </a:cubicBezTo>
                  <a:cubicBezTo>
                    <a:pt x="6936" y="123"/>
                    <a:pt x="6919" y="88"/>
                    <a:pt x="6884" y="88"/>
                  </a:cubicBezTo>
                  <a:cubicBezTo>
                    <a:pt x="6620" y="53"/>
                    <a:pt x="6320" y="0"/>
                    <a:pt x="6056" y="0"/>
                  </a:cubicBezTo>
                  <a:close/>
                </a:path>
              </a:pathLst>
            </a:custGeom>
            <a:solidFill>
              <a:schemeClr val="tx2">
                <a:lumMod val="95000"/>
              </a:schemeClr>
            </a:solidFill>
            <a:ln w="38100" cap="flat" cmpd="sng">
              <a:noFill/>
              <a:prstDash val="solid"/>
              <a:round/>
              <a:headEnd type="none" w="sm" len="sm"/>
              <a:tailEnd type="none" w="sm" len="sm"/>
            </a:ln>
            <a:effectLst>
              <a:outerShdw blurRad="57150" dist="19050" dir="5400000" algn="bl" rotWithShape="0">
                <a:schemeClr val="dk2">
                  <a:alpha val="3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TextBox 16"/>
            <p:cNvSpPr txBox="1"/>
            <p:nvPr/>
          </p:nvSpPr>
          <p:spPr>
            <a:xfrm rot="21334571">
              <a:off x="1648367" y="2133804"/>
              <a:ext cx="2339457" cy="2400657"/>
            </a:xfrm>
            <a:prstGeom prst="rect">
              <a:avLst/>
            </a:prstGeom>
            <a:noFill/>
          </p:spPr>
          <p:txBody>
            <a:bodyPr wrap="square" rtlCol="0">
              <a:spAutoFit/>
            </a:bodyPr>
            <a:lstStyle/>
            <a:p>
              <a:pPr algn="ctr">
                <a:lnSpc>
                  <a:spcPct val="150000"/>
                </a:lnSpc>
              </a:pPr>
              <a:r>
                <a:rPr lang="vi-VN" sz="2000" smtClean="0"/>
                <a:t>Trong </a:t>
              </a:r>
              <a:r>
                <a:rPr lang="vi-VN" sz="2000"/>
                <a:t>các tấm thiệp thường có những thành phần như hình ảnh</a:t>
              </a:r>
              <a:r>
                <a:rPr lang="vi-VN" sz="2000"/>
                <a:t>, </a:t>
              </a:r>
              <a:endParaRPr lang="en-US" sz="2000" smtClean="0"/>
            </a:p>
            <a:p>
              <a:pPr algn="ctr">
                <a:lnSpc>
                  <a:spcPct val="150000"/>
                </a:lnSpc>
              </a:pPr>
              <a:r>
                <a:rPr lang="vi-VN" sz="2000" smtClean="0"/>
                <a:t>văn </a:t>
              </a:r>
              <a:r>
                <a:rPr lang="vi-VN" sz="2000"/>
                <a:t>bản,…</a:t>
              </a:r>
              <a:endParaRPr lang="en-US" sz="2000"/>
            </a:p>
          </p:txBody>
        </p:sp>
        <p:pic>
          <p:nvPicPr>
            <p:cNvPr id="18" name="Picture 17">
              <a:extLst>
                <a:ext uri="{FF2B5EF4-FFF2-40B4-BE49-F238E27FC236}">
                  <a16:creationId xmlns:a16="http://schemas.microsoft.com/office/drawing/2014/main" id="{99F2CF33-BD32-103D-D3AC-F6099F5C40DD}"/>
                </a:ext>
              </a:extLst>
            </p:cNvPr>
            <p:cNvPicPr>
              <a:picLocks noChangeAspect="1"/>
            </p:cNvPicPr>
            <p:nvPr/>
          </p:nvPicPr>
          <p:blipFill>
            <a:blip r:embed="rId2"/>
            <a:stretch>
              <a:fillRect/>
            </a:stretch>
          </p:blipFill>
          <p:spPr>
            <a:xfrm rot="17491881">
              <a:off x="1326489" y="1911303"/>
              <a:ext cx="444365" cy="444365"/>
            </a:xfrm>
            <a:prstGeom prst="rect">
              <a:avLst/>
            </a:prstGeom>
          </p:spPr>
        </p:pic>
      </p:grpSp>
      <p:pic>
        <p:nvPicPr>
          <p:cNvPr id="3074" name="Picture 2" descr="https://miahome.vn/wp-content/uploads/2021/11/thiep-noel-2.jpg"/>
          <p:cNvPicPr>
            <a:picLocks noChangeAspect="1" noChangeArrowheads="1"/>
          </p:cNvPicPr>
          <p:nvPr/>
        </p:nvPicPr>
        <p:blipFill rotWithShape="1">
          <a:blip r:embed="rId3">
            <a:extLst>
              <a:ext uri="{28A0092B-C50C-407E-A947-70E740481C1C}">
                <a14:useLocalDpi xmlns:a14="http://schemas.microsoft.com/office/drawing/2010/main" val="0"/>
              </a:ext>
            </a:extLst>
          </a:blip>
          <a:srcRect l="27667" t="17557" r="20870" b="9929"/>
          <a:stretch/>
        </p:blipFill>
        <p:spPr bwMode="auto">
          <a:xfrm rot="21011091">
            <a:off x="562093" y="437076"/>
            <a:ext cx="1566775" cy="2207729"/>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s://vietnamgreetings.com/uploads/plugin/product_items/768/pimage_937_1607399414_840766_.jpg"/>
          <p:cNvPicPr>
            <a:picLocks noChangeAspect="1" noChangeArrowheads="1"/>
          </p:cNvPicPr>
          <p:nvPr/>
        </p:nvPicPr>
        <p:blipFill rotWithShape="1">
          <a:blip r:embed="rId4">
            <a:extLst>
              <a:ext uri="{28A0092B-C50C-407E-A947-70E740481C1C}">
                <a14:useLocalDpi xmlns:a14="http://schemas.microsoft.com/office/drawing/2010/main" val="0"/>
              </a:ext>
            </a:extLst>
          </a:blip>
          <a:srcRect l="7395" t="21326" r="8112" b="21776"/>
          <a:stretch/>
        </p:blipFill>
        <p:spPr bwMode="auto">
          <a:xfrm rot="490585">
            <a:off x="2648312" y="1502630"/>
            <a:ext cx="2205595" cy="1485270"/>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s://suckhoedoisong.qltns.mediacdn.vn/324455921873985536/2024/5/12/loi-chuc-ngay-cua-me-2024-hay-va-y-nghia-19-17154885819741633572033.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5384" y="3137192"/>
            <a:ext cx="2782830" cy="16380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484808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500" fill="hold"/>
                                        <p:tgtEl>
                                          <p:spTgt spid="3074"/>
                                        </p:tgtEl>
                                        <p:attrNameLst>
                                          <p:attrName>ppt_w</p:attrName>
                                        </p:attrNameLst>
                                      </p:cBhvr>
                                      <p:tavLst>
                                        <p:tav tm="0">
                                          <p:val>
                                            <p:fltVal val="0"/>
                                          </p:val>
                                        </p:tav>
                                        <p:tav tm="100000">
                                          <p:val>
                                            <p:strVal val="#ppt_w"/>
                                          </p:val>
                                        </p:tav>
                                      </p:tavLst>
                                    </p:anim>
                                    <p:anim calcmode="lin" valueType="num">
                                      <p:cBhvr>
                                        <p:cTn id="13" dur="500" fill="hold"/>
                                        <p:tgtEl>
                                          <p:spTgt spid="3074"/>
                                        </p:tgtEl>
                                        <p:attrNameLst>
                                          <p:attrName>ppt_h</p:attrName>
                                        </p:attrNameLst>
                                      </p:cBhvr>
                                      <p:tavLst>
                                        <p:tav tm="0">
                                          <p:val>
                                            <p:fltVal val="0"/>
                                          </p:val>
                                        </p:tav>
                                        <p:tav tm="100000">
                                          <p:val>
                                            <p:strVal val="#ppt_h"/>
                                          </p:val>
                                        </p:tav>
                                      </p:tavLst>
                                    </p:anim>
                                    <p:animEffect transition="in" filter="fade">
                                      <p:cBhvr>
                                        <p:cTn id="14" dur="500"/>
                                        <p:tgtEl>
                                          <p:spTgt spid="3074"/>
                                        </p:tgtEl>
                                      </p:cBhvr>
                                    </p:animEffect>
                                  </p:childTnLst>
                                </p:cTn>
                              </p:par>
                              <p:par>
                                <p:cTn id="15" presetID="53" presetClass="entr" presetSubtype="16" fill="hold" nodeType="withEffect">
                                  <p:stCondLst>
                                    <p:cond delay="0"/>
                                  </p:stCondLst>
                                  <p:childTnLst>
                                    <p:set>
                                      <p:cBhvr>
                                        <p:cTn id="16" dur="1" fill="hold">
                                          <p:stCondLst>
                                            <p:cond delay="0"/>
                                          </p:stCondLst>
                                        </p:cTn>
                                        <p:tgtEl>
                                          <p:spTgt spid="3076"/>
                                        </p:tgtEl>
                                        <p:attrNameLst>
                                          <p:attrName>style.visibility</p:attrName>
                                        </p:attrNameLst>
                                      </p:cBhvr>
                                      <p:to>
                                        <p:strVal val="visible"/>
                                      </p:to>
                                    </p:set>
                                    <p:anim calcmode="lin" valueType="num">
                                      <p:cBhvr>
                                        <p:cTn id="17" dur="500" fill="hold"/>
                                        <p:tgtEl>
                                          <p:spTgt spid="3076"/>
                                        </p:tgtEl>
                                        <p:attrNameLst>
                                          <p:attrName>ppt_w</p:attrName>
                                        </p:attrNameLst>
                                      </p:cBhvr>
                                      <p:tavLst>
                                        <p:tav tm="0">
                                          <p:val>
                                            <p:fltVal val="0"/>
                                          </p:val>
                                        </p:tav>
                                        <p:tav tm="100000">
                                          <p:val>
                                            <p:strVal val="#ppt_w"/>
                                          </p:val>
                                        </p:tav>
                                      </p:tavLst>
                                    </p:anim>
                                    <p:anim calcmode="lin" valueType="num">
                                      <p:cBhvr>
                                        <p:cTn id="18" dur="500" fill="hold"/>
                                        <p:tgtEl>
                                          <p:spTgt spid="3076"/>
                                        </p:tgtEl>
                                        <p:attrNameLst>
                                          <p:attrName>ppt_h</p:attrName>
                                        </p:attrNameLst>
                                      </p:cBhvr>
                                      <p:tavLst>
                                        <p:tav tm="0">
                                          <p:val>
                                            <p:fltVal val="0"/>
                                          </p:val>
                                        </p:tav>
                                        <p:tav tm="100000">
                                          <p:val>
                                            <p:strVal val="#ppt_h"/>
                                          </p:val>
                                        </p:tav>
                                      </p:tavLst>
                                    </p:anim>
                                    <p:animEffect transition="in" filter="fade">
                                      <p:cBhvr>
                                        <p:cTn id="19" dur="500"/>
                                        <p:tgtEl>
                                          <p:spTgt spid="3076"/>
                                        </p:tgtEl>
                                      </p:cBhvr>
                                    </p:animEffect>
                                  </p:childTnLst>
                                </p:cTn>
                              </p:par>
                              <p:par>
                                <p:cTn id="20" presetID="53" presetClass="entr" presetSubtype="16" fill="hold" nodeType="withEffect">
                                  <p:stCondLst>
                                    <p:cond delay="0"/>
                                  </p:stCondLst>
                                  <p:childTnLst>
                                    <p:set>
                                      <p:cBhvr>
                                        <p:cTn id="21" dur="1" fill="hold">
                                          <p:stCondLst>
                                            <p:cond delay="0"/>
                                          </p:stCondLst>
                                        </p:cTn>
                                        <p:tgtEl>
                                          <p:spTgt spid="3078"/>
                                        </p:tgtEl>
                                        <p:attrNameLst>
                                          <p:attrName>style.visibility</p:attrName>
                                        </p:attrNameLst>
                                      </p:cBhvr>
                                      <p:to>
                                        <p:strVal val="visible"/>
                                      </p:to>
                                    </p:set>
                                    <p:anim calcmode="lin" valueType="num">
                                      <p:cBhvr>
                                        <p:cTn id="22" dur="500" fill="hold"/>
                                        <p:tgtEl>
                                          <p:spTgt spid="3078"/>
                                        </p:tgtEl>
                                        <p:attrNameLst>
                                          <p:attrName>ppt_w</p:attrName>
                                        </p:attrNameLst>
                                      </p:cBhvr>
                                      <p:tavLst>
                                        <p:tav tm="0">
                                          <p:val>
                                            <p:fltVal val="0"/>
                                          </p:val>
                                        </p:tav>
                                        <p:tav tm="100000">
                                          <p:val>
                                            <p:strVal val="#ppt_w"/>
                                          </p:val>
                                        </p:tav>
                                      </p:tavLst>
                                    </p:anim>
                                    <p:anim calcmode="lin" valueType="num">
                                      <p:cBhvr>
                                        <p:cTn id="23" dur="500" fill="hold"/>
                                        <p:tgtEl>
                                          <p:spTgt spid="3078"/>
                                        </p:tgtEl>
                                        <p:attrNameLst>
                                          <p:attrName>ppt_h</p:attrName>
                                        </p:attrNameLst>
                                      </p:cBhvr>
                                      <p:tavLst>
                                        <p:tav tm="0">
                                          <p:val>
                                            <p:fltVal val="0"/>
                                          </p:val>
                                        </p:tav>
                                        <p:tav tm="100000">
                                          <p:val>
                                            <p:strVal val="#ppt_h"/>
                                          </p:val>
                                        </p:tav>
                                      </p:tavLst>
                                    </p:anim>
                                    <p:animEffect transition="in" filter="fade">
                                      <p:cBhvr>
                                        <p:cTn id="24" dur="500"/>
                                        <p:tgtEl>
                                          <p:spTgt spid="3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172</TotalTime>
  <Words>1257</Words>
  <Application>Microsoft Office PowerPoint</Application>
  <PresentationFormat>On-screen Show (16:9)</PresentationFormat>
  <Paragraphs>133</Paragraphs>
  <Slides>34</Slides>
  <Notes>22</Notes>
  <HiddenSlides>0</HiddenSlides>
  <MMClips>1</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34</vt:i4>
      </vt:variant>
    </vt:vector>
  </HeadingPairs>
  <TitlesOfParts>
    <vt:vector size="45" baseType="lpstr">
      <vt:lpstr>Arial</vt:lpstr>
      <vt:lpstr>Arial (Body)</vt:lpstr>
      <vt:lpstr>Aharoni</vt:lpstr>
      <vt:lpstr>Calibri</vt:lpstr>
      <vt:lpstr>Agency FB</vt:lpstr>
      <vt:lpstr>Wingdings</vt:lpstr>
      <vt:lpstr>Didact Gothic</vt:lpstr>
      <vt:lpstr>Verdana</vt:lpstr>
      <vt:lpstr>Mitr</vt:lpstr>
      <vt:lpstr>Varela</vt:lpstr>
      <vt:lpstr>Reading Workshop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Acer</dc:creator>
  <cp:lastModifiedBy>Acer</cp:lastModifiedBy>
  <cp:revision>23</cp:revision>
  <dcterms:modified xsi:type="dcterms:W3CDTF">2024-09-17T09:40:43Z</dcterms:modified>
</cp:coreProperties>
</file>