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29" r:id="rId3"/>
    <p:sldId id="424" r:id="rId4"/>
    <p:sldId id="425" r:id="rId5"/>
    <p:sldId id="426" r:id="rId6"/>
    <p:sldId id="427" r:id="rId7"/>
    <p:sldId id="307" r:id="rId8"/>
    <p:sldId id="428" r:id="rId9"/>
    <p:sldId id="43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3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8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15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212033" y="27203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08D07B0-BE04-4C3A-BE4F-A1D2168B9154}"/>
              </a:ext>
            </a:extLst>
          </p:cNvPr>
          <p:cNvSpPr txBox="1">
            <a:spLocks/>
          </p:cNvSpPr>
          <p:nvPr/>
        </p:nvSpPr>
        <p:spPr>
          <a:xfrm>
            <a:off x="2748190" y="447984"/>
            <a:ext cx="8602137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Ôn tập học kì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0D4E69-77E0-4C3D-8C39-A8B297AD33A5}"/>
              </a:ext>
            </a:extLst>
          </p:cNvPr>
          <p:cNvSpPr txBox="1">
            <a:spLocks/>
          </p:cNvSpPr>
          <p:nvPr/>
        </p:nvSpPr>
        <p:spPr>
          <a:xfrm>
            <a:off x="1572285" y="2912926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17: </a:t>
            </a:r>
          </a:p>
          <a:p>
            <a:pPr algn="ctr"/>
            <a:r>
              <a:rPr lang="en-GB" sz="50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Ôn tập các số trong phạm vi 10 ( tiết 1)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41EE49-FCBB-425F-9A5E-942DC69736F4}"/>
              </a:ext>
            </a:extLst>
          </p:cNvPr>
          <p:cNvSpPr/>
          <p:nvPr/>
        </p:nvSpPr>
        <p:spPr>
          <a:xfrm>
            <a:off x="858072" y="692429"/>
            <a:ext cx="172675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2EF6FF-7781-4E36-9BE8-A28845E80E50}"/>
              </a:ext>
            </a:extLst>
          </p:cNvPr>
          <p:cNvGrpSpPr/>
          <p:nvPr/>
        </p:nvGrpSpPr>
        <p:grpSpPr>
          <a:xfrm>
            <a:off x="1041101" y="2478462"/>
            <a:ext cx="1366455" cy="655645"/>
            <a:chOff x="3234494" y="2417605"/>
            <a:chExt cx="801278" cy="433383"/>
          </a:xfrm>
        </p:grpSpPr>
        <p:pic>
          <p:nvPicPr>
            <p:cNvPr id="4" name="Picture 2" descr="F:\AAA-LÀM ẢNH SLIDE\Bai17.png">
              <a:extLst>
                <a:ext uri="{FF2B5EF4-FFF2-40B4-BE49-F238E27FC236}">
                  <a16:creationId xmlns:a16="http://schemas.microsoft.com/office/drawing/2014/main" id="{47758E2A-17A6-4F3A-9F3A-A76319F1D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C6E7DF-FE96-45A8-97C7-5CC52C26DFE2}"/>
                </a:ext>
              </a:extLst>
            </p:cNvPr>
            <p:cNvSpPr txBox="1"/>
            <p:nvPr/>
          </p:nvSpPr>
          <p:spPr>
            <a:xfrm>
              <a:off x="3616674" y="2461740"/>
              <a:ext cx="365843" cy="305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Lato" pitchFamily="34" charset="0"/>
                  <a:cs typeface="Lato" pitchFamily="34" charset="0"/>
                </a:rPr>
                <a:t>hai</a:t>
              </a:r>
              <a:endParaRPr lang="en-US" sz="24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3591DF-C13E-4706-A638-0C18B39A0AAE}"/>
              </a:ext>
            </a:extLst>
          </p:cNvPr>
          <p:cNvGrpSpPr/>
          <p:nvPr/>
        </p:nvGrpSpPr>
        <p:grpSpPr>
          <a:xfrm>
            <a:off x="1071299" y="2460407"/>
            <a:ext cx="501325" cy="646331"/>
            <a:chOff x="3038368" y="2164171"/>
            <a:chExt cx="347770" cy="427226"/>
          </a:xfrm>
        </p:grpSpPr>
        <p:sp>
          <p:nvSpPr>
            <p:cNvPr id="7" name="Rounded Rectangle 654">
              <a:extLst>
                <a:ext uri="{FF2B5EF4-FFF2-40B4-BE49-F238E27FC236}">
                  <a16:creationId xmlns:a16="http://schemas.microsoft.com/office/drawing/2014/main" id="{5DC718B7-329B-4800-9F34-BEAE10138032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CE9CFE-CE6B-43B1-BAB1-92CEE7FAD256}"/>
                </a:ext>
              </a:extLst>
            </p:cNvPr>
            <p:cNvSpPr txBox="1"/>
            <p:nvPr/>
          </p:nvSpPr>
          <p:spPr>
            <a:xfrm>
              <a:off x="3062299" y="2164171"/>
              <a:ext cx="26821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8FB374-CB9D-4473-9E0F-6017144708E3}"/>
              </a:ext>
            </a:extLst>
          </p:cNvPr>
          <p:cNvGrpSpPr/>
          <p:nvPr/>
        </p:nvGrpSpPr>
        <p:grpSpPr>
          <a:xfrm>
            <a:off x="1060437" y="2460535"/>
            <a:ext cx="515051" cy="646331"/>
            <a:chOff x="3028846" y="2164171"/>
            <a:chExt cx="357292" cy="427226"/>
          </a:xfrm>
        </p:grpSpPr>
        <p:sp>
          <p:nvSpPr>
            <p:cNvPr id="10" name="Rounded Rectangle 657">
              <a:extLst>
                <a:ext uri="{FF2B5EF4-FFF2-40B4-BE49-F238E27FC236}">
                  <a16:creationId xmlns:a16="http://schemas.microsoft.com/office/drawing/2014/main" id="{F6CD642A-BC1C-4118-87AB-D35AD9C8DC1C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C0261B-5405-4616-8934-4860C01AD1C0}"/>
                </a:ext>
              </a:extLst>
            </p:cNvPr>
            <p:cNvSpPr txBox="1"/>
            <p:nvPr/>
          </p:nvSpPr>
          <p:spPr>
            <a:xfrm>
              <a:off x="3028846" y="2164171"/>
              <a:ext cx="31269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6BB46E-104F-4B60-950F-9B1709AB185B}"/>
              </a:ext>
            </a:extLst>
          </p:cNvPr>
          <p:cNvGrpSpPr/>
          <p:nvPr/>
        </p:nvGrpSpPr>
        <p:grpSpPr>
          <a:xfrm>
            <a:off x="2926808" y="2430586"/>
            <a:ext cx="1487464" cy="655645"/>
            <a:chOff x="3045446" y="2895941"/>
            <a:chExt cx="1031857" cy="433383"/>
          </a:xfrm>
        </p:grpSpPr>
        <p:grpSp>
          <p:nvGrpSpPr>
            <p:cNvPr id="13" name="Group 108">
              <a:extLst>
                <a:ext uri="{FF2B5EF4-FFF2-40B4-BE49-F238E27FC236}">
                  <a16:creationId xmlns:a16="http://schemas.microsoft.com/office/drawing/2014/main" id="{05BB3467-45F7-42E9-8579-CFA26480EB50}"/>
                </a:ext>
              </a:extLst>
            </p:cNvPr>
            <p:cNvGrpSpPr/>
            <p:nvPr/>
          </p:nvGrpSpPr>
          <p:grpSpPr>
            <a:xfrm>
              <a:off x="3079089" y="2895941"/>
              <a:ext cx="998214" cy="433383"/>
              <a:chOff x="3234494" y="2417605"/>
              <a:chExt cx="843798" cy="433383"/>
            </a:xfrm>
          </p:grpSpPr>
          <p:pic>
            <p:nvPicPr>
              <p:cNvPr id="17" name="Picture 2" descr="F:\AAA-LÀM ẢNH SLIDE\Bai17.png">
                <a:extLst>
                  <a:ext uri="{FF2B5EF4-FFF2-40B4-BE49-F238E27FC236}">
                    <a16:creationId xmlns:a16="http://schemas.microsoft.com/office/drawing/2014/main" id="{44B5B151-4EA9-4A24-BC36-866B56C3F5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3F3A3F-FFE5-459E-9992-D608639C898E}"/>
                  </a:ext>
                </a:extLst>
              </p:cNvPr>
              <p:cNvSpPr txBox="1"/>
              <p:nvPr/>
            </p:nvSpPr>
            <p:spPr>
              <a:xfrm>
                <a:off x="3518811" y="2452687"/>
                <a:ext cx="559481" cy="305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Lato" pitchFamily="34" charset="0"/>
                    <a:cs typeface="Lato" pitchFamily="34" charset="0"/>
                  </a:rPr>
                  <a:t>mười</a:t>
                </a:r>
                <a:endParaRPr lang="en-US" sz="2400" b="1" dirty="0">
                  <a:latin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14" name="Group 111">
              <a:extLst>
                <a:ext uri="{FF2B5EF4-FFF2-40B4-BE49-F238E27FC236}">
                  <a16:creationId xmlns:a16="http://schemas.microsoft.com/office/drawing/2014/main" id="{260BDCFE-C14C-46B7-A9B7-38790A5B3C80}"/>
                </a:ext>
              </a:extLst>
            </p:cNvPr>
            <p:cNvGrpSpPr/>
            <p:nvPr/>
          </p:nvGrpSpPr>
          <p:grpSpPr>
            <a:xfrm>
              <a:off x="3045446" y="2914097"/>
              <a:ext cx="455033" cy="390782"/>
              <a:chOff x="2974528" y="2200383"/>
              <a:chExt cx="455033" cy="390782"/>
            </a:xfrm>
          </p:grpSpPr>
          <p:sp>
            <p:nvSpPr>
              <p:cNvPr id="15" name="Rounded Rectangle 662">
                <a:extLst>
                  <a:ext uri="{FF2B5EF4-FFF2-40B4-BE49-F238E27FC236}">
                    <a16:creationId xmlns:a16="http://schemas.microsoft.com/office/drawing/2014/main" id="{B29D958C-31A2-4620-AD98-EF69090C9B2D}"/>
                  </a:ext>
                </a:extLst>
              </p:cNvPr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F89DF-7CF8-4DE9-ACA9-5D1DB0415737}"/>
                  </a:ext>
                </a:extLst>
              </p:cNvPr>
              <p:cNvSpPr txBox="1"/>
              <p:nvPr/>
            </p:nvSpPr>
            <p:spPr>
              <a:xfrm>
                <a:off x="2974528" y="2200383"/>
                <a:ext cx="455033" cy="38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1"/>
                    </a:solidFill>
                    <a:latin typeface="Lato" pitchFamily="34" charset="0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F519F6-EFB6-4A7F-95FE-C87EE3F64E5E}"/>
              </a:ext>
            </a:extLst>
          </p:cNvPr>
          <p:cNvGrpSpPr/>
          <p:nvPr/>
        </p:nvGrpSpPr>
        <p:grpSpPr>
          <a:xfrm>
            <a:off x="6450198" y="2333858"/>
            <a:ext cx="1366455" cy="678788"/>
            <a:chOff x="3186221" y="3512878"/>
            <a:chExt cx="947913" cy="448680"/>
          </a:xfrm>
        </p:grpSpPr>
        <p:grpSp>
          <p:nvGrpSpPr>
            <p:cNvPr id="20" name="Group 118">
              <a:extLst>
                <a:ext uri="{FF2B5EF4-FFF2-40B4-BE49-F238E27FC236}">
                  <a16:creationId xmlns:a16="http://schemas.microsoft.com/office/drawing/2014/main" id="{77DC6288-9D2E-450E-B443-670A773E983D}"/>
                </a:ext>
              </a:extLst>
            </p:cNvPr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24" name="Picture 2" descr="F:\AAA-LÀM ẢNH SLIDE\Bai17.png">
                <a:extLst>
                  <a:ext uri="{FF2B5EF4-FFF2-40B4-BE49-F238E27FC236}">
                    <a16:creationId xmlns:a16="http://schemas.microsoft.com/office/drawing/2014/main" id="{FDDA4C40-6859-464C-8828-5E71D09E3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060C30-F97F-4CCA-A176-9A7C80AF5949}"/>
                  </a:ext>
                </a:extLst>
              </p:cNvPr>
              <p:cNvSpPr txBox="1"/>
              <p:nvPr/>
            </p:nvSpPr>
            <p:spPr>
              <a:xfrm>
                <a:off x="3586685" y="2463838"/>
                <a:ext cx="439163" cy="305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Lato" pitchFamily="34" charset="0"/>
                    <a:cs typeface="Lato" pitchFamily="34" charset="0"/>
                  </a:rPr>
                  <a:t>bốn</a:t>
                </a:r>
                <a:endParaRPr lang="en-US" sz="2400" b="1" dirty="0">
                  <a:latin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21" name="Group 152">
              <a:extLst>
                <a:ext uri="{FF2B5EF4-FFF2-40B4-BE49-F238E27FC236}">
                  <a16:creationId xmlns:a16="http://schemas.microsoft.com/office/drawing/2014/main" id="{CE5F9283-1FD6-4CDB-81D4-EEC97B9B733E}"/>
                </a:ext>
              </a:extLst>
            </p:cNvPr>
            <p:cNvGrpSpPr/>
            <p:nvPr/>
          </p:nvGrpSpPr>
          <p:grpSpPr>
            <a:xfrm>
              <a:off x="3216418" y="3512878"/>
              <a:ext cx="347770" cy="427226"/>
              <a:chOff x="3038368" y="2166930"/>
              <a:chExt cx="347770" cy="427226"/>
            </a:xfrm>
          </p:grpSpPr>
          <p:sp>
            <p:nvSpPr>
              <p:cNvPr id="22" name="Rounded Rectangle 669">
                <a:extLst>
                  <a:ext uri="{FF2B5EF4-FFF2-40B4-BE49-F238E27FC236}">
                    <a16:creationId xmlns:a16="http://schemas.microsoft.com/office/drawing/2014/main" id="{8EA6F0B6-6790-4C5A-898D-993C0B404B27}"/>
                  </a:ext>
                </a:extLst>
              </p:cNvPr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1B78C4-DDD4-4DA9-A616-DCE7042B2EAA}"/>
                  </a:ext>
                </a:extLst>
              </p:cNvPr>
              <p:cNvSpPr txBox="1"/>
              <p:nvPr/>
            </p:nvSpPr>
            <p:spPr>
              <a:xfrm>
                <a:off x="3041434" y="2166930"/>
                <a:ext cx="312696" cy="427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1"/>
                    </a:solidFill>
                    <a:latin typeface="Lato" pitchFamily="34" charset="0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35885A-61E1-4CD7-8845-B608F74B0762}"/>
              </a:ext>
            </a:extLst>
          </p:cNvPr>
          <p:cNvGrpSpPr/>
          <p:nvPr/>
        </p:nvGrpSpPr>
        <p:grpSpPr>
          <a:xfrm>
            <a:off x="8070696" y="2323964"/>
            <a:ext cx="1366455" cy="661918"/>
            <a:chOff x="3186221" y="3524029"/>
            <a:chExt cx="947913" cy="437529"/>
          </a:xfrm>
        </p:grpSpPr>
        <p:grpSp>
          <p:nvGrpSpPr>
            <p:cNvPr id="27" name="Group 118">
              <a:extLst>
                <a:ext uri="{FF2B5EF4-FFF2-40B4-BE49-F238E27FC236}">
                  <a16:creationId xmlns:a16="http://schemas.microsoft.com/office/drawing/2014/main" id="{61D97E1D-A376-4B1C-BAF9-0522D46F5AF9}"/>
                </a:ext>
              </a:extLst>
            </p:cNvPr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31" name="Picture 2" descr="F:\AAA-LÀM ẢNH SLIDE\Bai17.png">
                <a:extLst>
                  <a:ext uri="{FF2B5EF4-FFF2-40B4-BE49-F238E27FC236}">
                    <a16:creationId xmlns:a16="http://schemas.microsoft.com/office/drawing/2014/main" id="{A2A6FC29-2D09-43F8-9403-80417E12A8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663FA3-6CEA-481E-BF27-2631BF464958}"/>
                  </a:ext>
                </a:extLst>
              </p:cNvPr>
              <p:cNvSpPr txBox="1"/>
              <p:nvPr/>
            </p:nvSpPr>
            <p:spPr>
              <a:xfrm>
                <a:off x="3587100" y="2463838"/>
                <a:ext cx="441043" cy="305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Lato" pitchFamily="34" charset="0"/>
                    <a:cs typeface="Lato" pitchFamily="34" charset="0"/>
                  </a:rPr>
                  <a:t>tám</a:t>
                </a:r>
                <a:endParaRPr lang="en-US" sz="2400" b="1" dirty="0">
                  <a:latin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28" name="Group 152">
              <a:extLst>
                <a:ext uri="{FF2B5EF4-FFF2-40B4-BE49-F238E27FC236}">
                  <a16:creationId xmlns:a16="http://schemas.microsoft.com/office/drawing/2014/main" id="{93148515-A3CD-4020-A6D7-00FC211CD24E}"/>
                </a:ext>
              </a:extLst>
            </p:cNvPr>
            <p:cNvGrpSpPr/>
            <p:nvPr/>
          </p:nvGrpSpPr>
          <p:grpSpPr>
            <a:xfrm>
              <a:off x="3208333" y="3524029"/>
              <a:ext cx="355855" cy="427226"/>
              <a:chOff x="3030283" y="2178081"/>
              <a:chExt cx="355855" cy="427226"/>
            </a:xfrm>
          </p:grpSpPr>
          <p:sp>
            <p:nvSpPr>
              <p:cNvPr id="29" name="Rounded Rectangle 676">
                <a:extLst>
                  <a:ext uri="{FF2B5EF4-FFF2-40B4-BE49-F238E27FC236}">
                    <a16:creationId xmlns:a16="http://schemas.microsoft.com/office/drawing/2014/main" id="{DE7B0333-205E-4C5D-852F-3DE69ECEA870}"/>
                  </a:ext>
                </a:extLst>
              </p:cNvPr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6E3C59-4BD6-4460-93A5-47082D778DBD}"/>
                  </a:ext>
                </a:extLst>
              </p:cNvPr>
              <p:cNvSpPr txBox="1"/>
              <p:nvPr/>
            </p:nvSpPr>
            <p:spPr>
              <a:xfrm>
                <a:off x="3030283" y="2178081"/>
                <a:ext cx="312696" cy="427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1"/>
                    </a:solidFill>
                    <a:latin typeface="Lato" pitchFamily="34" charset="0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FED97C-F8B3-4A7C-9183-95367CC2C653}"/>
              </a:ext>
            </a:extLst>
          </p:cNvPr>
          <p:cNvGrpSpPr/>
          <p:nvPr/>
        </p:nvGrpSpPr>
        <p:grpSpPr>
          <a:xfrm>
            <a:off x="4668315" y="3807989"/>
            <a:ext cx="1443955" cy="678788"/>
            <a:chOff x="3186204" y="3512878"/>
            <a:chExt cx="1001675" cy="448680"/>
          </a:xfrm>
        </p:grpSpPr>
        <p:grpSp>
          <p:nvGrpSpPr>
            <p:cNvPr id="34" name="Group 118">
              <a:extLst>
                <a:ext uri="{FF2B5EF4-FFF2-40B4-BE49-F238E27FC236}">
                  <a16:creationId xmlns:a16="http://schemas.microsoft.com/office/drawing/2014/main" id="{EB8E0272-D9ED-467C-AD3D-CED84C5ADF41}"/>
                </a:ext>
              </a:extLst>
            </p:cNvPr>
            <p:cNvGrpSpPr/>
            <p:nvPr/>
          </p:nvGrpSpPr>
          <p:grpSpPr>
            <a:xfrm>
              <a:off x="3186204" y="3528175"/>
              <a:ext cx="1001675" cy="433383"/>
              <a:chOff x="3234494" y="2417605"/>
              <a:chExt cx="846727" cy="433383"/>
            </a:xfrm>
          </p:grpSpPr>
          <p:pic>
            <p:nvPicPr>
              <p:cNvPr id="38" name="Picture 2" descr="F:\AAA-LÀM ẢNH SLIDE\Bai17.png">
                <a:extLst>
                  <a:ext uri="{FF2B5EF4-FFF2-40B4-BE49-F238E27FC236}">
                    <a16:creationId xmlns:a16="http://schemas.microsoft.com/office/drawing/2014/main" id="{D75E69A8-840F-4D42-B8F3-B18D04A1C8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14FE48-D52A-4C7A-BEE3-55D435F2EA1D}"/>
                  </a:ext>
                </a:extLst>
              </p:cNvPr>
              <p:cNvSpPr txBox="1"/>
              <p:nvPr/>
            </p:nvSpPr>
            <p:spPr>
              <a:xfrm>
                <a:off x="3522678" y="2486140"/>
                <a:ext cx="558543" cy="26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Lato" pitchFamily="34" charset="0"/>
                    <a:cs typeface="Lato" pitchFamily="34" charset="0"/>
                  </a:rPr>
                  <a:t>không</a:t>
                </a:r>
                <a:endParaRPr lang="en-US" sz="2000" b="1" dirty="0">
                  <a:latin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35" name="Group 152">
              <a:extLst>
                <a:ext uri="{FF2B5EF4-FFF2-40B4-BE49-F238E27FC236}">
                  <a16:creationId xmlns:a16="http://schemas.microsoft.com/office/drawing/2014/main" id="{69A1CBB7-9D57-42B5-B371-018C427B60D3}"/>
                </a:ext>
              </a:extLst>
            </p:cNvPr>
            <p:cNvGrpSpPr/>
            <p:nvPr/>
          </p:nvGrpSpPr>
          <p:grpSpPr>
            <a:xfrm>
              <a:off x="3208333" y="3512878"/>
              <a:ext cx="355855" cy="427226"/>
              <a:chOff x="3030283" y="2166930"/>
              <a:chExt cx="355855" cy="427226"/>
            </a:xfrm>
          </p:grpSpPr>
          <p:sp>
            <p:nvSpPr>
              <p:cNvPr id="36" name="Rounded Rectangle 683">
                <a:extLst>
                  <a:ext uri="{FF2B5EF4-FFF2-40B4-BE49-F238E27FC236}">
                    <a16:creationId xmlns:a16="http://schemas.microsoft.com/office/drawing/2014/main" id="{F4986960-B70E-4729-85CB-B743583848CA}"/>
                  </a:ext>
                </a:extLst>
              </p:cNvPr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746B460-AC53-41F5-A715-C98962D72CAB}"/>
                  </a:ext>
                </a:extLst>
              </p:cNvPr>
              <p:cNvSpPr txBox="1"/>
              <p:nvPr/>
            </p:nvSpPr>
            <p:spPr>
              <a:xfrm>
                <a:off x="3030283" y="2166930"/>
                <a:ext cx="312696" cy="427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1"/>
                    </a:solidFill>
                    <a:latin typeface="Lato" pitchFamily="34" charset="0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413AB5-570C-42E2-95E8-3080152968A7}"/>
              </a:ext>
            </a:extLst>
          </p:cNvPr>
          <p:cNvGrpSpPr/>
          <p:nvPr/>
        </p:nvGrpSpPr>
        <p:grpSpPr>
          <a:xfrm>
            <a:off x="1013838" y="3922208"/>
            <a:ext cx="1366455" cy="655645"/>
            <a:chOff x="3234494" y="2417605"/>
            <a:chExt cx="801278" cy="433383"/>
          </a:xfrm>
        </p:grpSpPr>
        <p:pic>
          <p:nvPicPr>
            <p:cNvPr id="41" name="Picture 2" descr="F:\AAA-LÀM ẢNH SLIDE\Bai17.png">
              <a:extLst>
                <a:ext uri="{FF2B5EF4-FFF2-40B4-BE49-F238E27FC236}">
                  <a16:creationId xmlns:a16="http://schemas.microsoft.com/office/drawing/2014/main" id="{F34262C9-C7D3-441F-A43C-3AEB50C25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358341B-9D96-47CA-ACED-B146A8C7E163}"/>
                </a:ext>
              </a:extLst>
            </p:cNvPr>
            <p:cNvSpPr txBox="1"/>
            <p:nvPr/>
          </p:nvSpPr>
          <p:spPr>
            <a:xfrm>
              <a:off x="3639168" y="2461740"/>
              <a:ext cx="315197" cy="305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Lato" pitchFamily="34" charset="0"/>
                  <a:cs typeface="Lato" pitchFamily="34" charset="0"/>
                </a:rPr>
                <a:t>ba</a:t>
              </a:r>
              <a:endParaRPr lang="en-US" sz="24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7AC650-6635-426D-952D-FCA93605C89D}"/>
              </a:ext>
            </a:extLst>
          </p:cNvPr>
          <p:cNvGrpSpPr/>
          <p:nvPr/>
        </p:nvGrpSpPr>
        <p:grpSpPr>
          <a:xfrm>
            <a:off x="1044036" y="3904153"/>
            <a:ext cx="501325" cy="646331"/>
            <a:chOff x="3038368" y="2164171"/>
            <a:chExt cx="347770" cy="427226"/>
          </a:xfrm>
        </p:grpSpPr>
        <p:sp>
          <p:nvSpPr>
            <p:cNvPr id="44" name="Rounded Rectangle 691">
              <a:extLst>
                <a:ext uri="{FF2B5EF4-FFF2-40B4-BE49-F238E27FC236}">
                  <a16:creationId xmlns:a16="http://schemas.microsoft.com/office/drawing/2014/main" id="{5554EC60-CC9A-4CBE-BED4-B4200380FFDB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322BDF-0280-4155-8C28-63B290FC5877}"/>
                </a:ext>
              </a:extLst>
            </p:cNvPr>
            <p:cNvSpPr txBox="1"/>
            <p:nvPr/>
          </p:nvSpPr>
          <p:spPr>
            <a:xfrm>
              <a:off x="3062299" y="2164171"/>
              <a:ext cx="26821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4CDB3-E3BC-47A5-AEB2-CC8A94E33F8F}"/>
              </a:ext>
            </a:extLst>
          </p:cNvPr>
          <p:cNvGrpSpPr/>
          <p:nvPr/>
        </p:nvGrpSpPr>
        <p:grpSpPr>
          <a:xfrm>
            <a:off x="1042703" y="3904281"/>
            <a:ext cx="501325" cy="646331"/>
            <a:chOff x="3038368" y="2164171"/>
            <a:chExt cx="347770" cy="427226"/>
          </a:xfrm>
        </p:grpSpPr>
        <p:sp>
          <p:nvSpPr>
            <p:cNvPr id="47" name="Rounded Rectangle 694">
              <a:extLst>
                <a:ext uri="{FF2B5EF4-FFF2-40B4-BE49-F238E27FC236}">
                  <a16:creationId xmlns:a16="http://schemas.microsoft.com/office/drawing/2014/main" id="{7CEB1327-739C-4125-AAE6-9F21C7F044F8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430970-C387-418C-A2A1-DA01719E72FA}"/>
                </a:ext>
              </a:extLst>
            </p:cNvPr>
            <p:cNvSpPr txBox="1"/>
            <p:nvPr/>
          </p:nvSpPr>
          <p:spPr>
            <a:xfrm>
              <a:off x="3039997" y="2164171"/>
              <a:ext cx="31269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214FCD-0E11-4088-82D2-97E609896198}"/>
              </a:ext>
            </a:extLst>
          </p:cNvPr>
          <p:cNvGrpSpPr/>
          <p:nvPr/>
        </p:nvGrpSpPr>
        <p:grpSpPr>
          <a:xfrm>
            <a:off x="3027261" y="3858852"/>
            <a:ext cx="1377747" cy="655645"/>
            <a:chOff x="3234494" y="2417605"/>
            <a:chExt cx="807900" cy="433383"/>
          </a:xfrm>
        </p:grpSpPr>
        <p:pic>
          <p:nvPicPr>
            <p:cNvPr id="50" name="Picture 2" descr="F:\AAA-LÀM ẢNH SLIDE\Bai17.png">
              <a:extLst>
                <a:ext uri="{FF2B5EF4-FFF2-40B4-BE49-F238E27FC236}">
                  <a16:creationId xmlns:a16="http://schemas.microsoft.com/office/drawing/2014/main" id="{3F0E8F46-2748-4A3F-83CE-180D400EA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883218-83B2-49EB-A56A-00945201AAFF}"/>
                </a:ext>
              </a:extLst>
            </p:cNvPr>
            <p:cNvSpPr txBox="1"/>
            <p:nvPr/>
          </p:nvSpPr>
          <p:spPr>
            <a:xfrm>
              <a:off x="3562811" y="2461740"/>
              <a:ext cx="479583" cy="305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Lato" pitchFamily="34" charset="0"/>
                  <a:cs typeface="Lato" pitchFamily="34" charset="0"/>
                </a:rPr>
                <a:t>năm</a:t>
              </a:r>
              <a:endParaRPr lang="en-US" sz="24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56E681B-546E-4A45-90C4-2BE72CC48AA7}"/>
              </a:ext>
            </a:extLst>
          </p:cNvPr>
          <p:cNvGrpSpPr/>
          <p:nvPr/>
        </p:nvGrpSpPr>
        <p:grpSpPr>
          <a:xfrm>
            <a:off x="3057461" y="3840797"/>
            <a:ext cx="501325" cy="646331"/>
            <a:chOff x="3038368" y="2164171"/>
            <a:chExt cx="347770" cy="427226"/>
          </a:xfrm>
        </p:grpSpPr>
        <p:sp>
          <p:nvSpPr>
            <p:cNvPr id="53" name="Rounded Rectangle 700">
              <a:extLst>
                <a:ext uri="{FF2B5EF4-FFF2-40B4-BE49-F238E27FC236}">
                  <a16:creationId xmlns:a16="http://schemas.microsoft.com/office/drawing/2014/main" id="{688B5CF9-3E94-4DE9-A42C-13CED71C5597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3E4799-F57D-4AF8-A799-CC0AA56BFC46}"/>
                </a:ext>
              </a:extLst>
            </p:cNvPr>
            <p:cNvSpPr txBox="1"/>
            <p:nvPr/>
          </p:nvSpPr>
          <p:spPr>
            <a:xfrm>
              <a:off x="3062299" y="2164171"/>
              <a:ext cx="26821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6B7D90-42ED-4AC9-83D0-2AF66381A6CC}"/>
              </a:ext>
            </a:extLst>
          </p:cNvPr>
          <p:cNvGrpSpPr/>
          <p:nvPr/>
        </p:nvGrpSpPr>
        <p:grpSpPr>
          <a:xfrm>
            <a:off x="3046599" y="3840925"/>
            <a:ext cx="515051" cy="646331"/>
            <a:chOff x="3028846" y="2164171"/>
            <a:chExt cx="357292" cy="427226"/>
          </a:xfrm>
        </p:grpSpPr>
        <p:sp>
          <p:nvSpPr>
            <p:cNvPr id="56" name="Rounded Rectangle 703">
              <a:extLst>
                <a:ext uri="{FF2B5EF4-FFF2-40B4-BE49-F238E27FC236}">
                  <a16:creationId xmlns:a16="http://schemas.microsoft.com/office/drawing/2014/main" id="{E353AF83-9EA5-41F5-AD23-0D32D1C14B02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5E42A0B-2639-4F3D-BEA9-E45BD7FD6045}"/>
                </a:ext>
              </a:extLst>
            </p:cNvPr>
            <p:cNvSpPr txBox="1"/>
            <p:nvPr/>
          </p:nvSpPr>
          <p:spPr>
            <a:xfrm>
              <a:off x="3028846" y="2164171"/>
              <a:ext cx="31269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A3036B-79F9-4AD2-9F58-D1A3357EF470}"/>
              </a:ext>
            </a:extLst>
          </p:cNvPr>
          <p:cNvGrpSpPr/>
          <p:nvPr/>
        </p:nvGrpSpPr>
        <p:grpSpPr>
          <a:xfrm>
            <a:off x="4721412" y="2344283"/>
            <a:ext cx="1366455" cy="655645"/>
            <a:chOff x="3234494" y="2417605"/>
            <a:chExt cx="801278" cy="433383"/>
          </a:xfrm>
        </p:grpSpPr>
        <p:pic>
          <p:nvPicPr>
            <p:cNvPr id="59" name="Picture 2" descr="F:\AAA-LÀM ẢNH SLIDE\Bai17.png">
              <a:extLst>
                <a:ext uri="{FF2B5EF4-FFF2-40B4-BE49-F238E27FC236}">
                  <a16:creationId xmlns:a16="http://schemas.microsoft.com/office/drawing/2014/main" id="{94CBE999-8396-41A7-B495-D3B1F440E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286AE1-1C01-4AF3-AB71-D4565B2849D7}"/>
                </a:ext>
              </a:extLst>
            </p:cNvPr>
            <p:cNvSpPr txBox="1"/>
            <p:nvPr/>
          </p:nvSpPr>
          <p:spPr>
            <a:xfrm>
              <a:off x="3618626" y="2461740"/>
              <a:ext cx="393103" cy="305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Lato" pitchFamily="34" charset="0"/>
                  <a:cs typeface="Lato" pitchFamily="34" charset="0"/>
                </a:rPr>
                <a:t>sáu</a:t>
              </a:r>
              <a:endParaRPr lang="en-US" sz="24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8DACD98-C36D-44E2-99E5-B2EFB683249B}"/>
              </a:ext>
            </a:extLst>
          </p:cNvPr>
          <p:cNvGrpSpPr/>
          <p:nvPr/>
        </p:nvGrpSpPr>
        <p:grpSpPr>
          <a:xfrm>
            <a:off x="4751610" y="2326228"/>
            <a:ext cx="501325" cy="646331"/>
            <a:chOff x="3038368" y="2164171"/>
            <a:chExt cx="347770" cy="427226"/>
          </a:xfrm>
        </p:grpSpPr>
        <p:sp>
          <p:nvSpPr>
            <p:cNvPr id="62" name="Rounded Rectangle 709">
              <a:extLst>
                <a:ext uri="{FF2B5EF4-FFF2-40B4-BE49-F238E27FC236}">
                  <a16:creationId xmlns:a16="http://schemas.microsoft.com/office/drawing/2014/main" id="{63D4FAD3-D9E5-4097-A276-15C476CCCCE1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D598FA-09CE-4CFA-856E-C5CED5EF4FD4}"/>
                </a:ext>
              </a:extLst>
            </p:cNvPr>
            <p:cNvSpPr txBox="1"/>
            <p:nvPr/>
          </p:nvSpPr>
          <p:spPr>
            <a:xfrm>
              <a:off x="3062299" y="2164171"/>
              <a:ext cx="26821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EA22385-7A31-42F7-8E2D-C16D98FEFFF8}"/>
              </a:ext>
            </a:extLst>
          </p:cNvPr>
          <p:cNvGrpSpPr/>
          <p:nvPr/>
        </p:nvGrpSpPr>
        <p:grpSpPr>
          <a:xfrm>
            <a:off x="4740748" y="2315206"/>
            <a:ext cx="515051" cy="662850"/>
            <a:chOff x="3028846" y="2153020"/>
            <a:chExt cx="357292" cy="438145"/>
          </a:xfrm>
        </p:grpSpPr>
        <p:sp>
          <p:nvSpPr>
            <p:cNvPr id="65" name="Rounded Rectangle 712">
              <a:extLst>
                <a:ext uri="{FF2B5EF4-FFF2-40B4-BE49-F238E27FC236}">
                  <a16:creationId xmlns:a16="http://schemas.microsoft.com/office/drawing/2014/main" id="{47EF8CD8-4A7C-411B-A98E-64955273DDB9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7EBBB70-E916-4B62-B989-6F8DFE139907}"/>
                </a:ext>
              </a:extLst>
            </p:cNvPr>
            <p:cNvSpPr txBox="1"/>
            <p:nvPr/>
          </p:nvSpPr>
          <p:spPr>
            <a:xfrm>
              <a:off x="3028846" y="2153020"/>
              <a:ext cx="31269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451F465-8C00-403C-9F3B-7C493BCB1243}"/>
              </a:ext>
            </a:extLst>
          </p:cNvPr>
          <p:cNvGrpSpPr/>
          <p:nvPr/>
        </p:nvGrpSpPr>
        <p:grpSpPr>
          <a:xfrm>
            <a:off x="6450578" y="3799071"/>
            <a:ext cx="1366459" cy="655645"/>
            <a:chOff x="3234494" y="2417605"/>
            <a:chExt cx="801278" cy="433383"/>
          </a:xfrm>
        </p:grpSpPr>
        <p:pic>
          <p:nvPicPr>
            <p:cNvPr id="68" name="Picture 2" descr="F:\AAA-LÀM ẢNH SLIDE\Bai17.png">
              <a:extLst>
                <a:ext uri="{FF2B5EF4-FFF2-40B4-BE49-F238E27FC236}">
                  <a16:creationId xmlns:a16="http://schemas.microsoft.com/office/drawing/2014/main" id="{B3F19E08-32FE-4DAD-AC6F-4AA6F319D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07D886D-765F-408C-8B51-160EF21EFB29}"/>
                </a:ext>
              </a:extLst>
            </p:cNvPr>
            <p:cNvSpPr txBox="1"/>
            <p:nvPr/>
          </p:nvSpPr>
          <p:spPr>
            <a:xfrm>
              <a:off x="3566934" y="2461740"/>
              <a:ext cx="464541" cy="305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Lato" pitchFamily="34" charset="0"/>
                  <a:cs typeface="Lato" pitchFamily="34" charset="0"/>
                </a:rPr>
                <a:t>chín</a:t>
              </a:r>
              <a:endParaRPr lang="en-US" sz="24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016AC0-1EEA-4432-B84B-EF7476CD6BA6}"/>
              </a:ext>
            </a:extLst>
          </p:cNvPr>
          <p:cNvGrpSpPr/>
          <p:nvPr/>
        </p:nvGrpSpPr>
        <p:grpSpPr>
          <a:xfrm>
            <a:off x="6480767" y="3781016"/>
            <a:ext cx="501325" cy="646331"/>
            <a:chOff x="3038368" y="2164171"/>
            <a:chExt cx="347770" cy="427226"/>
          </a:xfrm>
        </p:grpSpPr>
        <p:sp>
          <p:nvSpPr>
            <p:cNvPr id="71" name="Rounded Rectangle 718">
              <a:extLst>
                <a:ext uri="{FF2B5EF4-FFF2-40B4-BE49-F238E27FC236}">
                  <a16:creationId xmlns:a16="http://schemas.microsoft.com/office/drawing/2014/main" id="{D07455D6-28E8-444D-953B-9BD0CCAB7C5C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9D6C789-18C8-4692-9F9D-4C64942B56F0}"/>
                </a:ext>
              </a:extLst>
            </p:cNvPr>
            <p:cNvSpPr txBox="1"/>
            <p:nvPr/>
          </p:nvSpPr>
          <p:spPr>
            <a:xfrm>
              <a:off x="3062299" y="2164171"/>
              <a:ext cx="26821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4FBB04-B98E-43A5-8109-D4D23E0B7360}"/>
              </a:ext>
            </a:extLst>
          </p:cNvPr>
          <p:cNvGrpSpPr/>
          <p:nvPr/>
        </p:nvGrpSpPr>
        <p:grpSpPr>
          <a:xfrm>
            <a:off x="6479434" y="3781144"/>
            <a:ext cx="501325" cy="646331"/>
            <a:chOff x="3038368" y="2164171"/>
            <a:chExt cx="347770" cy="427226"/>
          </a:xfrm>
        </p:grpSpPr>
        <p:sp>
          <p:nvSpPr>
            <p:cNvPr id="74" name="Rounded Rectangle 721">
              <a:extLst>
                <a:ext uri="{FF2B5EF4-FFF2-40B4-BE49-F238E27FC236}">
                  <a16:creationId xmlns:a16="http://schemas.microsoft.com/office/drawing/2014/main" id="{731490BD-8D85-4957-9F90-8360A92DADD9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A80B7DA-F09C-4C9D-8F49-1D99CC255750}"/>
                </a:ext>
              </a:extLst>
            </p:cNvPr>
            <p:cNvSpPr txBox="1"/>
            <p:nvPr/>
          </p:nvSpPr>
          <p:spPr>
            <a:xfrm>
              <a:off x="3039997" y="2164171"/>
              <a:ext cx="31269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253B730-0D1E-4474-810F-1C6FF1D257C5}"/>
              </a:ext>
            </a:extLst>
          </p:cNvPr>
          <p:cNvGrpSpPr/>
          <p:nvPr/>
        </p:nvGrpSpPr>
        <p:grpSpPr>
          <a:xfrm>
            <a:off x="8063632" y="3786080"/>
            <a:ext cx="1366455" cy="655645"/>
            <a:chOff x="3234494" y="2417605"/>
            <a:chExt cx="801278" cy="433383"/>
          </a:xfrm>
        </p:grpSpPr>
        <p:pic>
          <p:nvPicPr>
            <p:cNvPr id="77" name="Picture 2" descr="F:\AAA-LÀM ẢNH SLIDE\Bai17.png">
              <a:extLst>
                <a:ext uri="{FF2B5EF4-FFF2-40B4-BE49-F238E27FC236}">
                  <a16:creationId xmlns:a16="http://schemas.microsoft.com/office/drawing/2014/main" id="{66E0980E-DE0C-4F99-B2B2-151F8C9A1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4E966F4-5BDF-4252-B819-2BC7541DE963}"/>
                </a:ext>
              </a:extLst>
            </p:cNvPr>
            <p:cNvSpPr txBox="1"/>
            <p:nvPr/>
          </p:nvSpPr>
          <p:spPr>
            <a:xfrm>
              <a:off x="3607670" y="2461740"/>
              <a:ext cx="413783" cy="305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Lato" pitchFamily="34" charset="0"/>
                  <a:cs typeface="Lato" pitchFamily="34" charset="0"/>
                </a:rPr>
                <a:t>bảy</a:t>
              </a:r>
              <a:endParaRPr lang="en-US" sz="24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5F412D6-09E8-4B2E-9E47-DB2C177C7C73}"/>
              </a:ext>
            </a:extLst>
          </p:cNvPr>
          <p:cNvGrpSpPr/>
          <p:nvPr/>
        </p:nvGrpSpPr>
        <p:grpSpPr>
          <a:xfrm>
            <a:off x="8093830" y="3768025"/>
            <a:ext cx="501325" cy="646331"/>
            <a:chOff x="3038368" y="2164171"/>
            <a:chExt cx="347770" cy="427226"/>
          </a:xfrm>
        </p:grpSpPr>
        <p:sp>
          <p:nvSpPr>
            <p:cNvPr id="80" name="Rounded Rectangle 727">
              <a:extLst>
                <a:ext uri="{FF2B5EF4-FFF2-40B4-BE49-F238E27FC236}">
                  <a16:creationId xmlns:a16="http://schemas.microsoft.com/office/drawing/2014/main" id="{402CE2F9-C908-4667-90B3-1543ED4BFB56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E10588A-49A9-458B-8DFF-4C463C1C1FAE}"/>
                </a:ext>
              </a:extLst>
            </p:cNvPr>
            <p:cNvSpPr txBox="1"/>
            <p:nvPr/>
          </p:nvSpPr>
          <p:spPr>
            <a:xfrm>
              <a:off x="3062299" y="2164171"/>
              <a:ext cx="26821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C99ACCB-9831-43CC-8735-0EB75D5994C8}"/>
              </a:ext>
            </a:extLst>
          </p:cNvPr>
          <p:cNvGrpSpPr/>
          <p:nvPr/>
        </p:nvGrpSpPr>
        <p:grpSpPr>
          <a:xfrm>
            <a:off x="8092497" y="3768153"/>
            <a:ext cx="501325" cy="646331"/>
            <a:chOff x="3038368" y="2164171"/>
            <a:chExt cx="347770" cy="427226"/>
          </a:xfrm>
        </p:grpSpPr>
        <p:sp>
          <p:nvSpPr>
            <p:cNvPr id="83" name="Rounded Rectangle 730">
              <a:extLst>
                <a:ext uri="{FF2B5EF4-FFF2-40B4-BE49-F238E27FC236}">
                  <a16:creationId xmlns:a16="http://schemas.microsoft.com/office/drawing/2014/main" id="{376AEDE4-C1F0-40D4-A84C-8158C2366748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2E44390-BB90-48FD-8EAB-087999D4F77F}"/>
                </a:ext>
              </a:extLst>
            </p:cNvPr>
            <p:cNvSpPr txBox="1"/>
            <p:nvPr/>
          </p:nvSpPr>
          <p:spPr>
            <a:xfrm>
              <a:off x="3039997" y="2164171"/>
              <a:ext cx="31269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CFC2606-3BAE-4726-A118-F73C26209A2C}"/>
              </a:ext>
            </a:extLst>
          </p:cNvPr>
          <p:cNvGrpSpPr/>
          <p:nvPr/>
        </p:nvGrpSpPr>
        <p:grpSpPr>
          <a:xfrm>
            <a:off x="9715282" y="2969409"/>
            <a:ext cx="1370921" cy="655645"/>
            <a:chOff x="3234494" y="2417605"/>
            <a:chExt cx="803896" cy="433383"/>
          </a:xfrm>
        </p:grpSpPr>
        <p:pic>
          <p:nvPicPr>
            <p:cNvPr id="86" name="Picture 2" descr="F:\AAA-LÀM ẢNH SLIDE\Bai17.png">
              <a:extLst>
                <a:ext uri="{FF2B5EF4-FFF2-40B4-BE49-F238E27FC236}">
                  <a16:creationId xmlns:a16="http://schemas.microsoft.com/office/drawing/2014/main" id="{D93C4BB6-0EB9-40C3-ABF3-99F61ABEE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D0F3A53-9624-4496-8E90-E398A0AB6926}"/>
                </a:ext>
              </a:extLst>
            </p:cNvPr>
            <p:cNvSpPr txBox="1"/>
            <p:nvPr/>
          </p:nvSpPr>
          <p:spPr>
            <a:xfrm>
              <a:off x="3584188" y="2461740"/>
              <a:ext cx="454202" cy="305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Lato" pitchFamily="34" charset="0"/>
                  <a:cs typeface="Lato" pitchFamily="34" charset="0"/>
                </a:rPr>
                <a:t>một</a:t>
              </a:r>
              <a:endParaRPr lang="en-US" sz="24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43E5448-9472-4D0D-9AB5-357464FE71A7}"/>
              </a:ext>
            </a:extLst>
          </p:cNvPr>
          <p:cNvGrpSpPr/>
          <p:nvPr/>
        </p:nvGrpSpPr>
        <p:grpSpPr>
          <a:xfrm>
            <a:off x="9745476" y="2951354"/>
            <a:ext cx="501325" cy="646331"/>
            <a:chOff x="3038368" y="2164171"/>
            <a:chExt cx="347770" cy="427226"/>
          </a:xfrm>
        </p:grpSpPr>
        <p:sp>
          <p:nvSpPr>
            <p:cNvPr id="89" name="Rounded Rectangle 736">
              <a:extLst>
                <a:ext uri="{FF2B5EF4-FFF2-40B4-BE49-F238E27FC236}">
                  <a16:creationId xmlns:a16="http://schemas.microsoft.com/office/drawing/2014/main" id="{BBE6181B-1E02-40BA-B77A-EBBAC17FF1EE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5D1E454-4CE7-4008-B1FF-521417CBAB4D}"/>
                </a:ext>
              </a:extLst>
            </p:cNvPr>
            <p:cNvSpPr txBox="1"/>
            <p:nvPr/>
          </p:nvSpPr>
          <p:spPr>
            <a:xfrm>
              <a:off x="3062299" y="2164171"/>
              <a:ext cx="26821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251516B-D950-40FC-A12F-9CFFCB235E2B}"/>
              </a:ext>
            </a:extLst>
          </p:cNvPr>
          <p:cNvGrpSpPr/>
          <p:nvPr/>
        </p:nvGrpSpPr>
        <p:grpSpPr>
          <a:xfrm>
            <a:off x="9744143" y="2951482"/>
            <a:ext cx="501325" cy="646331"/>
            <a:chOff x="3038368" y="2164171"/>
            <a:chExt cx="347770" cy="427226"/>
          </a:xfrm>
        </p:grpSpPr>
        <p:sp>
          <p:nvSpPr>
            <p:cNvPr id="92" name="Rounded Rectangle 739">
              <a:extLst>
                <a:ext uri="{FF2B5EF4-FFF2-40B4-BE49-F238E27FC236}">
                  <a16:creationId xmlns:a16="http://schemas.microsoft.com/office/drawing/2014/main" id="{10B84383-E4A1-4662-BF2E-3B4B12947C45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7BB7390-C682-4082-9264-31EB28E0B22A}"/>
                </a:ext>
              </a:extLst>
            </p:cNvPr>
            <p:cNvSpPr txBox="1"/>
            <p:nvPr/>
          </p:nvSpPr>
          <p:spPr>
            <a:xfrm>
              <a:off x="3039997" y="2164171"/>
              <a:ext cx="312696" cy="42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9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>
            <a:extLst>
              <a:ext uri="{FF2B5EF4-FFF2-40B4-BE49-F238E27FC236}">
                <a16:creationId xmlns:a16="http://schemas.microsoft.com/office/drawing/2014/main" id="{AF9264C7-3042-4B4D-94B0-D595A5BF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502" y="386497"/>
            <a:ext cx="1673352" cy="743806"/>
          </a:xfrm>
          <a:prstGeom prst="rect">
            <a:avLst/>
          </a:prstGeom>
          <a:noFill/>
        </p:spPr>
      </p:pic>
      <p:sp>
        <p:nvSpPr>
          <p:cNvPr id="3" name="Freeform 444">
            <a:extLst>
              <a:ext uri="{FF2B5EF4-FFF2-40B4-BE49-F238E27FC236}">
                <a16:creationId xmlns:a16="http://schemas.microsoft.com/office/drawing/2014/main" id="{69A95E64-9FE6-40C5-9265-83073C5265AB}"/>
              </a:ext>
            </a:extLst>
          </p:cNvPr>
          <p:cNvSpPr/>
          <p:nvPr/>
        </p:nvSpPr>
        <p:spPr>
          <a:xfrm>
            <a:off x="2380139" y="2636375"/>
            <a:ext cx="299224" cy="579863"/>
          </a:xfrm>
          <a:custGeom>
            <a:avLst/>
            <a:gdLst>
              <a:gd name="connsiteX0" fmla="*/ 299224 w 299224"/>
              <a:gd name="connsiteY0" fmla="*/ 579863 h 579863"/>
              <a:gd name="connsiteX1" fmla="*/ 20444 w 299224"/>
              <a:gd name="connsiteY1" fmla="*/ 390293 h 579863"/>
              <a:gd name="connsiteX2" fmla="*/ 176561 w 299224"/>
              <a:gd name="connsiteY2" fmla="*/ 0 h 5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24" h="579863">
                <a:moveTo>
                  <a:pt x="299224" y="579863"/>
                </a:moveTo>
                <a:cubicBezTo>
                  <a:pt x="170056" y="533400"/>
                  <a:pt x="40888" y="486937"/>
                  <a:pt x="20444" y="390293"/>
                </a:cubicBezTo>
                <a:cubicBezTo>
                  <a:pt x="0" y="293649"/>
                  <a:pt x="148683" y="107795"/>
                  <a:pt x="176561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47">
            <a:extLst>
              <a:ext uri="{FF2B5EF4-FFF2-40B4-BE49-F238E27FC236}">
                <a16:creationId xmlns:a16="http://schemas.microsoft.com/office/drawing/2014/main" id="{F0ECBF09-7047-4D63-876E-3502D048749D}"/>
              </a:ext>
            </a:extLst>
          </p:cNvPr>
          <p:cNvSpPr/>
          <p:nvPr/>
        </p:nvSpPr>
        <p:spPr>
          <a:xfrm>
            <a:off x="3917149" y="2602921"/>
            <a:ext cx="1540726" cy="635620"/>
          </a:xfrm>
          <a:custGeom>
            <a:avLst/>
            <a:gdLst>
              <a:gd name="connsiteX0" fmla="*/ 0 w 1540726"/>
              <a:gd name="connsiteY0" fmla="*/ 635620 h 635620"/>
              <a:gd name="connsiteX1" fmla="*/ 390292 w 1540726"/>
              <a:gd name="connsiteY1" fmla="*/ 401444 h 635620"/>
              <a:gd name="connsiteX2" fmla="*/ 1349297 w 1540726"/>
              <a:gd name="connsiteY2" fmla="*/ 312234 h 635620"/>
              <a:gd name="connsiteX3" fmla="*/ 1538868 w 1540726"/>
              <a:gd name="connsiteY3" fmla="*/ 0 h 6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726" h="635620">
                <a:moveTo>
                  <a:pt x="0" y="635620"/>
                </a:moveTo>
                <a:cubicBezTo>
                  <a:pt x="82704" y="545481"/>
                  <a:pt x="165409" y="455342"/>
                  <a:pt x="390292" y="401444"/>
                </a:cubicBezTo>
                <a:cubicBezTo>
                  <a:pt x="615175" y="347546"/>
                  <a:pt x="1157868" y="379141"/>
                  <a:pt x="1349297" y="312234"/>
                </a:cubicBezTo>
                <a:cubicBezTo>
                  <a:pt x="1540726" y="245327"/>
                  <a:pt x="1539797" y="122663"/>
                  <a:pt x="153886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48">
            <a:extLst>
              <a:ext uri="{FF2B5EF4-FFF2-40B4-BE49-F238E27FC236}">
                <a16:creationId xmlns:a16="http://schemas.microsoft.com/office/drawing/2014/main" id="{C7A3D90B-0E21-428E-AF2C-8ED5BEBD721A}"/>
              </a:ext>
            </a:extLst>
          </p:cNvPr>
          <p:cNvSpPr/>
          <p:nvPr/>
        </p:nvSpPr>
        <p:spPr>
          <a:xfrm>
            <a:off x="3939451" y="2636375"/>
            <a:ext cx="1003610" cy="602166"/>
          </a:xfrm>
          <a:custGeom>
            <a:avLst/>
            <a:gdLst>
              <a:gd name="connsiteX0" fmla="*/ 1003610 w 1003610"/>
              <a:gd name="connsiteY0" fmla="*/ 602166 h 602166"/>
              <a:gd name="connsiteX1" fmla="*/ 791737 w 1003610"/>
              <a:gd name="connsiteY1" fmla="*/ 423746 h 602166"/>
              <a:gd name="connsiteX2" fmla="*/ 211873 w 1003610"/>
              <a:gd name="connsiteY2" fmla="*/ 301083 h 602166"/>
              <a:gd name="connsiteX3" fmla="*/ 0 w 1003610"/>
              <a:gd name="connsiteY3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602166">
                <a:moveTo>
                  <a:pt x="1003610" y="602166"/>
                </a:moveTo>
                <a:cubicBezTo>
                  <a:pt x="963651" y="538046"/>
                  <a:pt x="923693" y="473927"/>
                  <a:pt x="791737" y="423746"/>
                </a:cubicBezTo>
                <a:cubicBezTo>
                  <a:pt x="659781" y="373565"/>
                  <a:pt x="343829" y="371707"/>
                  <a:pt x="211873" y="301083"/>
                </a:cubicBezTo>
                <a:cubicBezTo>
                  <a:pt x="79917" y="230459"/>
                  <a:pt x="39958" y="115229"/>
                  <a:pt x="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2">
            <a:extLst>
              <a:ext uri="{FF2B5EF4-FFF2-40B4-BE49-F238E27FC236}">
                <a16:creationId xmlns:a16="http://schemas.microsoft.com/office/drawing/2014/main" id="{B53B2BE1-7DD8-4ED6-8B10-66CCE7DC6F50}"/>
              </a:ext>
            </a:extLst>
          </p:cNvPr>
          <p:cNvSpPr/>
          <p:nvPr/>
        </p:nvSpPr>
        <p:spPr>
          <a:xfrm>
            <a:off x="6147393" y="2636375"/>
            <a:ext cx="802888" cy="635619"/>
          </a:xfrm>
          <a:custGeom>
            <a:avLst/>
            <a:gdLst>
              <a:gd name="connsiteX0" fmla="*/ 0 w 802888"/>
              <a:gd name="connsiteY0" fmla="*/ 635619 h 635619"/>
              <a:gd name="connsiteX1" fmla="*/ 289931 w 802888"/>
              <a:gd name="connsiteY1" fmla="*/ 312234 h 635619"/>
              <a:gd name="connsiteX2" fmla="*/ 802888 w 802888"/>
              <a:gd name="connsiteY2" fmla="*/ 0 h 63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888" h="635619">
                <a:moveTo>
                  <a:pt x="0" y="635619"/>
                </a:moveTo>
                <a:cubicBezTo>
                  <a:pt x="78058" y="526895"/>
                  <a:pt x="156116" y="418171"/>
                  <a:pt x="289931" y="312234"/>
                </a:cubicBezTo>
                <a:cubicBezTo>
                  <a:pt x="423746" y="206298"/>
                  <a:pt x="613317" y="103149"/>
                  <a:pt x="80288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454">
            <a:extLst>
              <a:ext uri="{FF2B5EF4-FFF2-40B4-BE49-F238E27FC236}">
                <a16:creationId xmlns:a16="http://schemas.microsoft.com/office/drawing/2014/main" id="{F264C01D-A19A-4D28-84C5-373064AD772F}"/>
              </a:ext>
            </a:extLst>
          </p:cNvPr>
          <p:cNvSpPr/>
          <p:nvPr/>
        </p:nvSpPr>
        <p:spPr>
          <a:xfrm>
            <a:off x="7240212" y="2591770"/>
            <a:ext cx="1159727" cy="669073"/>
          </a:xfrm>
          <a:custGeom>
            <a:avLst/>
            <a:gdLst>
              <a:gd name="connsiteX0" fmla="*/ 0 w 1159727"/>
              <a:gd name="connsiteY0" fmla="*/ 669073 h 669073"/>
              <a:gd name="connsiteX1" fmla="*/ 546410 w 1159727"/>
              <a:gd name="connsiteY1" fmla="*/ 412595 h 669073"/>
              <a:gd name="connsiteX2" fmla="*/ 1059366 w 1159727"/>
              <a:gd name="connsiteY2" fmla="*/ 312234 h 669073"/>
              <a:gd name="connsiteX3" fmla="*/ 1148576 w 1159727"/>
              <a:gd name="connsiteY3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727" h="669073">
                <a:moveTo>
                  <a:pt x="0" y="669073"/>
                </a:moveTo>
                <a:cubicBezTo>
                  <a:pt x="184924" y="570570"/>
                  <a:pt x="369849" y="472068"/>
                  <a:pt x="546410" y="412595"/>
                </a:cubicBezTo>
                <a:cubicBezTo>
                  <a:pt x="722971" y="353122"/>
                  <a:pt x="959005" y="381000"/>
                  <a:pt x="1059366" y="312234"/>
                </a:cubicBezTo>
                <a:cubicBezTo>
                  <a:pt x="1159727" y="243468"/>
                  <a:pt x="1154151" y="121734"/>
                  <a:pt x="1148576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455">
            <a:extLst>
              <a:ext uri="{FF2B5EF4-FFF2-40B4-BE49-F238E27FC236}">
                <a16:creationId xmlns:a16="http://schemas.microsoft.com/office/drawing/2014/main" id="{B57D384A-06B3-4F23-BCC5-8C7D1090FCF5}"/>
              </a:ext>
            </a:extLst>
          </p:cNvPr>
          <p:cNvSpPr/>
          <p:nvPr/>
        </p:nvSpPr>
        <p:spPr>
          <a:xfrm>
            <a:off x="2534398" y="4074882"/>
            <a:ext cx="2430965" cy="579864"/>
          </a:xfrm>
          <a:custGeom>
            <a:avLst/>
            <a:gdLst>
              <a:gd name="connsiteX0" fmla="*/ 2430965 w 2430965"/>
              <a:gd name="connsiteY0" fmla="*/ 0 h 579864"/>
              <a:gd name="connsiteX1" fmla="*/ 1895707 w 2430965"/>
              <a:gd name="connsiteY1" fmla="*/ 223025 h 579864"/>
              <a:gd name="connsiteX2" fmla="*/ 379141 w 2430965"/>
              <a:gd name="connsiteY2" fmla="*/ 334537 h 579864"/>
              <a:gd name="connsiteX3" fmla="*/ 0 w 2430965"/>
              <a:gd name="connsiteY3" fmla="*/ 579864 h 5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965" h="579864">
                <a:moveTo>
                  <a:pt x="2430965" y="0"/>
                </a:moveTo>
                <a:cubicBezTo>
                  <a:pt x="2334321" y="83634"/>
                  <a:pt x="2237678" y="167269"/>
                  <a:pt x="1895707" y="223025"/>
                </a:cubicBezTo>
                <a:cubicBezTo>
                  <a:pt x="1553736" y="278781"/>
                  <a:pt x="695092" y="275064"/>
                  <a:pt x="379141" y="334537"/>
                </a:cubicBezTo>
                <a:cubicBezTo>
                  <a:pt x="63190" y="394010"/>
                  <a:pt x="31595" y="486937"/>
                  <a:pt x="0" y="5798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462">
            <a:extLst>
              <a:ext uri="{FF2B5EF4-FFF2-40B4-BE49-F238E27FC236}">
                <a16:creationId xmlns:a16="http://schemas.microsoft.com/office/drawing/2014/main" id="{4CFE96E3-0E04-4B67-8342-87123990BEF4}"/>
              </a:ext>
            </a:extLst>
          </p:cNvPr>
          <p:cNvSpPr/>
          <p:nvPr/>
        </p:nvSpPr>
        <p:spPr>
          <a:xfrm>
            <a:off x="2657061" y="4108336"/>
            <a:ext cx="4237463" cy="591014"/>
          </a:xfrm>
          <a:custGeom>
            <a:avLst/>
            <a:gdLst>
              <a:gd name="connsiteX0" fmla="*/ 0 w 4237463"/>
              <a:gd name="connsiteY0" fmla="*/ 0 h 591014"/>
              <a:gd name="connsiteX1" fmla="*/ 724829 w 4237463"/>
              <a:gd name="connsiteY1" fmla="*/ 223024 h 591014"/>
              <a:gd name="connsiteX2" fmla="*/ 3557239 w 4237463"/>
              <a:gd name="connsiteY2" fmla="*/ 356839 h 591014"/>
              <a:gd name="connsiteX3" fmla="*/ 4237463 w 4237463"/>
              <a:gd name="connsiteY3" fmla="*/ 591014 h 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463" h="591014">
                <a:moveTo>
                  <a:pt x="0" y="0"/>
                </a:moveTo>
                <a:cubicBezTo>
                  <a:pt x="65978" y="81775"/>
                  <a:pt x="131956" y="163551"/>
                  <a:pt x="724829" y="223024"/>
                </a:cubicBezTo>
                <a:cubicBezTo>
                  <a:pt x="1317702" y="282497"/>
                  <a:pt x="2971800" y="295507"/>
                  <a:pt x="3557239" y="356839"/>
                </a:cubicBezTo>
                <a:cubicBezTo>
                  <a:pt x="4142678" y="418171"/>
                  <a:pt x="4190070" y="504592"/>
                  <a:pt x="4237463" y="59101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A061CC-6CEC-4E8E-B799-73C2AA89D06B}"/>
              </a:ext>
            </a:extLst>
          </p:cNvPr>
          <p:cNvCxnSpPr/>
          <p:nvPr/>
        </p:nvCxnSpPr>
        <p:spPr>
          <a:xfrm rot="16200000" flipH="1">
            <a:off x="3560309" y="4353662"/>
            <a:ext cx="624468" cy="1561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467">
            <a:extLst>
              <a:ext uri="{FF2B5EF4-FFF2-40B4-BE49-F238E27FC236}">
                <a16:creationId xmlns:a16="http://schemas.microsoft.com/office/drawing/2014/main" id="{43FBE272-BD78-4C53-A08C-EFAEAE16ECEF}"/>
              </a:ext>
            </a:extLst>
          </p:cNvPr>
          <p:cNvSpPr/>
          <p:nvPr/>
        </p:nvSpPr>
        <p:spPr>
          <a:xfrm>
            <a:off x="6078627" y="4141789"/>
            <a:ext cx="2274849" cy="602166"/>
          </a:xfrm>
          <a:custGeom>
            <a:avLst/>
            <a:gdLst>
              <a:gd name="connsiteX0" fmla="*/ 1858 w 2274849"/>
              <a:gd name="connsiteY0" fmla="*/ 0 h 602166"/>
              <a:gd name="connsiteX1" fmla="*/ 325244 w 2274849"/>
              <a:gd name="connsiteY1" fmla="*/ 167269 h 602166"/>
              <a:gd name="connsiteX2" fmla="*/ 1953322 w 2274849"/>
              <a:gd name="connsiteY2" fmla="*/ 278781 h 602166"/>
              <a:gd name="connsiteX3" fmla="*/ 2254405 w 2274849"/>
              <a:gd name="connsiteY3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49" h="602166">
                <a:moveTo>
                  <a:pt x="1858" y="0"/>
                </a:moveTo>
                <a:cubicBezTo>
                  <a:pt x="929" y="60403"/>
                  <a:pt x="0" y="120806"/>
                  <a:pt x="325244" y="167269"/>
                </a:cubicBezTo>
                <a:cubicBezTo>
                  <a:pt x="650488" y="213733"/>
                  <a:pt x="1631795" y="206298"/>
                  <a:pt x="1953322" y="278781"/>
                </a:cubicBezTo>
                <a:cubicBezTo>
                  <a:pt x="2274849" y="351264"/>
                  <a:pt x="2264627" y="476715"/>
                  <a:pt x="2254405" y="60216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68">
            <a:extLst>
              <a:ext uri="{FF2B5EF4-FFF2-40B4-BE49-F238E27FC236}">
                <a16:creationId xmlns:a16="http://schemas.microsoft.com/office/drawing/2014/main" id="{C92E6532-AF77-469D-B27B-A97E4E6DAC45}"/>
              </a:ext>
            </a:extLst>
          </p:cNvPr>
          <p:cNvSpPr/>
          <p:nvPr/>
        </p:nvSpPr>
        <p:spPr>
          <a:xfrm>
            <a:off x="5400261" y="4119487"/>
            <a:ext cx="1817649" cy="613317"/>
          </a:xfrm>
          <a:custGeom>
            <a:avLst/>
            <a:gdLst>
              <a:gd name="connsiteX0" fmla="*/ 0 w 1817649"/>
              <a:gd name="connsiteY0" fmla="*/ 613317 h 613317"/>
              <a:gd name="connsiteX1" fmla="*/ 390293 w 1817649"/>
              <a:gd name="connsiteY1" fmla="*/ 267629 h 613317"/>
              <a:gd name="connsiteX2" fmla="*/ 1516566 w 1817649"/>
              <a:gd name="connsiteY2" fmla="*/ 312234 h 613317"/>
              <a:gd name="connsiteX3" fmla="*/ 1817649 w 1817649"/>
              <a:gd name="connsiteY3" fmla="*/ 0 h 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649" h="613317">
                <a:moveTo>
                  <a:pt x="0" y="613317"/>
                </a:moveTo>
                <a:cubicBezTo>
                  <a:pt x="68766" y="465563"/>
                  <a:pt x="137532" y="317809"/>
                  <a:pt x="390293" y="267629"/>
                </a:cubicBezTo>
                <a:cubicBezTo>
                  <a:pt x="643054" y="217449"/>
                  <a:pt x="1278673" y="356839"/>
                  <a:pt x="1516566" y="312234"/>
                </a:cubicBezTo>
                <a:cubicBezTo>
                  <a:pt x="1754459" y="267629"/>
                  <a:pt x="1786054" y="133814"/>
                  <a:pt x="1817649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BCA788-1F65-48F7-B5A1-10B8F1B90D98}"/>
              </a:ext>
            </a:extLst>
          </p:cNvPr>
          <p:cNvCxnSpPr/>
          <p:nvPr/>
        </p:nvCxnSpPr>
        <p:spPr>
          <a:xfrm>
            <a:off x="8731041" y="3660415"/>
            <a:ext cx="494090" cy="1872"/>
          </a:xfrm>
          <a:prstGeom prst="line">
            <a:avLst/>
          </a:pr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 descr="F:\AAA-LÀM ẢNH SLIDE\Bai17-LT1-1(1).png">
            <a:extLst>
              <a:ext uri="{FF2B5EF4-FFF2-40B4-BE49-F238E27FC236}">
                <a16:creationId xmlns:a16="http://schemas.microsoft.com/office/drawing/2014/main" id="{9F2FD0AC-94B8-48B4-8323-8F251BF9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098" y="1819238"/>
            <a:ext cx="1088366" cy="932940"/>
          </a:xfrm>
          <a:prstGeom prst="rect">
            <a:avLst/>
          </a:prstGeom>
          <a:noFill/>
        </p:spPr>
      </p:pic>
      <p:pic>
        <p:nvPicPr>
          <p:cNvPr id="15" name="Picture 14" descr="F:\AAA-LÀM ẢNH SLIDE\Bai17-LT1-1(1).png">
            <a:extLst>
              <a:ext uri="{FF2B5EF4-FFF2-40B4-BE49-F238E27FC236}">
                <a16:creationId xmlns:a16="http://schemas.microsoft.com/office/drawing/2014/main" id="{5AA789D3-E3CE-443A-9C89-F0681925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758" y="1819238"/>
            <a:ext cx="1088366" cy="932940"/>
          </a:xfrm>
          <a:prstGeom prst="rect">
            <a:avLst/>
          </a:prstGeom>
          <a:noFill/>
        </p:spPr>
      </p:pic>
      <p:pic>
        <p:nvPicPr>
          <p:cNvPr id="16" name="Picture 14" descr="F:\AAA-LÀM ẢNH SLIDE\Bai17-LT1-1(1).png">
            <a:extLst>
              <a:ext uri="{FF2B5EF4-FFF2-40B4-BE49-F238E27FC236}">
                <a16:creationId xmlns:a16="http://schemas.microsoft.com/office/drawing/2014/main" id="{E47212BB-2D6F-494A-808C-577A18F5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369" y="1819238"/>
            <a:ext cx="1088366" cy="932940"/>
          </a:xfrm>
          <a:prstGeom prst="rect">
            <a:avLst/>
          </a:prstGeom>
          <a:noFill/>
        </p:spPr>
      </p:pic>
      <p:pic>
        <p:nvPicPr>
          <p:cNvPr id="17" name="Picture 14" descr="F:\AAA-LÀM ẢNH SLIDE\Bai17-LT1-1(1).png">
            <a:extLst>
              <a:ext uri="{FF2B5EF4-FFF2-40B4-BE49-F238E27FC236}">
                <a16:creationId xmlns:a16="http://schemas.microsoft.com/office/drawing/2014/main" id="{FC528705-646E-498E-AF27-6C7CB060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071" y="1819238"/>
            <a:ext cx="1088366" cy="932940"/>
          </a:xfrm>
          <a:prstGeom prst="rect">
            <a:avLst/>
          </a:prstGeom>
          <a:noFill/>
        </p:spPr>
      </p:pic>
      <p:pic>
        <p:nvPicPr>
          <p:cNvPr id="18" name="Picture 14" descr="F:\AAA-LÀM ẢNH SLIDE\Bai17-LT1-1(1).png">
            <a:extLst>
              <a:ext uri="{FF2B5EF4-FFF2-40B4-BE49-F238E27FC236}">
                <a16:creationId xmlns:a16="http://schemas.microsoft.com/office/drawing/2014/main" id="{8AF396FA-C245-46B0-B5F8-9D7A1E44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900" y="1819238"/>
            <a:ext cx="1088366" cy="932940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7EC449A-FEF9-49A7-81BF-07BFD51E61C9}"/>
              </a:ext>
            </a:extLst>
          </p:cNvPr>
          <p:cNvGrpSpPr/>
          <p:nvPr/>
        </p:nvGrpSpPr>
        <p:grpSpPr>
          <a:xfrm>
            <a:off x="2235515" y="2063309"/>
            <a:ext cx="375282" cy="271911"/>
            <a:chOff x="950054" y="1400700"/>
            <a:chExt cx="375282" cy="27191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B603FC-E62D-482A-A99C-8C5379783DE0}"/>
                </a:ext>
              </a:extLst>
            </p:cNvPr>
            <p:cNvSpPr/>
            <p:nvPr/>
          </p:nvSpPr>
          <p:spPr>
            <a:xfrm>
              <a:off x="1079566" y="1484105"/>
              <a:ext cx="90962" cy="90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16" descr="F:\AAA-LÀM ẢNH SLIDE\Bai17-LT1-1(3).png">
              <a:extLst>
                <a:ext uri="{FF2B5EF4-FFF2-40B4-BE49-F238E27FC236}">
                  <a16:creationId xmlns:a16="http://schemas.microsoft.com/office/drawing/2014/main" id="{88FD0B5E-2238-4369-8870-035289665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0054" y="1400700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F9E080-8AE1-4F28-BF5C-B75A4279285A}"/>
              </a:ext>
            </a:extLst>
          </p:cNvPr>
          <p:cNvGrpSpPr/>
          <p:nvPr/>
        </p:nvGrpSpPr>
        <p:grpSpPr>
          <a:xfrm>
            <a:off x="2454706" y="2326587"/>
            <a:ext cx="375282" cy="271911"/>
            <a:chOff x="1169245" y="1663978"/>
            <a:chExt cx="375282" cy="27191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40A2EA-0246-4E55-999F-152EA2207633}"/>
                </a:ext>
              </a:extLst>
            </p:cNvPr>
            <p:cNvSpPr/>
            <p:nvPr/>
          </p:nvSpPr>
          <p:spPr>
            <a:xfrm>
              <a:off x="1342875" y="1756988"/>
              <a:ext cx="83780" cy="83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16" descr="F:\AAA-LÀM ẢNH SLIDE\Bai17-LT1-1(3).png">
              <a:extLst>
                <a:ext uri="{FF2B5EF4-FFF2-40B4-BE49-F238E27FC236}">
                  <a16:creationId xmlns:a16="http://schemas.microsoft.com/office/drawing/2014/main" id="{E80A81DA-B728-4702-A601-F88D9443A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69245" y="1663978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91EA85-68E3-4F2A-9C93-70B5A58EEE1E}"/>
              </a:ext>
            </a:extLst>
          </p:cNvPr>
          <p:cNvGrpSpPr/>
          <p:nvPr/>
        </p:nvGrpSpPr>
        <p:grpSpPr>
          <a:xfrm>
            <a:off x="3980468" y="2026303"/>
            <a:ext cx="302370" cy="159847"/>
            <a:chOff x="2695007" y="1363694"/>
            <a:chExt cx="302370" cy="15984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E333D7B-D78F-4501-9821-C57AC1B79C20}"/>
                </a:ext>
              </a:extLst>
            </p:cNvPr>
            <p:cNvSpPr/>
            <p:nvPr/>
          </p:nvSpPr>
          <p:spPr>
            <a:xfrm>
              <a:off x="2829374" y="1424262"/>
              <a:ext cx="5505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7" descr="F:\AAA-LÀM ẢNH SLIDE\Bai17-LT1-1(4).png">
              <a:extLst>
                <a:ext uri="{FF2B5EF4-FFF2-40B4-BE49-F238E27FC236}">
                  <a16:creationId xmlns:a16="http://schemas.microsoft.com/office/drawing/2014/main" id="{68BB1E03-7815-4A5B-9FAE-724F57F79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5007" y="136369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90E680-D600-45D9-9580-B7C32410C7A2}"/>
              </a:ext>
            </a:extLst>
          </p:cNvPr>
          <p:cNvGrpSpPr/>
          <p:nvPr/>
        </p:nvGrpSpPr>
        <p:grpSpPr>
          <a:xfrm>
            <a:off x="3494328" y="2318967"/>
            <a:ext cx="302370" cy="159847"/>
            <a:chOff x="2208867" y="1656358"/>
            <a:chExt cx="302370" cy="15984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D4B23B-08B5-4790-BADD-3F796EE7A2EE}"/>
                </a:ext>
              </a:extLst>
            </p:cNvPr>
            <p:cNvSpPr/>
            <p:nvPr/>
          </p:nvSpPr>
          <p:spPr>
            <a:xfrm>
              <a:off x="2345843" y="1713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17" descr="F:\AAA-LÀM ẢNH SLIDE\Bai17-LT1-1(4).png">
              <a:extLst>
                <a:ext uri="{FF2B5EF4-FFF2-40B4-BE49-F238E27FC236}">
                  <a16:creationId xmlns:a16="http://schemas.microsoft.com/office/drawing/2014/main" id="{AA297E0B-963D-4149-B54E-F220CA569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867" y="1656358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35622C-0B7B-4C78-83DA-8291B800E79D}"/>
              </a:ext>
            </a:extLst>
          </p:cNvPr>
          <p:cNvGrpSpPr/>
          <p:nvPr/>
        </p:nvGrpSpPr>
        <p:grpSpPr>
          <a:xfrm>
            <a:off x="4124961" y="2310396"/>
            <a:ext cx="302370" cy="159847"/>
            <a:chOff x="2839500" y="1647787"/>
            <a:chExt cx="302370" cy="15984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3AFCCAA-8D7C-4B34-A022-C0BC8E42D449}"/>
                </a:ext>
              </a:extLst>
            </p:cNvPr>
            <p:cNvSpPr/>
            <p:nvPr/>
          </p:nvSpPr>
          <p:spPr>
            <a:xfrm>
              <a:off x="2982572" y="1701933"/>
              <a:ext cx="62236" cy="55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7" descr="F:\AAA-LÀM ẢNH SLIDE\Bai17-LT1-1(4).png">
              <a:extLst>
                <a:ext uri="{FF2B5EF4-FFF2-40B4-BE49-F238E27FC236}">
                  <a16:creationId xmlns:a16="http://schemas.microsoft.com/office/drawing/2014/main" id="{CAF00136-FC35-464C-B8AF-07B6CD46B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500" y="1647787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1F0B38-B4E8-4567-A959-5783A8CE7922}"/>
              </a:ext>
            </a:extLst>
          </p:cNvPr>
          <p:cNvGrpSpPr/>
          <p:nvPr/>
        </p:nvGrpSpPr>
        <p:grpSpPr>
          <a:xfrm>
            <a:off x="3597187" y="2047122"/>
            <a:ext cx="302370" cy="159847"/>
            <a:chOff x="2311726" y="1384513"/>
            <a:chExt cx="302370" cy="15984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1D3FB17-CD27-433E-A293-E648D3B49527}"/>
                </a:ext>
              </a:extLst>
            </p:cNvPr>
            <p:cNvSpPr/>
            <p:nvPr/>
          </p:nvSpPr>
          <p:spPr>
            <a:xfrm>
              <a:off x="2429623" y="1433837"/>
              <a:ext cx="45719" cy="47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17" descr="F:\AAA-LÀM ẢNH SLIDE\Bai17-LT1-1(4).png">
              <a:extLst>
                <a:ext uri="{FF2B5EF4-FFF2-40B4-BE49-F238E27FC236}">
                  <a16:creationId xmlns:a16="http://schemas.microsoft.com/office/drawing/2014/main" id="{D12C7ECE-004F-4F19-A35E-7F1A58045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311726" y="1384513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D54172-EA3A-41B0-BA76-1948CB8EAD18}"/>
              </a:ext>
            </a:extLst>
          </p:cNvPr>
          <p:cNvGrpSpPr/>
          <p:nvPr/>
        </p:nvGrpSpPr>
        <p:grpSpPr>
          <a:xfrm>
            <a:off x="3823730" y="2207535"/>
            <a:ext cx="302370" cy="159847"/>
            <a:chOff x="2538269" y="1544926"/>
            <a:chExt cx="302370" cy="15984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B4EDBB4-BE5B-4D1C-A159-850D2DBBB91A}"/>
                </a:ext>
              </a:extLst>
            </p:cNvPr>
            <p:cNvSpPr/>
            <p:nvPr/>
          </p:nvSpPr>
          <p:spPr>
            <a:xfrm>
              <a:off x="2633089" y="1601396"/>
              <a:ext cx="8138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17" descr="F:\AAA-LÀM ẢNH SLIDE\Bai17-LT1-1(4).png">
              <a:extLst>
                <a:ext uri="{FF2B5EF4-FFF2-40B4-BE49-F238E27FC236}">
                  <a16:creationId xmlns:a16="http://schemas.microsoft.com/office/drawing/2014/main" id="{C8B7C6B5-1823-4DF3-88FD-050033450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538269" y="1544926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2F892F-0DD4-42DC-86D0-5D2EA0E67476}"/>
              </a:ext>
            </a:extLst>
          </p:cNvPr>
          <p:cNvGrpSpPr/>
          <p:nvPr/>
        </p:nvGrpSpPr>
        <p:grpSpPr>
          <a:xfrm>
            <a:off x="3800460" y="2441423"/>
            <a:ext cx="302370" cy="159847"/>
            <a:chOff x="2514999" y="1778814"/>
            <a:chExt cx="302370" cy="15984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222DD8E-48D1-4B70-9E10-1D2730819114}"/>
                </a:ext>
              </a:extLst>
            </p:cNvPr>
            <p:cNvSpPr/>
            <p:nvPr/>
          </p:nvSpPr>
          <p:spPr>
            <a:xfrm>
              <a:off x="2635483" y="1826406"/>
              <a:ext cx="45719" cy="52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17" descr="F:\AAA-LÀM ẢNH SLIDE\Bai17-LT1-1(4).png">
              <a:extLst>
                <a:ext uri="{FF2B5EF4-FFF2-40B4-BE49-F238E27FC236}">
                  <a16:creationId xmlns:a16="http://schemas.microsoft.com/office/drawing/2014/main" id="{22161959-6022-4F27-BCE4-E76F1B246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514999" y="177881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4C524B-4FA7-4D3A-A56B-EDB64756037B}"/>
              </a:ext>
            </a:extLst>
          </p:cNvPr>
          <p:cNvGrpSpPr/>
          <p:nvPr/>
        </p:nvGrpSpPr>
        <p:grpSpPr>
          <a:xfrm>
            <a:off x="4988297" y="2037808"/>
            <a:ext cx="195750" cy="148273"/>
            <a:chOff x="3702836" y="1375199"/>
            <a:chExt cx="195750" cy="14827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E153D8-2B93-4F4F-8D0E-EAAEB2933E9B}"/>
                </a:ext>
              </a:extLst>
            </p:cNvPr>
            <p:cNvSpPr/>
            <p:nvPr/>
          </p:nvSpPr>
          <p:spPr>
            <a:xfrm>
              <a:off x="3771900" y="14311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8" descr="F:\AAA-LÀM ẢNH SLIDE\Bai17-LT1-1(5).png">
              <a:extLst>
                <a:ext uri="{FF2B5EF4-FFF2-40B4-BE49-F238E27FC236}">
                  <a16:creationId xmlns:a16="http://schemas.microsoft.com/office/drawing/2014/main" id="{A4F19369-AE36-4221-82FA-AC095D6C3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2836" y="137519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E103DDA-A4C4-4C6C-AFF9-D25B33E9C657}"/>
              </a:ext>
            </a:extLst>
          </p:cNvPr>
          <p:cNvGrpSpPr/>
          <p:nvPr/>
        </p:nvGrpSpPr>
        <p:grpSpPr>
          <a:xfrm>
            <a:off x="5217073" y="2056392"/>
            <a:ext cx="195750" cy="148273"/>
            <a:chOff x="3931612" y="1393783"/>
            <a:chExt cx="195750" cy="14827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85A1026-4110-4A56-A06F-CA0671BCF130}"/>
                </a:ext>
              </a:extLst>
            </p:cNvPr>
            <p:cNvSpPr/>
            <p:nvPr/>
          </p:nvSpPr>
          <p:spPr>
            <a:xfrm>
              <a:off x="4036219" y="14501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18" descr="F:\AAA-LÀM ẢNH SLIDE\Bai17-LT1-1(5).png">
              <a:extLst>
                <a:ext uri="{FF2B5EF4-FFF2-40B4-BE49-F238E27FC236}">
                  <a16:creationId xmlns:a16="http://schemas.microsoft.com/office/drawing/2014/main" id="{BA6E9627-50C0-45C3-9CDE-AE75D8D71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931612" y="1393783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8BAB11-64FA-4B02-A3E4-12505AFF92B6}"/>
              </a:ext>
            </a:extLst>
          </p:cNvPr>
          <p:cNvGrpSpPr/>
          <p:nvPr/>
        </p:nvGrpSpPr>
        <p:grpSpPr>
          <a:xfrm>
            <a:off x="5640129" y="2030381"/>
            <a:ext cx="195750" cy="148273"/>
            <a:chOff x="4354668" y="1367772"/>
            <a:chExt cx="195750" cy="148273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38ECE62-4625-4CDF-8E7A-6A70980D7B19}"/>
                </a:ext>
              </a:extLst>
            </p:cNvPr>
            <p:cNvSpPr/>
            <p:nvPr/>
          </p:nvSpPr>
          <p:spPr>
            <a:xfrm>
              <a:off x="4450556" y="1412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18" descr="F:\AAA-LÀM ẢNH SLIDE\Bai17-LT1-1(5).png">
              <a:extLst>
                <a:ext uri="{FF2B5EF4-FFF2-40B4-BE49-F238E27FC236}">
                  <a16:creationId xmlns:a16="http://schemas.microsoft.com/office/drawing/2014/main" id="{3C8D6081-D1A0-42DA-843F-BDD4EFAB0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54668" y="136777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8B7F01D-8615-43EF-BFCF-3AB4F07B8697}"/>
              </a:ext>
            </a:extLst>
          </p:cNvPr>
          <p:cNvGrpSpPr/>
          <p:nvPr/>
        </p:nvGrpSpPr>
        <p:grpSpPr>
          <a:xfrm>
            <a:off x="5449568" y="2161491"/>
            <a:ext cx="195750" cy="148273"/>
            <a:chOff x="4164107" y="1498882"/>
            <a:chExt cx="195750" cy="14827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D86F920-3ACC-49E8-9CBE-6A5DB39662F6}"/>
                </a:ext>
              </a:extLst>
            </p:cNvPr>
            <p:cNvSpPr/>
            <p:nvPr/>
          </p:nvSpPr>
          <p:spPr>
            <a:xfrm>
              <a:off x="4231481" y="1562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18" descr="F:\AAA-LÀM ẢNH SLIDE\Bai17-LT1-1(5).png">
              <a:extLst>
                <a:ext uri="{FF2B5EF4-FFF2-40B4-BE49-F238E27FC236}">
                  <a16:creationId xmlns:a16="http://schemas.microsoft.com/office/drawing/2014/main" id="{0DD3FF16-399E-4CD7-B2E7-B3BCF9BF2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107" y="149888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7828E7B-7CF4-47C3-B690-ED427965ED28}"/>
              </a:ext>
            </a:extLst>
          </p:cNvPr>
          <p:cNvGrpSpPr/>
          <p:nvPr/>
        </p:nvGrpSpPr>
        <p:grpSpPr>
          <a:xfrm>
            <a:off x="4927698" y="2227844"/>
            <a:ext cx="195750" cy="148273"/>
            <a:chOff x="3642237" y="1565235"/>
            <a:chExt cx="195750" cy="14827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9464F8F-50C7-4154-9789-F3BF0A1B98E3}"/>
                </a:ext>
              </a:extLst>
            </p:cNvPr>
            <p:cNvSpPr/>
            <p:nvPr/>
          </p:nvSpPr>
          <p:spPr>
            <a:xfrm>
              <a:off x="3740944" y="16216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18" descr="F:\AAA-LÀM ẢNH SLIDE\Bai17-LT1-1(5).png">
              <a:extLst>
                <a:ext uri="{FF2B5EF4-FFF2-40B4-BE49-F238E27FC236}">
                  <a16:creationId xmlns:a16="http://schemas.microsoft.com/office/drawing/2014/main" id="{71D228C8-4534-42D0-B956-0357FC65A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642237" y="1565235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4A2A640-AA8F-4926-8E25-CB8AD4F3EEA3}"/>
              </a:ext>
            </a:extLst>
          </p:cNvPr>
          <p:cNvGrpSpPr/>
          <p:nvPr/>
        </p:nvGrpSpPr>
        <p:grpSpPr>
          <a:xfrm>
            <a:off x="5674631" y="2230498"/>
            <a:ext cx="195750" cy="148273"/>
            <a:chOff x="4389170" y="1567889"/>
            <a:chExt cx="195750" cy="14827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78C2491-2782-4E7B-857B-43D6DBF952C1}"/>
                </a:ext>
              </a:extLst>
            </p:cNvPr>
            <p:cNvSpPr/>
            <p:nvPr/>
          </p:nvSpPr>
          <p:spPr>
            <a:xfrm>
              <a:off x="4479131" y="16168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8" descr="F:\AAA-LÀM ẢNH SLIDE\Bai17-LT1-1(5).png">
              <a:extLst>
                <a:ext uri="{FF2B5EF4-FFF2-40B4-BE49-F238E27FC236}">
                  <a16:creationId xmlns:a16="http://schemas.microsoft.com/office/drawing/2014/main" id="{F2018AB3-486D-4137-A284-122CB4A32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89170" y="156788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FE9FD5A-61F7-4044-A060-559941321013}"/>
              </a:ext>
            </a:extLst>
          </p:cNvPr>
          <p:cNvGrpSpPr/>
          <p:nvPr/>
        </p:nvGrpSpPr>
        <p:grpSpPr>
          <a:xfrm>
            <a:off x="5223892" y="2256759"/>
            <a:ext cx="195750" cy="148273"/>
            <a:chOff x="3938431" y="1594150"/>
            <a:chExt cx="195750" cy="14827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14AC602-6CB5-4FBE-BEF7-08BC6BDD808F}"/>
                </a:ext>
              </a:extLst>
            </p:cNvPr>
            <p:cNvSpPr/>
            <p:nvPr/>
          </p:nvSpPr>
          <p:spPr>
            <a:xfrm>
              <a:off x="4000500" y="164782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18" descr="F:\AAA-LÀM ẢNH SLIDE\Bai17-LT1-1(5).png">
              <a:extLst>
                <a:ext uri="{FF2B5EF4-FFF2-40B4-BE49-F238E27FC236}">
                  <a16:creationId xmlns:a16="http://schemas.microsoft.com/office/drawing/2014/main" id="{12817A41-3B54-404E-988B-36220C3DB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8431" y="1594150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2005FCA-59A1-4BCB-B86D-B13DB0B2EAE0}"/>
              </a:ext>
            </a:extLst>
          </p:cNvPr>
          <p:cNvGrpSpPr/>
          <p:nvPr/>
        </p:nvGrpSpPr>
        <p:grpSpPr>
          <a:xfrm>
            <a:off x="5053588" y="2421843"/>
            <a:ext cx="195750" cy="148273"/>
            <a:chOff x="3768127" y="1759234"/>
            <a:chExt cx="195750" cy="14827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45E4169-89AE-4582-A354-1912EF7F6471}"/>
                </a:ext>
              </a:extLst>
            </p:cNvPr>
            <p:cNvSpPr/>
            <p:nvPr/>
          </p:nvSpPr>
          <p:spPr>
            <a:xfrm>
              <a:off x="3860006" y="18026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18" descr="F:\AAA-LÀM ẢNH SLIDE\Bai17-LT1-1(5).png">
              <a:extLst>
                <a:ext uri="{FF2B5EF4-FFF2-40B4-BE49-F238E27FC236}">
                  <a16:creationId xmlns:a16="http://schemas.microsoft.com/office/drawing/2014/main" id="{EA3B6572-D0BC-4FA9-8CE9-D0FBED895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768127" y="1759234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95354F1-763D-4068-A166-36529C293E9C}"/>
              </a:ext>
            </a:extLst>
          </p:cNvPr>
          <p:cNvGrpSpPr/>
          <p:nvPr/>
        </p:nvGrpSpPr>
        <p:grpSpPr>
          <a:xfrm>
            <a:off x="5350311" y="2438295"/>
            <a:ext cx="195750" cy="148273"/>
            <a:chOff x="4064850" y="1775686"/>
            <a:chExt cx="195750" cy="14827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2D1CD4-3DE9-497C-93D9-8D3C14102811}"/>
                </a:ext>
              </a:extLst>
            </p:cNvPr>
            <p:cNvSpPr/>
            <p:nvPr/>
          </p:nvSpPr>
          <p:spPr>
            <a:xfrm>
              <a:off x="4131469" y="18335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18" descr="F:\AAA-LÀM ẢNH SLIDE\Bai17-LT1-1(5).png">
              <a:extLst>
                <a:ext uri="{FF2B5EF4-FFF2-40B4-BE49-F238E27FC236}">
                  <a16:creationId xmlns:a16="http://schemas.microsoft.com/office/drawing/2014/main" id="{69FF339C-7C55-4B77-B60A-256F4EEDC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4850" y="1775686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4FE750A-520C-4FCF-8854-A535F3AB5948}"/>
              </a:ext>
            </a:extLst>
          </p:cNvPr>
          <p:cNvGrpSpPr/>
          <p:nvPr/>
        </p:nvGrpSpPr>
        <p:grpSpPr>
          <a:xfrm>
            <a:off x="5607751" y="2405916"/>
            <a:ext cx="195750" cy="148273"/>
            <a:chOff x="4322290" y="1743307"/>
            <a:chExt cx="195750" cy="14827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5BB53BE-A95F-4C41-9DC1-8869E8533D9B}"/>
                </a:ext>
              </a:extLst>
            </p:cNvPr>
            <p:cNvSpPr/>
            <p:nvPr/>
          </p:nvSpPr>
          <p:spPr>
            <a:xfrm>
              <a:off x="4381500" y="1793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18" descr="F:\AAA-LÀM ẢNH SLIDE\Bai17-LT1-1(5).png">
              <a:extLst>
                <a:ext uri="{FF2B5EF4-FFF2-40B4-BE49-F238E27FC236}">
                  <a16:creationId xmlns:a16="http://schemas.microsoft.com/office/drawing/2014/main" id="{255E935C-035F-4361-8E92-CDA4F31AA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2290" y="1743307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DE21861-3C83-4A9C-B39C-6439A60189DB}"/>
              </a:ext>
            </a:extLst>
          </p:cNvPr>
          <p:cNvGrpSpPr/>
          <p:nvPr/>
        </p:nvGrpSpPr>
        <p:grpSpPr>
          <a:xfrm>
            <a:off x="6421704" y="2086576"/>
            <a:ext cx="325431" cy="189413"/>
            <a:chOff x="5136243" y="1423967"/>
            <a:chExt cx="325431" cy="18941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A3BBCD3-9D21-4921-BC78-A9CF2D7EE69A}"/>
                </a:ext>
              </a:extLst>
            </p:cNvPr>
            <p:cNvSpPr/>
            <p:nvPr/>
          </p:nvSpPr>
          <p:spPr>
            <a:xfrm>
              <a:off x="5243513" y="15001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19" descr="F:\AAA-LÀM ẢNH SLIDE\Bai17-LT1-1(6).png">
              <a:extLst>
                <a:ext uri="{FF2B5EF4-FFF2-40B4-BE49-F238E27FC236}">
                  <a16:creationId xmlns:a16="http://schemas.microsoft.com/office/drawing/2014/main" id="{6098FDA9-476C-4F61-A00E-50412F101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36243" y="1423967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84CF1CB-7938-42B5-8B59-C0B704195F6F}"/>
              </a:ext>
            </a:extLst>
          </p:cNvPr>
          <p:cNvGrpSpPr/>
          <p:nvPr/>
        </p:nvGrpSpPr>
        <p:grpSpPr>
          <a:xfrm>
            <a:off x="6970021" y="2303921"/>
            <a:ext cx="325431" cy="189413"/>
            <a:chOff x="5684560" y="1641312"/>
            <a:chExt cx="325431" cy="18941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B7F994-28D5-4BAB-93A0-840A68CD16BF}"/>
                </a:ext>
              </a:extLst>
            </p:cNvPr>
            <p:cNvSpPr/>
            <p:nvPr/>
          </p:nvSpPr>
          <p:spPr>
            <a:xfrm>
              <a:off x="5779294" y="1721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19" descr="F:\AAA-LÀM ẢNH SLIDE\Bai17-LT1-1(6).png">
              <a:extLst>
                <a:ext uri="{FF2B5EF4-FFF2-40B4-BE49-F238E27FC236}">
                  <a16:creationId xmlns:a16="http://schemas.microsoft.com/office/drawing/2014/main" id="{DEAA0578-5DC2-4F28-B02D-3316D6CDF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84560" y="1641312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578BE32-3F2E-406A-AB70-35B0A6079A14}"/>
              </a:ext>
            </a:extLst>
          </p:cNvPr>
          <p:cNvGrpSpPr/>
          <p:nvPr/>
        </p:nvGrpSpPr>
        <p:grpSpPr>
          <a:xfrm>
            <a:off x="6791040" y="2044512"/>
            <a:ext cx="325431" cy="189413"/>
            <a:chOff x="5505579" y="1381903"/>
            <a:chExt cx="325431" cy="189413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8A26FE-7B1F-4B86-B827-401369BFF8B0}"/>
                </a:ext>
              </a:extLst>
            </p:cNvPr>
            <p:cNvSpPr/>
            <p:nvPr/>
          </p:nvSpPr>
          <p:spPr>
            <a:xfrm>
              <a:off x="5688806" y="1447800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19" descr="F:\AAA-LÀM ẢNH SLIDE\Bai17-LT1-1(6).png">
              <a:extLst>
                <a:ext uri="{FF2B5EF4-FFF2-40B4-BE49-F238E27FC236}">
                  <a16:creationId xmlns:a16="http://schemas.microsoft.com/office/drawing/2014/main" id="{B0798B8D-252D-4759-9641-240EE8133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505579" y="1381903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C63D803-95BE-4B86-9F37-53510A1BBB1E}"/>
              </a:ext>
            </a:extLst>
          </p:cNvPr>
          <p:cNvGrpSpPr/>
          <p:nvPr/>
        </p:nvGrpSpPr>
        <p:grpSpPr>
          <a:xfrm>
            <a:off x="6549808" y="2357114"/>
            <a:ext cx="325431" cy="189413"/>
            <a:chOff x="5264347" y="1694505"/>
            <a:chExt cx="325431" cy="189413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116718E-CB1F-4A47-AB96-10DF40C8C99C}"/>
                </a:ext>
              </a:extLst>
            </p:cNvPr>
            <p:cNvSpPr/>
            <p:nvPr/>
          </p:nvSpPr>
          <p:spPr>
            <a:xfrm>
              <a:off x="5431631" y="17811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19" descr="F:\AAA-LÀM ẢNH SLIDE\Bai17-LT1-1(6).png">
              <a:extLst>
                <a:ext uri="{FF2B5EF4-FFF2-40B4-BE49-F238E27FC236}">
                  <a16:creationId xmlns:a16="http://schemas.microsoft.com/office/drawing/2014/main" id="{243D0C2E-8688-4D4F-9147-D70ABD6F4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264347" y="1694505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3B32F41-C88F-4EE7-BC17-599ABA1705B9}"/>
              </a:ext>
            </a:extLst>
          </p:cNvPr>
          <p:cNvGrpSpPr/>
          <p:nvPr/>
        </p:nvGrpSpPr>
        <p:grpSpPr>
          <a:xfrm>
            <a:off x="7992662" y="2046895"/>
            <a:ext cx="208406" cy="172772"/>
            <a:chOff x="6707201" y="1384286"/>
            <a:chExt cx="208406" cy="17277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0BF8FF2-2498-48C7-8A5A-792A1B69C150}"/>
                </a:ext>
              </a:extLst>
            </p:cNvPr>
            <p:cNvSpPr/>
            <p:nvPr/>
          </p:nvSpPr>
          <p:spPr>
            <a:xfrm>
              <a:off x="6772276" y="145970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20" descr="F:\AAA-LÀM ẢNH SLIDE\Bai17-LT1-1(7).png">
              <a:extLst>
                <a:ext uri="{FF2B5EF4-FFF2-40B4-BE49-F238E27FC236}">
                  <a16:creationId xmlns:a16="http://schemas.microsoft.com/office/drawing/2014/main" id="{94C244CC-16AB-4EAE-B881-6818054EF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7201" y="138428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0034E7C-C28D-4285-B176-ED205DB8D11B}"/>
              </a:ext>
            </a:extLst>
          </p:cNvPr>
          <p:cNvGrpSpPr/>
          <p:nvPr/>
        </p:nvGrpSpPr>
        <p:grpSpPr>
          <a:xfrm>
            <a:off x="7847003" y="2220864"/>
            <a:ext cx="208406" cy="172772"/>
            <a:chOff x="6561542" y="1558255"/>
            <a:chExt cx="208406" cy="17277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02FD5BA-2770-4660-A8DE-C071D7898548}"/>
                </a:ext>
              </a:extLst>
            </p:cNvPr>
            <p:cNvSpPr/>
            <p:nvPr/>
          </p:nvSpPr>
          <p:spPr>
            <a:xfrm>
              <a:off x="6627020" y="16263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20" descr="F:\AAA-LÀM ẢNH SLIDE\Bai17-LT1-1(7).png">
              <a:extLst>
                <a:ext uri="{FF2B5EF4-FFF2-40B4-BE49-F238E27FC236}">
                  <a16:creationId xmlns:a16="http://schemas.microsoft.com/office/drawing/2014/main" id="{F1121112-4932-4150-B280-E47247909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61542" y="1558255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CBCEE29-1139-43D2-B3AA-F3C5D0E0519F}"/>
              </a:ext>
            </a:extLst>
          </p:cNvPr>
          <p:cNvGrpSpPr/>
          <p:nvPr/>
        </p:nvGrpSpPr>
        <p:grpSpPr>
          <a:xfrm>
            <a:off x="8201228" y="2214575"/>
            <a:ext cx="208406" cy="172772"/>
            <a:chOff x="6915767" y="1551966"/>
            <a:chExt cx="208406" cy="17277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CA260CF-3F84-45D3-81CA-9E678ECA08E2}"/>
                </a:ext>
              </a:extLst>
            </p:cNvPr>
            <p:cNvSpPr/>
            <p:nvPr/>
          </p:nvSpPr>
          <p:spPr>
            <a:xfrm>
              <a:off x="6984206" y="16097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20" descr="F:\AAA-LÀM ẢNH SLIDE\Bai17-LT1-1(7).png">
              <a:extLst>
                <a:ext uri="{FF2B5EF4-FFF2-40B4-BE49-F238E27FC236}">
                  <a16:creationId xmlns:a16="http://schemas.microsoft.com/office/drawing/2014/main" id="{8A880C02-BA04-4D78-A7BB-6AA73E93B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15767" y="155196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2BC33F9-BEA4-4925-A9F8-299CE7256FB3}"/>
              </a:ext>
            </a:extLst>
          </p:cNvPr>
          <p:cNvGrpSpPr/>
          <p:nvPr/>
        </p:nvGrpSpPr>
        <p:grpSpPr>
          <a:xfrm>
            <a:off x="8278789" y="2449355"/>
            <a:ext cx="208406" cy="172772"/>
            <a:chOff x="6993328" y="1786746"/>
            <a:chExt cx="208406" cy="17277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75068DB-5A9A-456A-8574-773AA0A1F7B9}"/>
                </a:ext>
              </a:extLst>
            </p:cNvPr>
            <p:cNvSpPr/>
            <p:nvPr/>
          </p:nvSpPr>
          <p:spPr>
            <a:xfrm>
              <a:off x="7058025" y="18502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20" descr="F:\AAA-LÀM ẢNH SLIDE\Bai17-LT1-1(7).png">
              <a:extLst>
                <a:ext uri="{FF2B5EF4-FFF2-40B4-BE49-F238E27FC236}">
                  <a16:creationId xmlns:a16="http://schemas.microsoft.com/office/drawing/2014/main" id="{DE275271-1F6B-4344-8F30-D2E8E9C66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93328" y="178674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D482294-9947-4B6A-B915-68BBFE915615}"/>
              </a:ext>
            </a:extLst>
          </p:cNvPr>
          <p:cNvGrpSpPr/>
          <p:nvPr/>
        </p:nvGrpSpPr>
        <p:grpSpPr>
          <a:xfrm>
            <a:off x="8551282" y="2109763"/>
            <a:ext cx="208406" cy="172772"/>
            <a:chOff x="7265821" y="1447154"/>
            <a:chExt cx="208406" cy="17277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FBEE251-97E7-4659-B67C-C95946705F54}"/>
                </a:ext>
              </a:extLst>
            </p:cNvPr>
            <p:cNvSpPr/>
            <p:nvPr/>
          </p:nvSpPr>
          <p:spPr>
            <a:xfrm>
              <a:off x="7374731" y="1516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20" descr="F:\AAA-LÀM ẢNH SLIDE\Bai17-LT1-1(7).png">
              <a:extLst>
                <a:ext uri="{FF2B5EF4-FFF2-40B4-BE49-F238E27FC236}">
                  <a16:creationId xmlns:a16="http://schemas.microsoft.com/office/drawing/2014/main" id="{C53E6E87-8CF9-4324-9673-1CF8F26D4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265821" y="1447154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9AFD5CC-4A92-4158-9564-1310C8922830}"/>
              </a:ext>
            </a:extLst>
          </p:cNvPr>
          <p:cNvGrpSpPr/>
          <p:nvPr/>
        </p:nvGrpSpPr>
        <p:grpSpPr>
          <a:xfrm>
            <a:off x="8323849" y="2021719"/>
            <a:ext cx="208406" cy="172772"/>
            <a:chOff x="7038388" y="1359110"/>
            <a:chExt cx="208406" cy="172772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B476240-A60C-42D2-96F2-0D6FC806720C}"/>
                </a:ext>
              </a:extLst>
            </p:cNvPr>
            <p:cNvSpPr/>
            <p:nvPr/>
          </p:nvSpPr>
          <p:spPr>
            <a:xfrm>
              <a:off x="7138988" y="14382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20" descr="F:\AAA-LÀM ẢNH SLIDE\Bai17-LT1-1(7).png">
              <a:extLst>
                <a:ext uri="{FF2B5EF4-FFF2-40B4-BE49-F238E27FC236}">
                  <a16:creationId xmlns:a16="http://schemas.microsoft.com/office/drawing/2014/main" id="{B0F004D5-8DC1-4EA8-868F-AE6E51BA1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038388" y="135911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D637E5-F8CF-4EE2-B804-DF46F5B672BD}"/>
              </a:ext>
            </a:extLst>
          </p:cNvPr>
          <p:cNvGrpSpPr/>
          <p:nvPr/>
        </p:nvGrpSpPr>
        <p:grpSpPr>
          <a:xfrm>
            <a:off x="8488394" y="2318289"/>
            <a:ext cx="208406" cy="172772"/>
            <a:chOff x="7202933" y="1655680"/>
            <a:chExt cx="208406" cy="172772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6039D97-47B4-47FE-AFD7-DC3529F581D0}"/>
                </a:ext>
              </a:extLst>
            </p:cNvPr>
            <p:cNvSpPr/>
            <p:nvPr/>
          </p:nvSpPr>
          <p:spPr>
            <a:xfrm>
              <a:off x="7296150" y="17145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20" descr="F:\AAA-LÀM ẢNH SLIDE\Bai17-LT1-1(7).png">
              <a:extLst>
                <a:ext uri="{FF2B5EF4-FFF2-40B4-BE49-F238E27FC236}">
                  <a16:creationId xmlns:a16="http://schemas.microsoft.com/office/drawing/2014/main" id="{2793B7E7-023C-4EA0-BE6E-995743029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202933" y="165568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363EF10-8AC6-4315-A532-446B679C83D3}"/>
              </a:ext>
            </a:extLst>
          </p:cNvPr>
          <p:cNvGrpSpPr/>
          <p:nvPr/>
        </p:nvGrpSpPr>
        <p:grpSpPr>
          <a:xfrm>
            <a:off x="7995796" y="2415815"/>
            <a:ext cx="208406" cy="172772"/>
            <a:chOff x="6710335" y="1753206"/>
            <a:chExt cx="208406" cy="172772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DB2736C-124B-4DA1-9C4A-C8F9BEA2571C}"/>
                </a:ext>
              </a:extLst>
            </p:cNvPr>
            <p:cNvSpPr/>
            <p:nvPr/>
          </p:nvSpPr>
          <p:spPr>
            <a:xfrm>
              <a:off x="6798469" y="18097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20" descr="F:\AAA-LÀM ẢNH SLIDE\Bai17-LT1-1(7).png">
              <a:extLst>
                <a:ext uri="{FF2B5EF4-FFF2-40B4-BE49-F238E27FC236}">
                  <a16:creationId xmlns:a16="http://schemas.microsoft.com/office/drawing/2014/main" id="{A9E932DF-06B8-40D5-8C7C-40C8BA6A1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710335" y="1753206"/>
              <a:ext cx="208406" cy="172772"/>
            </a:xfrm>
            <a:prstGeom prst="rect">
              <a:avLst/>
            </a:prstGeom>
            <a:noFill/>
          </p:spPr>
        </p:pic>
      </p:grpSp>
      <p:pic>
        <p:nvPicPr>
          <p:cNvPr id="109" name="Picture 14" descr="F:\AAA-LÀM ẢNH SLIDE\Bai17-LT1-1(1).png">
            <a:extLst>
              <a:ext uri="{FF2B5EF4-FFF2-40B4-BE49-F238E27FC236}">
                <a16:creationId xmlns:a16="http://schemas.microsoft.com/office/drawing/2014/main" id="{C737D7E6-A037-4629-8EF0-7980EEA5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098" y="4618191"/>
            <a:ext cx="1088366" cy="932940"/>
          </a:xfrm>
          <a:prstGeom prst="rect">
            <a:avLst/>
          </a:prstGeom>
          <a:noFill/>
        </p:spPr>
      </p:pic>
      <p:pic>
        <p:nvPicPr>
          <p:cNvPr id="110" name="Picture 14" descr="F:\AAA-LÀM ẢNH SLIDE\Bai17-LT1-1(1).png">
            <a:extLst>
              <a:ext uri="{FF2B5EF4-FFF2-40B4-BE49-F238E27FC236}">
                <a16:creationId xmlns:a16="http://schemas.microsoft.com/office/drawing/2014/main" id="{42F3D303-4A51-46DE-A807-5F65C55F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758" y="4618191"/>
            <a:ext cx="1088366" cy="932940"/>
          </a:xfrm>
          <a:prstGeom prst="rect">
            <a:avLst/>
          </a:prstGeom>
          <a:noFill/>
        </p:spPr>
      </p:pic>
      <p:pic>
        <p:nvPicPr>
          <p:cNvPr id="111" name="Picture 14" descr="F:\AAA-LÀM ẢNH SLIDE\Bai17-LT1-1(1).png">
            <a:extLst>
              <a:ext uri="{FF2B5EF4-FFF2-40B4-BE49-F238E27FC236}">
                <a16:creationId xmlns:a16="http://schemas.microsoft.com/office/drawing/2014/main" id="{61F64A0A-C7FB-40B4-B0C3-8732B287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369" y="4618191"/>
            <a:ext cx="1088366" cy="932940"/>
          </a:xfrm>
          <a:prstGeom prst="rect">
            <a:avLst/>
          </a:prstGeom>
          <a:noFill/>
        </p:spPr>
      </p:pic>
      <p:pic>
        <p:nvPicPr>
          <p:cNvPr id="112" name="Picture 14" descr="F:\AAA-LÀM ẢNH SLIDE\Bai17-LT1-1(1).png">
            <a:extLst>
              <a:ext uri="{FF2B5EF4-FFF2-40B4-BE49-F238E27FC236}">
                <a16:creationId xmlns:a16="http://schemas.microsoft.com/office/drawing/2014/main" id="{A307CEE7-FDE0-4AA2-AAAD-B16FB653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071" y="4618191"/>
            <a:ext cx="1088366" cy="932940"/>
          </a:xfrm>
          <a:prstGeom prst="rect">
            <a:avLst/>
          </a:prstGeom>
          <a:noFill/>
        </p:spPr>
      </p:pic>
      <p:pic>
        <p:nvPicPr>
          <p:cNvPr id="113" name="Picture 14" descr="F:\AAA-LÀM ẢNH SLIDE\Bai17-LT1-1(1).png">
            <a:extLst>
              <a:ext uri="{FF2B5EF4-FFF2-40B4-BE49-F238E27FC236}">
                <a16:creationId xmlns:a16="http://schemas.microsoft.com/office/drawing/2014/main" id="{9B718544-AB93-4FB7-9CBD-2E792C4B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900" y="4618191"/>
            <a:ext cx="1088366" cy="932940"/>
          </a:xfrm>
          <a:prstGeom prst="rect">
            <a:avLst/>
          </a:prstGeom>
          <a:noFill/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CD7F45E-3B70-48D5-BBDB-5FCCA326FA6E}"/>
              </a:ext>
            </a:extLst>
          </p:cNvPr>
          <p:cNvGrpSpPr/>
          <p:nvPr/>
        </p:nvGrpSpPr>
        <p:grpSpPr>
          <a:xfrm>
            <a:off x="3773170" y="4999871"/>
            <a:ext cx="320258" cy="180221"/>
            <a:chOff x="2487709" y="4337262"/>
            <a:chExt cx="320258" cy="180221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A1B75A5-25DD-4D75-8704-1BC790722B73}"/>
                </a:ext>
              </a:extLst>
            </p:cNvPr>
            <p:cNvSpPr/>
            <p:nvPr/>
          </p:nvSpPr>
          <p:spPr>
            <a:xfrm>
              <a:off x="2655094" y="4388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21" descr="F:\AAA-LÀM ẢNH SLIDE\Bai17-LT1-1(8).png">
              <a:extLst>
                <a:ext uri="{FF2B5EF4-FFF2-40B4-BE49-F238E27FC236}">
                  <a16:creationId xmlns:a16="http://schemas.microsoft.com/office/drawing/2014/main" id="{E63631AB-2479-4B22-989A-E306F2932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87709" y="4337262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047BACA-208F-41A4-A9C8-91C59537A4B4}"/>
              </a:ext>
            </a:extLst>
          </p:cNvPr>
          <p:cNvGrpSpPr/>
          <p:nvPr/>
        </p:nvGrpSpPr>
        <p:grpSpPr>
          <a:xfrm>
            <a:off x="4013251" y="4829660"/>
            <a:ext cx="320258" cy="180221"/>
            <a:chOff x="2727790" y="4167051"/>
            <a:chExt cx="320258" cy="180221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B46F158-B468-4F24-B897-BEC5080C110B}"/>
                </a:ext>
              </a:extLst>
            </p:cNvPr>
            <p:cNvSpPr/>
            <p:nvPr/>
          </p:nvSpPr>
          <p:spPr>
            <a:xfrm>
              <a:off x="2876550" y="4221956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21" descr="F:\AAA-LÀM ẢNH SLIDE\Bai17-LT1-1(8).png">
              <a:extLst>
                <a:ext uri="{FF2B5EF4-FFF2-40B4-BE49-F238E27FC236}">
                  <a16:creationId xmlns:a16="http://schemas.microsoft.com/office/drawing/2014/main" id="{B11B14F6-C605-4F6C-BCF9-1DE91DBBF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27790" y="416705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07AAD0E-7DC2-415C-91A1-A0BA9720FA89}"/>
              </a:ext>
            </a:extLst>
          </p:cNvPr>
          <p:cNvGrpSpPr/>
          <p:nvPr/>
        </p:nvGrpSpPr>
        <p:grpSpPr>
          <a:xfrm>
            <a:off x="3604845" y="5203923"/>
            <a:ext cx="320258" cy="180221"/>
            <a:chOff x="2319384" y="4541314"/>
            <a:chExt cx="320258" cy="180221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09F6D75-BAA0-40B1-AA50-3173F394294D}"/>
                </a:ext>
              </a:extLst>
            </p:cNvPr>
            <p:cNvSpPr/>
            <p:nvPr/>
          </p:nvSpPr>
          <p:spPr>
            <a:xfrm>
              <a:off x="2469356" y="4598194"/>
              <a:ext cx="4762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21" descr="F:\AAA-LÀM ẢNH SLIDE\Bai17-LT1-1(8).png">
              <a:extLst>
                <a:ext uri="{FF2B5EF4-FFF2-40B4-BE49-F238E27FC236}">
                  <a16:creationId xmlns:a16="http://schemas.microsoft.com/office/drawing/2014/main" id="{E3A2FF47-3D73-4E10-9575-6050BCF6D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19384" y="4541314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6E35EE8-832D-4AAC-BE9E-925AFD7C3E6A}"/>
              </a:ext>
            </a:extLst>
          </p:cNvPr>
          <p:cNvGrpSpPr/>
          <p:nvPr/>
        </p:nvGrpSpPr>
        <p:grpSpPr>
          <a:xfrm>
            <a:off x="3517761" y="4864350"/>
            <a:ext cx="320258" cy="180221"/>
            <a:chOff x="2232300" y="4201741"/>
            <a:chExt cx="320258" cy="180221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769C80B-A32F-4854-B9A9-32937F9C8386}"/>
                </a:ext>
              </a:extLst>
            </p:cNvPr>
            <p:cNvSpPr/>
            <p:nvPr/>
          </p:nvSpPr>
          <p:spPr>
            <a:xfrm>
              <a:off x="2324100" y="425529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21" descr="F:\AAA-LÀM ẢNH SLIDE\Bai17-LT1-1(8).png">
              <a:extLst>
                <a:ext uri="{FF2B5EF4-FFF2-40B4-BE49-F238E27FC236}">
                  <a16:creationId xmlns:a16="http://schemas.microsoft.com/office/drawing/2014/main" id="{9F75E452-6D68-444A-8977-66FA1ACED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232300" y="420174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DA6EDBF-BE1C-42FC-B111-E969EB1FE3FC}"/>
              </a:ext>
            </a:extLst>
          </p:cNvPr>
          <p:cNvGrpSpPr/>
          <p:nvPr/>
        </p:nvGrpSpPr>
        <p:grpSpPr>
          <a:xfrm>
            <a:off x="4019634" y="5165114"/>
            <a:ext cx="320258" cy="180221"/>
            <a:chOff x="2734173" y="4502505"/>
            <a:chExt cx="320258" cy="180221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E40D5D2-B408-445C-998A-37DD59E4CEFA}"/>
                </a:ext>
              </a:extLst>
            </p:cNvPr>
            <p:cNvSpPr/>
            <p:nvPr/>
          </p:nvSpPr>
          <p:spPr>
            <a:xfrm>
              <a:off x="2840831" y="4564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21" descr="F:\AAA-LÀM ẢNH SLIDE\Bai17-LT1-1(8).png">
              <a:extLst>
                <a:ext uri="{FF2B5EF4-FFF2-40B4-BE49-F238E27FC236}">
                  <a16:creationId xmlns:a16="http://schemas.microsoft.com/office/drawing/2014/main" id="{AD8B8B6B-3DA5-482E-BDA7-E30A8A28C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734173" y="4502505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DA84DE0-4FB3-48A4-AB2B-5892EE743A5B}"/>
              </a:ext>
            </a:extLst>
          </p:cNvPr>
          <p:cNvGrpSpPr/>
          <p:nvPr/>
        </p:nvGrpSpPr>
        <p:grpSpPr>
          <a:xfrm>
            <a:off x="5012948" y="4839435"/>
            <a:ext cx="227592" cy="168739"/>
            <a:chOff x="3727487" y="4176826"/>
            <a:chExt cx="227592" cy="168739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84C9166-6096-497A-83B5-72A807E968FC}"/>
                </a:ext>
              </a:extLst>
            </p:cNvPr>
            <p:cNvSpPr/>
            <p:nvPr/>
          </p:nvSpPr>
          <p:spPr>
            <a:xfrm>
              <a:off x="3793331" y="4229100"/>
              <a:ext cx="50007" cy="500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22" descr="F:\AAA-LÀM ẢNH SLIDE\Bai17-LT1-1(9).png">
              <a:extLst>
                <a:ext uri="{FF2B5EF4-FFF2-40B4-BE49-F238E27FC236}">
                  <a16:creationId xmlns:a16="http://schemas.microsoft.com/office/drawing/2014/main" id="{2B47C351-AA9B-49AA-846E-6E90178BC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27487" y="417682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B93A4D8-D52B-464A-B258-D4C7E5D8EAEE}"/>
              </a:ext>
            </a:extLst>
          </p:cNvPr>
          <p:cNvGrpSpPr/>
          <p:nvPr/>
        </p:nvGrpSpPr>
        <p:grpSpPr>
          <a:xfrm>
            <a:off x="5304541" y="4973947"/>
            <a:ext cx="227592" cy="168739"/>
            <a:chOff x="4019080" y="4311338"/>
            <a:chExt cx="227592" cy="16873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B7E6FFC-81E8-48B5-89FD-BEA910B39823}"/>
                </a:ext>
              </a:extLst>
            </p:cNvPr>
            <p:cNvSpPr/>
            <p:nvPr/>
          </p:nvSpPr>
          <p:spPr>
            <a:xfrm>
              <a:off x="4090988" y="43719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4" name="Picture 22" descr="F:\AAA-LÀM ẢNH SLIDE\Bai17-LT1-1(9).png">
              <a:extLst>
                <a:ext uri="{FF2B5EF4-FFF2-40B4-BE49-F238E27FC236}">
                  <a16:creationId xmlns:a16="http://schemas.microsoft.com/office/drawing/2014/main" id="{BAD5A8D5-DB45-4A66-AE16-FCD334F91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19080" y="4311338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40592F7-33CD-4DD2-BD42-886CD0A0456A}"/>
              </a:ext>
            </a:extLst>
          </p:cNvPr>
          <p:cNvGrpSpPr/>
          <p:nvPr/>
        </p:nvGrpSpPr>
        <p:grpSpPr>
          <a:xfrm>
            <a:off x="5509467" y="4840338"/>
            <a:ext cx="227592" cy="168739"/>
            <a:chOff x="4224006" y="4177729"/>
            <a:chExt cx="227592" cy="168739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CF1F720-7CDD-4DAE-B002-2DF902A7ED23}"/>
                </a:ext>
              </a:extLst>
            </p:cNvPr>
            <p:cNvSpPr/>
            <p:nvPr/>
          </p:nvSpPr>
          <p:spPr>
            <a:xfrm>
              <a:off x="4324350" y="42338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22" descr="F:\AAA-LÀM ẢNH SLIDE\Bai17-LT1-1(9).png">
              <a:extLst>
                <a:ext uri="{FF2B5EF4-FFF2-40B4-BE49-F238E27FC236}">
                  <a16:creationId xmlns:a16="http://schemas.microsoft.com/office/drawing/2014/main" id="{E4176AB9-49C9-41BB-9AB0-8F95496D7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4224006" y="4177729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3B56186-771A-49D8-A228-EF8CAA297771}"/>
              </a:ext>
            </a:extLst>
          </p:cNvPr>
          <p:cNvGrpSpPr/>
          <p:nvPr/>
        </p:nvGrpSpPr>
        <p:grpSpPr>
          <a:xfrm>
            <a:off x="4956073" y="5061515"/>
            <a:ext cx="227592" cy="168739"/>
            <a:chOff x="3670612" y="4398906"/>
            <a:chExt cx="227592" cy="168739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262F355-7247-4046-97A4-D3505492803D}"/>
                </a:ext>
              </a:extLst>
            </p:cNvPr>
            <p:cNvSpPr/>
            <p:nvPr/>
          </p:nvSpPr>
          <p:spPr>
            <a:xfrm>
              <a:off x="3776663" y="4438650"/>
              <a:ext cx="64293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22" descr="F:\AAA-LÀM ẢNH SLIDE\Bai17-LT1-1(9).png">
              <a:extLst>
                <a:ext uri="{FF2B5EF4-FFF2-40B4-BE49-F238E27FC236}">
                  <a16:creationId xmlns:a16="http://schemas.microsoft.com/office/drawing/2014/main" id="{9074AC1E-80B3-4E60-B62B-9DF179DC2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3670612" y="439890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878EDF2-67F4-46B2-A923-C396FD4511B9}"/>
              </a:ext>
            </a:extLst>
          </p:cNvPr>
          <p:cNvGrpSpPr/>
          <p:nvPr/>
        </p:nvGrpSpPr>
        <p:grpSpPr>
          <a:xfrm>
            <a:off x="5183569" y="5224013"/>
            <a:ext cx="227592" cy="168739"/>
            <a:chOff x="3898108" y="4561404"/>
            <a:chExt cx="227592" cy="168739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8A29C97-66C0-435B-A1E4-C51011B5A4D5}"/>
                </a:ext>
              </a:extLst>
            </p:cNvPr>
            <p:cNvSpPr/>
            <p:nvPr/>
          </p:nvSpPr>
          <p:spPr>
            <a:xfrm>
              <a:off x="4007644" y="46243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22" descr="F:\AAA-LÀM ẢNH SLIDE\Bai17-LT1-1(9).png">
              <a:extLst>
                <a:ext uri="{FF2B5EF4-FFF2-40B4-BE49-F238E27FC236}">
                  <a16:creationId xmlns:a16="http://schemas.microsoft.com/office/drawing/2014/main" id="{14CCB917-6D35-4D48-9262-82B9D5692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3898108" y="456140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27C952B-55BE-44F3-B70C-A08460F995AA}"/>
              </a:ext>
            </a:extLst>
          </p:cNvPr>
          <p:cNvGrpSpPr/>
          <p:nvPr/>
        </p:nvGrpSpPr>
        <p:grpSpPr>
          <a:xfrm>
            <a:off x="5474260" y="5211375"/>
            <a:ext cx="227592" cy="168739"/>
            <a:chOff x="4188799" y="4548766"/>
            <a:chExt cx="227592" cy="168739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3E9E149-55B2-4EA8-98E6-E3B0361815FC}"/>
                </a:ext>
              </a:extLst>
            </p:cNvPr>
            <p:cNvSpPr/>
            <p:nvPr/>
          </p:nvSpPr>
          <p:spPr>
            <a:xfrm>
              <a:off x="4262438" y="4610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22" descr="F:\AAA-LÀM ẢNH SLIDE\Bai17-LT1-1(9).png">
              <a:extLst>
                <a:ext uri="{FF2B5EF4-FFF2-40B4-BE49-F238E27FC236}">
                  <a16:creationId xmlns:a16="http://schemas.microsoft.com/office/drawing/2014/main" id="{2A1BF43F-B587-4353-A8C7-0594DABC2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88799" y="454876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A150166-F061-4983-8F91-159209A9D5BC}"/>
              </a:ext>
            </a:extLst>
          </p:cNvPr>
          <p:cNvGrpSpPr/>
          <p:nvPr/>
        </p:nvGrpSpPr>
        <p:grpSpPr>
          <a:xfrm>
            <a:off x="5658423" y="5021793"/>
            <a:ext cx="227592" cy="168739"/>
            <a:chOff x="4372962" y="4359184"/>
            <a:chExt cx="227592" cy="16873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5E69A25A-B71F-4E25-B754-2363DB664FEE}"/>
                </a:ext>
              </a:extLst>
            </p:cNvPr>
            <p:cNvSpPr/>
            <p:nvPr/>
          </p:nvSpPr>
          <p:spPr>
            <a:xfrm>
              <a:off x="4445794" y="44124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22" descr="F:\AAA-LÀM ẢNH SLIDE\Bai17-LT1-1(9).png">
              <a:extLst>
                <a:ext uri="{FF2B5EF4-FFF2-40B4-BE49-F238E27FC236}">
                  <a16:creationId xmlns:a16="http://schemas.microsoft.com/office/drawing/2014/main" id="{A2D65987-74DD-46DE-B5AC-28742F5CF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72962" y="435918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151AB67-5D76-428E-BEA6-90E69F1AEB3E}"/>
              </a:ext>
            </a:extLst>
          </p:cNvPr>
          <p:cNvGrpSpPr/>
          <p:nvPr/>
        </p:nvGrpSpPr>
        <p:grpSpPr>
          <a:xfrm>
            <a:off x="6703616" y="5085052"/>
            <a:ext cx="312567" cy="330686"/>
            <a:chOff x="5418155" y="4422443"/>
            <a:chExt cx="312567" cy="330686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D458746-DC83-49C9-A734-107566E27BF3}"/>
                </a:ext>
              </a:extLst>
            </p:cNvPr>
            <p:cNvSpPr/>
            <p:nvPr/>
          </p:nvSpPr>
          <p:spPr>
            <a:xfrm>
              <a:off x="5519738" y="4562475"/>
              <a:ext cx="54768" cy="54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Picture 23" descr="F:\AAA-LÀM ẢNH SLIDE\Bai17-LT1-1(10).png">
              <a:extLst>
                <a:ext uri="{FF2B5EF4-FFF2-40B4-BE49-F238E27FC236}">
                  <a16:creationId xmlns:a16="http://schemas.microsoft.com/office/drawing/2014/main" id="{4532FA7E-7A2F-4045-ADFB-2AE570EC1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18155" y="4422443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0272C49-FACA-4E96-BB7F-6C8BD036553E}"/>
              </a:ext>
            </a:extLst>
          </p:cNvPr>
          <p:cNvGrpSpPr/>
          <p:nvPr/>
        </p:nvGrpSpPr>
        <p:grpSpPr>
          <a:xfrm>
            <a:off x="6974265" y="4847333"/>
            <a:ext cx="312567" cy="330686"/>
            <a:chOff x="5688804" y="4184724"/>
            <a:chExt cx="312567" cy="330686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760EC30-C3BB-4BF1-AE4E-C2154FFA1B81}"/>
                </a:ext>
              </a:extLst>
            </p:cNvPr>
            <p:cNvSpPr/>
            <p:nvPr/>
          </p:nvSpPr>
          <p:spPr>
            <a:xfrm>
              <a:off x="5791200" y="43243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Picture 23" descr="F:\AAA-LÀM ẢNH SLIDE\Bai17-LT1-1(10).png">
              <a:extLst>
                <a:ext uri="{FF2B5EF4-FFF2-40B4-BE49-F238E27FC236}">
                  <a16:creationId xmlns:a16="http://schemas.microsoft.com/office/drawing/2014/main" id="{17FEC442-5CFF-4B23-BFD5-435042E52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88804" y="4184724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DA6D1D-9D38-4DA2-AF96-EF8066E0F9A5}"/>
              </a:ext>
            </a:extLst>
          </p:cNvPr>
          <p:cNvGrpSpPr/>
          <p:nvPr/>
        </p:nvGrpSpPr>
        <p:grpSpPr>
          <a:xfrm>
            <a:off x="6448228" y="4817616"/>
            <a:ext cx="312567" cy="330686"/>
            <a:chOff x="5162767" y="4155007"/>
            <a:chExt cx="312567" cy="330686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ACEC849F-6C26-4B93-AD20-83D91DF1F406}"/>
                </a:ext>
              </a:extLst>
            </p:cNvPr>
            <p:cNvSpPr/>
            <p:nvPr/>
          </p:nvSpPr>
          <p:spPr>
            <a:xfrm>
              <a:off x="5314950" y="42814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8" name="Picture 23" descr="F:\AAA-LÀM ẢNH SLIDE\Bai17-LT1-1(10).png">
              <a:extLst>
                <a:ext uri="{FF2B5EF4-FFF2-40B4-BE49-F238E27FC236}">
                  <a16:creationId xmlns:a16="http://schemas.microsoft.com/office/drawing/2014/main" id="{37FC91E4-98F0-4892-B0BE-6F0B59ADB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162767" y="4155007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F15CA0A-681B-4EA0-A630-9293B824AF46}"/>
              </a:ext>
            </a:extLst>
          </p:cNvPr>
          <p:cNvGrpSpPr/>
          <p:nvPr/>
        </p:nvGrpSpPr>
        <p:grpSpPr>
          <a:xfrm>
            <a:off x="7938319" y="5228423"/>
            <a:ext cx="227184" cy="148931"/>
            <a:chOff x="6652858" y="4565814"/>
            <a:chExt cx="227184" cy="148931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FF822DE-0783-4C6D-9258-0ED7721E4F9D}"/>
                </a:ext>
              </a:extLst>
            </p:cNvPr>
            <p:cNvSpPr/>
            <p:nvPr/>
          </p:nvSpPr>
          <p:spPr>
            <a:xfrm>
              <a:off x="6727032" y="460771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13" descr="F:\AAA-LÀM ẢNH SLIDE\Bai17-LT1-1(11).png">
              <a:extLst>
                <a:ext uri="{FF2B5EF4-FFF2-40B4-BE49-F238E27FC236}">
                  <a16:creationId xmlns:a16="http://schemas.microsoft.com/office/drawing/2014/main" id="{EC5BBA4B-D3F5-44BC-9C0A-D568CDA5A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52858" y="4565814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0C2EB2F-E012-4AFE-ADE3-8CBD1DA791F3}"/>
              </a:ext>
            </a:extLst>
          </p:cNvPr>
          <p:cNvGrpSpPr/>
          <p:nvPr/>
        </p:nvGrpSpPr>
        <p:grpSpPr>
          <a:xfrm>
            <a:off x="7844803" y="5036598"/>
            <a:ext cx="227184" cy="148931"/>
            <a:chOff x="6559342" y="4373989"/>
            <a:chExt cx="227184" cy="148931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11DD642-ADDF-4D6C-802F-47EA698B8B0B}"/>
                </a:ext>
              </a:extLst>
            </p:cNvPr>
            <p:cNvSpPr/>
            <p:nvPr/>
          </p:nvSpPr>
          <p:spPr>
            <a:xfrm>
              <a:off x="6636544" y="44196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4" name="Picture 13" descr="F:\AAA-LÀM ẢNH SLIDE\Bai17-LT1-1(11).png">
              <a:extLst>
                <a:ext uri="{FF2B5EF4-FFF2-40B4-BE49-F238E27FC236}">
                  <a16:creationId xmlns:a16="http://schemas.microsoft.com/office/drawing/2014/main" id="{96A54417-4CBB-45C3-8501-71FDDF502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9342" y="4373989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251FF74-F8EA-41DC-BFC3-631FDA2443F3}"/>
              </a:ext>
            </a:extLst>
          </p:cNvPr>
          <p:cNvGrpSpPr/>
          <p:nvPr/>
        </p:nvGrpSpPr>
        <p:grpSpPr>
          <a:xfrm>
            <a:off x="7925917" y="4835819"/>
            <a:ext cx="227184" cy="148931"/>
            <a:chOff x="6640456" y="4173210"/>
            <a:chExt cx="227184" cy="148931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649F91BE-47DD-4ED5-BCBA-1D945FE01AF7}"/>
                </a:ext>
              </a:extLst>
            </p:cNvPr>
            <p:cNvSpPr/>
            <p:nvPr/>
          </p:nvSpPr>
          <p:spPr>
            <a:xfrm>
              <a:off x="6748463" y="421957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13" descr="F:\AAA-LÀM ẢNH SLIDE\Bai17-LT1-1(11).png">
              <a:extLst>
                <a:ext uri="{FF2B5EF4-FFF2-40B4-BE49-F238E27FC236}">
                  <a16:creationId xmlns:a16="http://schemas.microsoft.com/office/drawing/2014/main" id="{8CACAE11-C04C-49D1-AE7F-40C75B331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6640456" y="417321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56EE9C7-A7FD-46F7-BCCB-29F1277683F6}"/>
              </a:ext>
            </a:extLst>
          </p:cNvPr>
          <p:cNvGrpSpPr/>
          <p:nvPr/>
        </p:nvGrpSpPr>
        <p:grpSpPr>
          <a:xfrm>
            <a:off x="8226278" y="4849474"/>
            <a:ext cx="227184" cy="148931"/>
            <a:chOff x="6940817" y="4186865"/>
            <a:chExt cx="227184" cy="148931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45D52D5-F843-4548-86BB-6550B3D159DF}"/>
                </a:ext>
              </a:extLst>
            </p:cNvPr>
            <p:cNvSpPr/>
            <p:nvPr/>
          </p:nvSpPr>
          <p:spPr>
            <a:xfrm>
              <a:off x="7015163" y="422671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0" name="Picture 13" descr="F:\AAA-LÀM ẢNH SLIDE\Bai17-LT1-1(11).png">
              <a:extLst>
                <a:ext uri="{FF2B5EF4-FFF2-40B4-BE49-F238E27FC236}">
                  <a16:creationId xmlns:a16="http://schemas.microsoft.com/office/drawing/2014/main" id="{4C66345B-E5D7-4473-8F36-D93670766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40817" y="41868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900C27D-A773-4165-864C-C16B5FB65F30}"/>
              </a:ext>
            </a:extLst>
          </p:cNvPr>
          <p:cNvGrpSpPr/>
          <p:nvPr/>
        </p:nvGrpSpPr>
        <p:grpSpPr>
          <a:xfrm>
            <a:off x="8510578" y="4840074"/>
            <a:ext cx="227184" cy="148931"/>
            <a:chOff x="7225117" y="4177465"/>
            <a:chExt cx="227184" cy="148931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2A67BA1-5311-478B-B502-532684A0AFA2}"/>
                </a:ext>
              </a:extLst>
            </p:cNvPr>
            <p:cNvSpPr/>
            <p:nvPr/>
          </p:nvSpPr>
          <p:spPr>
            <a:xfrm>
              <a:off x="7300913" y="42219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Picture 13" descr="F:\AAA-LÀM ẢNH SLIDE\Bai17-LT1-1(11).png">
              <a:extLst>
                <a:ext uri="{FF2B5EF4-FFF2-40B4-BE49-F238E27FC236}">
                  <a16:creationId xmlns:a16="http://schemas.microsoft.com/office/drawing/2014/main" id="{B3198438-29D6-46B7-9EA4-7641D5539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25117" y="41774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157C083-3B3F-4B10-B554-2FB263FC428B}"/>
              </a:ext>
            </a:extLst>
          </p:cNvPr>
          <p:cNvGrpSpPr/>
          <p:nvPr/>
        </p:nvGrpSpPr>
        <p:grpSpPr>
          <a:xfrm>
            <a:off x="8153195" y="5046472"/>
            <a:ext cx="227184" cy="148931"/>
            <a:chOff x="6867734" y="4383863"/>
            <a:chExt cx="227184" cy="14893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95EBA88-C975-474B-B33E-D4A38078EDA6}"/>
                </a:ext>
              </a:extLst>
            </p:cNvPr>
            <p:cNvSpPr/>
            <p:nvPr/>
          </p:nvSpPr>
          <p:spPr>
            <a:xfrm>
              <a:off x="6974681" y="44315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6" name="Picture 13" descr="F:\AAA-LÀM ẢNH SLIDE\Bai17-LT1-1(11).png">
              <a:extLst>
                <a:ext uri="{FF2B5EF4-FFF2-40B4-BE49-F238E27FC236}">
                  <a16:creationId xmlns:a16="http://schemas.microsoft.com/office/drawing/2014/main" id="{E7C648FF-C40B-4A15-9B31-304C5F155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6867734" y="4383863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6A46F8A-A7FF-4672-9EB6-2FA5E1E80710}"/>
              </a:ext>
            </a:extLst>
          </p:cNvPr>
          <p:cNvGrpSpPr/>
          <p:nvPr/>
        </p:nvGrpSpPr>
        <p:grpSpPr>
          <a:xfrm>
            <a:off x="8489271" y="5214887"/>
            <a:ext cx="227184" cy="148931"/>
            <a:chOff x="7203810" y="4552278"/>
            <a:chExt cx="227184" cy="148931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3F308519-6AF2-4E85-88F7-9F2DBE141187}"/>
                </a:ext>
              </a:extLst>
            </p:cNvPr>
            <p:cNvSpPr/>
            <p:nvPr/>
          </p:nvSpPr>
          <p:spPr>
            <a:xfrm>
              <a:off x="7312819" y="45934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9" name="Picture 13" descr="F:\AAA-LÀM ẢNH SLIDE\Bai17-LT1-1(11).png">
              <a:extLst>
                <a:ext uri="{FF2B5EF4-FFF2-40B4-BE49-F238E27FC236}">
                  <a16:creationId xmlns:a16="http://schemas.microsoft.com/office/drawing/2014/main" id="{6D8FD788-2C23-4C25-BEED-159A4F6CD0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7203810" y="4552278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FD3F0A0-EF53-4B9C-A098-94E8034B4A9B}"/>
              </a:ext>
            </a:extLst>
          </p:cNvPr>
          <p:cNvGrpSpPr/>
          <p:nvPr/>
        </p:nvGrpSpPr>
        <p:grpSpPr>
          <a:xfrm>
            <a:off x="8460786" y="5021339"/>
            <a:ext cx="227184" cy="148931"/>
            <a:chOff x="7175325" y="4358730"/>
            <a:chExt cx="227184" cy="148931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8DB3FB8-9431-4CFA-B68A-90DF98D65BF2}"/>
                </a:ext>
              </a:extLst>
            </p:cNvPr>
            <p:cNvSpPr/>
            <p:nvPr/>
          </p:nvSpPr>
          <p:spPr>
            <a:xfrm>
              <a:off x="7253288" y="44029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13" descr="F:\AAA-LÀM ẢNH SLIDE\Bai17-LT1-1(11).png">
              <a:extLst>
                <a:ext uri="{FF2B5EF4-FFF2-40B4-BE49-F238E27FC236}">
                  <a16:creationId xmlns:a16="http://schemas.microsoft.com/office/drawing/2014/main" id="{D9BE0241-F5FF-4DA3-8223-78A536AA2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75325" y="435873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E057B95-F30D-48D6-B0A2-CC3946AB6D1D}"/>
              </a:ext>
            </a:extLst>
          </p:cNvPr>
          <p:cNvGrpSpPr/>
          <p:nvPr/>
        </p:nvGrpSpPr>
        <p:grpSpPr>
          <a:xfrm>
            <a:off x="8205159" y="5245407"/>
            <a:ext cx="227184" cy="148931"/>
            <a:chOff x="6919698" y="4582798"/>
            <a:chExt cx="227184" cy="148931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6100AD0D-B15F-415E-948D-DB6C6699D368}"/>
                </a:ext>
              </a:extLst>
            </p:cNvPr>
            <p:cNvSpPr/>
            <p:nvPr/>
          </p:nvSpPr>
          <p:spPr>
            <a:xfrm>
              <a:off x="6991350" y="46267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13" descr="F:\AAA-LÀM ẢNH SLIDE\Bai17-LT1-1(11).png">
              <a:extLst>
                <a:ext uri="{FF2B5EF4-FFF2-40B4-BE49-F238E27FC236}">
                  <a16:creationId xmlns:a16="http://schemas.microsoft.com/office/drawing/2014/main" id="{F912F6D8-2812-4F33-897D-F5B4321A7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19698" y="4582798"/>
              <a:ext cx="227184" cy="148931"/>
            </a:xfrm>
            <a:prstGeom prst="rect">
              <a:avLst/>
            </a:prstGeom>
            <a:noFill/>
          </p:spPr>
        </p:pic>
      </p:grpSp>
      <p:pic>
        <p:nvPicPr>
          <p:cNvPr id="186" name="Picture 14" descr="F:\AAA-LÀM ẢNH SLIDE\Bai17-LT1-1(1).png">
            <a:extLst>
              <a:ext uri="{FF2B5EF4-FFF2-40B4-BE49-F238E27FC236}">
                <a16:creationId xmlns:a16="http://schemas.microsoft.com/office/drawing/2014/main" id="{766F0B0F-A567-4F29-8B81-9C2DCA92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5854" y="3213136"/>
            <a:ext cx="1088366" cy="932940"/>
          </a:xfrm>
          <a:prstGeom prst="rect">
            <a:avLst/>
          </a:prstGeom>
          <a:noFill/>
        </p:spPr>
      </p:pic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97C6332-1D65-4509-BFB7-A2BAAD187019}"/>
              </a:ext>
            </a:extLst>
          </p:cNvPr>
          <p:cNvGrpSpPr/>
          <p:nvPr/>
        </p:nvGrpSpPr>
        <p:grpSpPr>
          <a:xfrm>
            <a:off x="9504460" y="3595823"/>
            <a:ext cx="434159" cy="199748"/>
            <a:chOff x="8218999" y="2933214"/>
            <a:chExt cx="434159" cy="199748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E262F7C-AC60-4324-A406-FAEE81462F47}"/>
                </a:ext>
              </a:extLst>
            </p:cNvPr>
            <p:cNvSpPr/>
            <p:nvPr/>
          </p:nvSpPr>
          <p:spPr>
            <a:xfrm>
              <a:off x="8360569" y="30122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9" name="Picture 15" descr="F:\AAA-LÀM ẢNH SLIDE\Bai17-LT1-1(2).png">
              <a:extLst>
                <a:ext uri="{FF2B5EF4-FFF2-40B4-BE49-F238E27FC236}">
                  <a16:creationId xmlns:a16="http://schemas.microsoft.com/office/drawing/2014/main" id="{93DF7ED5-CA39-4689-86A0-33723775D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218999" y="2933214"/>
              <a:ext cx="434159" cy="199748"/>
            </a:xfrm>
            <a:prstGeom prst="rect">
              <a:avLst/>
            </a:prstGeom>
            <a:noFill/>
          </p:spPr>
        </p:pic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08354FF-BCA6-4761-AA30-9F2DC2B57D58}"/>
              </a:ext>
            </a:extLst>
          </p:cNvPr>
          <p:cNvGrpSpPr/>
          <p:nvPr/>
        </p:nvGrpSpPr>
        <p:grpSpPr>
          <a:xfrm>
            <a:off x="2152616" y="3168210"/>
            <a:ext cx="947913" cy="433383"/>
            <a:chOff x="3234494" y="2417605"/>
            <a:chExt cx="801278" cy="433383"/>
          </a:xfrm>
        </p:grpSpPr>
        <p:pic>
          <p:nvPicPr>
            <p:cNvPr id="191" name="Picture 2" descr="F:\AAA-LÀM ẢNH SLIDE\Bai17.png">
              <a:extLst>
                <a:ext uri="{FF2B5EF4-FFF2-40B4-BE49-F238E27FC236}">
                  <a16:creationId xmlns:a16="http://schemas.microsoft.com/office/drawing/2014/main" id="{9896881B-A5B5-4EFE-8E22-D67930480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60F00B3-0FA9-401D-B6B3-542F36B78979}"/>
                </a:ext>
              </a:extLst>
            </p:cNvPr>
            <p:cNvSpPr txBox="1"/>
            <p:nvPr/>
          </p:nvSpPr>
          <p:spPr>
            <a:xfrm>
              <a:off x="3606368" y="2461740"/>
              <a:ext cx="386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Lato" pitchFamily="34" charset="0"/>
                  <a:cs typeface="Lato" pitchFamily="34" charset="0"/>
                </a:rPr>
                <a:t>hai</a:t>
              </a:r>
              <a:endParaRPr lang="en-US" sz="16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6D4EBA2-DD83-4894-B7C1-CC838D115720}"/>
              </a:ext>
            </a:extLst>
          </p:cNvPr>
          <p:cNvGrpSpPr/>
          <p:nvPr/>
        </p:nvGrpSpPr>
        <p:grpSpPr>
          <a:xfrm>
            <a:off x="2182814" y="3150154"/>
            <a:ext cx="349661" cy="461665"/>
            <a:chOff x="3038368" y="2164171"/>
            <a:chExt cx="349661" cy="461665"/>
          </a:xfrm>
        </p:grpSpPr>
        <p:sp>
          <p:nvSpPr>
            <p:cNvPr id="194" name="Rounded Rectangle 654">
              <a:extLst>
                <a:ext uri="{FF2B5EF4-FFF2-40B4-BE49-F238E27FC236}">
                  <a16:creationId xmlns:a16="http://schemas.microsoft.com/office/drawing/2014/main" id="{8A03B7ED-B069-4280-AE75-B6BAA2678656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DC7B6C0-F35D-459C-9BB0-760F89512C6C}"/>
                </a:ext>
              </a:extLst>
            </p:cNvPr>
            <p:cNvSpPr txBox="1"/>
            <p:nvPr/>
          </p:nvSpPr>
          <p:spPr>
            <a:xfrm>
              <a:off x="3062299" y="216417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4463372-DCBD-4423-87A5-C58194C3D956}"/>
              </a:ext>
            </a:extLst>
          </p:cNvPr>
          <p:cNvGrpSpPr/>
          <p:nvPr/>
        </p:nvGrpSpPr>
        <p:grpSpPr>
          <a:xfrm>
            <a:off x="2171956" y="3150282"/>
            <a:ext cx="362600" cy="461665"/>
            <a:chOff x="3028846" y="2164171"/>
            <a:chExt cx="362600" cy="461665"/>
          </a:xfrm>
        </p:grpSpPr>
        <p:sp>
          <p:nvSpPr>
            <p:cNvPr id="197" name="Rounded Rectangle 657">
              <a:extLst>
                <a:ext uri="{FF2B5EF4-FFF2-40B4-BE49-F238E27FC236}">
                  <a16:creationId xmlns:a16="http://schemas.microsoft.com/office/drawing/2014/main" id="{9D5114B9-F5E7-4C3D-966E-224F83751C6A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5749B0AC-CCE7-4B57-9C23-CE4709C5D698}"/>
                </a:ext>
              </a:extLst>
            </p:cNvPr>
            <p:cNvSpPr txBox="1"/>
            <p:nvPr/>
          </p:nvSpPr>
          <p:spPr>
            <a:xfrm>
              <a:off x="3028846" y="216417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88FEEF4-BB4D-43A4-A092-0ABF42D882FC}"/>
              </a:ext>
            </a:extLst>
          </p:cNvPr>
          <p:cNvGrpSpPr/>
          <p:nvPr/>
        </p:nvGrpSpPr>
        <p:grpSpPr>
          <a:xfrm>
            <a:off x="3260408" y="3168253"/>
            <a:ext cx="1036912" cy="433383"/>
            <a:chOff x="3045446" y="2895941"/>
            <a:chExt cx="1036912" cy="433383"/>
          </a:xfrm>
        </p:grpSpPr>
        <p:grpSp>
          <p:nvGrpSpPr>
            <p:cNvPr id="200" name="Group 108">
              <a:extLst>
                <a:ext uri="{FF2B5EF4-FFF2-40B4-BE49-F238E27FC236}">
                  <a16:creationId xmlns:a16="http://schemas.microsoft.com/office/drawing/2014/main" id="{76E05F46-A265-4270-9B81-B51639BF50A6}"/>
                </a:ext>
              </a:extLst>
            </p:cNvPr>
            <p:cNvGrpSpPr/>
            <p:nvPr/>
          </p:nvGrpSpPr>
          <p:grpSpPr>
            <a:xfrm>
              <a:off x="3079088" y="2895941"/>
              <a:ext cx="1003270" cy="433383"/>
              <a:chOff x="3234494" y="2417605"/>
              <a:chExt cx="848072" cy="433383"/>
            </a:xfrm>
          </p:grpSpPr>
          <p:pic>
            <p:nvPicPr>
              <p:cNvPr id="204" name="Picture 2" descr="F:\AAA-LÀM ẢNH SLIDE\Bai17.png">
                <a:extLst>
                  <a:ext uri="{FF2B5EF4-FFF2-40B4-BE49-F238E27FC236}">
                    <a16:creationId xmlns:a16="http://schemas.microsoft.com/office/drawing/2014/main" id="{6F590C73-2FE4-46B0-96CD-A13D6F95DA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1197B3F6-9876-496D-B7A6-475C08F55F03}"/>
                  </a:ext>
                </a:extLst>
              </p:cNvPr>
              <p:cNvSpPr txBox="1"/>
              <p:nvPr/>
            </p:nvSpPr>
            <p:spPr>
              <a:xfrm>
                <a:off x="3514537" y="2452687"/>
                <a:ext cx="568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Lato" pitchFamily="34" charset="0"/>
                    <a:cs typeface="Lato" pitchFamily="34" charset="0"/>
                  </a:rPr>
                  <a:t>mười</a:t>
                </a:r>
                <a:endParaRPr lang="en-US" sz="1600" b="1" dirty="0">
                  <a:latin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201" name="Group 111">
              <a:extLst>
                <a:ext uri="{FF2B5EF4-FFF2-40B4-BE49-F238E27FC236}">
                  <a16:creationId xmlns:a16="http://schemas.microsoft.com/office/drawing/2014/main" id="{D57C2E5A-A1D8-4AC1-9BB3-3B3E1B9BDED0}"/>
                </a:ext>
              </a:extLst>
            </p:cNvPr>
            <p:cNvGrpSpPr/>
            <p:nvPr/>
          </p:nvGrpSpPr>
          <p:grpSpPr>
            <a:xfrm>
              <a:off x="3045446" y="2914097"/>
              <a:ext cx="482824" cy="400110"/>
              <a:chOff x="2974528" y="2200383"/>
              <a:chExt cx="482824" cy="400110"/>
            </a:xfrm>
          </p:grpSpPr>
          <p:sp>
            <p:nvSpPr>
              <p:cNvPr id="202" name="Rounded Rectangle 662">
                <a:extLst>
                  <a:ext uri="{FF2B5EF4-FFF2-40B4-BE49-F238E27FC236}">
                    <a16:creationId xmlns:a16="http://schemas.microsoft.com/office/drawing/2014/main" id="{46A7ED9A-02AA-49F6-8955-F1EB9E71C20C}"/>
                  </a:ext>
                </a:extLst>
              </p:cNvPr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AFA81F84-3965-41F5-A7D7-E0D9AC7CE2F0}"/>
                  </a:ext>
                </a:extLst>
              </p:cNvPr>
              <p:cNvSpPr txBox="1"/>
              <p:nvPr/>
            </p:nvSpPr>
            <p:spPr>
              <a:xfrm>
                <a:off x="2974528" y="2200383"/>
                <a:ext cx="482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latin typeface="Lato" pitchFamily="34" charset="0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44994AD-3C2B-49AF-8DFF-1F45DAD3B837}"/>
              </a:ext>
            </a:extLst>
          </p:cNvPr>
          <p:cNvGrpSpPr/>
          <p:nvPr/>
        </p:nvGrpSpPr>
        <p:grpSpPr>
          <a:xfrm>
            <a:off x="5564517" y="3160722"/>
            <a:ext cx="947913" cy="461665"/>
            <a:chOff x="3186221" y="3512878"/>
            <a:chExt cx="947913" cy="461665"/>
          </a:xfrm>
        </p:grpSpPr>
        <p:grpSp>
          <p:nvGrpSpPr>
            <p:cNvPr id="207" name="Group 118">
              <a:extLst>
                <a:ext uri="{FF2B5EF4-FFF2-40B4-BE49-F238E27FC236}">
                  <a16:creationId xmlns:a16="http://schemas.microsoft.com/office/drawing/2014/main" id="{83A25EC8-E446-42D3-8EB9-DD2D200EDC96}"/>
                </a:ext>
              </a:extLst>
            </p:cNvPr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211" name="Picture 2" descr="F:\AAA-LÀM ẢNH SLIDE\Bai17.png">
                <a:extLst>
                  <a:ext uri="{FF2B5EF4-FFF2-40B4-BE49-F238E27FC236}">
                    <a16:creationId xmlns:a16="http://schemas.microsoft.com/office/drawing/2014/main" id="{9932EB0A-2835-4BC4-809C-FD63E9AAD7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57B09A49-9260-440B-BDC5-C3015675C762}"/>
                  </a:ext>
                </a:extLst>
              </p:cNvPr>
              <p:cNvSpPr txBox="1"/>
              <p:nvPr/>
            </p:nvSpPr>
            <p:spPr>
              <a:xfrm>
                <a:off x="3580518" y="2463838"/>
                <a:ext cx="451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Lato" pitchFamily="34" charset="0"/>
                    <a:cs typeface="Lato" pitchFamily="34" charset="0"/>
                  </a:rPr>
                  <a:t>bốn</a:t>
                </a:r>
                <a:endParaRPr lang="en-US" sz="1600" b="1" dirty="0">
                  <a:latin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208" name="Group 152">
              <a:extLst>
                <a:ext uri="{FF2B5EF4-FFF2-40B4-BE49-F238E27FC236}">
                  <a16:creationId xmlns:a16="http://schemas.microsoft.com/office/drawing/2014/main" id="{A29DB14D-D059-4B23-B44E-9D5FD4FF707B}"/>
                </a:ext>
              </a:extLst>
            </p:cNvPr>
            <p:cNvGrpSpPr/>
            <p:nvPr/>
          </p:nvGrpSpPr>
          <p:grpSpPr>
            <a:xfrm>
              <a:off x="3216418" y="3512878"/>
              <a:ext cx="365666" cy="461665"/>
              <a:chOff x="3038368" y="2166930"/>
              <a:chExt cx="365666" cy="461665"/>
            </a:xfrm>
          </p:grpSpPr>
          <p:sp>
            <p:nvSpPr>
              <p:cNvPr id="209" name="Rounded Rectangle 669">
                <a:extLst>
                  <a:ext uri="{FF2B5EF4-FFF2-40B4-BE49-F238E27FC236}">
                    <a16:creationId xmlns:a16="http://schemas.microsoft.com/office/drawing/2014/main" id="{D920C567-3EDC-429E-9757-934012D632FC}"/>
                  </a:ext>
                </a:extLst>
              </p:cNvPr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0165446B-9877-4707-8F49-FC96A444CBBF}"/>
                  </a:ext>
                </a:extLst>
              </p:cNvPr>
              <p:cNvSpPr txBox="1"/>
              <p:nvPr/>
            </p:nvSpPr>
            <p:spPr>
              <a:xfrm>
                <a:off x="3041434" y="2166930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Lato" pitchFamily="34" charset="0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E4CAE59-6663-4FFE-A121-557A4AE71128}"/>
              </a:ext>
            </a:extLst>
          </p:cNvPr>
          <p:cNvGrpSpPr/>
          <p:nvPr/>
        </p:nvGrpSpPr>
        <p:grpSpPr>
          <a:xfrm>
            <a:off x="6709377" y="3163820"/>
            <a:ext cx="947913" cy="461665"/>
            <a:chOff x="3186221" y="3524029"/>
            <a:chExt cx="947913" cy="461665"/>
          </a:xfrm>
        </p:grpSpPr>
        <p:grpSp>
          <p:nvGrpSpPr>
            <p:cNvPr id="214" name="Group 118">
              <a:extLst>
                <a:ext uri="{FF2B5EF4-FFF2-40B4-BE49-F238E27FC236}">
                  <a16:creationId xmlns:a16="http://schemas.microsoft.com/office/drawing/2014/main" id="{60F7AC8E-648D-4DAE-8E8B-579FCF2B43C0}"/>
                </a:ext>
              </a:extLst>
            </p:cNvPr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218" name="Picture 2" descr="F:\AAA-LÀM ẢNH SLIDE\Bai17.png">
                <a:extLst>
                  <a:ext uri="{FF2B5EF4-FFF2-40B4-BE49-F238E27FC236}">
                    <a16:creationId xmlns:a16="http://schemas.microsoft.com/office/drawing/2014/main" id="{8C1416EB-4E1B-41D4-8989-382E45024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9B8622D9-1A06-4062-BE01-5962A9BF5598}"/>
                  </a:ext>
                </a:extLst>
              </p:cNvPr>
              <p:cNvSpPr txBox="1"/>
              <p:nvPr/>
            </p:nvSpPr>
            <p:spPr>
              <a:xfrm>
                <a:off x="3580518" y="2463838"/>
                <a:ext cx="454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Lato" pitchFamily="34" charset="0"/>
                    <a:cs typeface="Lato" pitchFamily="34" charset="0"/>
                  </a:rPr>
                  <a:t>tám</a:t>
                </a:r>
                <a:endParaRPr lang="en-US" sz="1600" b="1" dirty="0">
                  <a:latin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215" name="Group 152">
              <a:extLst>
                <a:ext uri="{FF2B5EF4-FFF2-40B4-BE49-F238E27FC236}">
                  <a16:creationId xmlns:a16="http://schemas.microsoft.com/office/drawing/2014/main" id="{C8D20C63-5221-4498-AAD3-40232CD1D297}"/>
                </a:ext>
              </a:extLst>
            </p:cNvPr>
            <p:cNvGrpSpPr/>
            <p:nvPr/>
          </p:nvGrpSpPr>
          <p:grpSpPr>
            <a:xfrm>
              <a:off x="3208333" y="3524029"/>
              <a:ext cx="362600" cy="461665"/>
              <a:chOff x="3030283" y="2178081"/>
              <a:chExt cx="362600" cy="461665"/>
            </a:xfrm>
          </p:grpSpPr>
          <p:sp>
            <p:nvSpPr>
              <p:cNvPr id="216" name="Rounded Rectangle 676">
                <a:extLst>
                  <a:ext uri="{FF2B5EF4-FFF2-40B4-BE49-F238E27FC236}">
                    <a16:creationId xmlns:a16="http://schemas.microsoft.com/office/drawing/2014/main" id="{C81F70C0-0060-4F8D-BCDE-430B647BF2F7}"/>
                  </a:ext>
                </a:extLst>
              </p:cNvPr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54DADE07-D8E5-417F-8896-80A0E9B738CD}"/>
                  </a:ext>
                </a:extLst>
              </p:cNvPr>
              <p:cNvSpPr txBox="1"/>
              <p:nvPr/>
            </p:nvSpPr>
            <p:spPr>
              <a:xfrm>
                <a:off x="3030283" y="2178081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Lato" pitchFamily="34" charset="0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E5163DB-4F49-40E8-96AB-6CD0D4C9938E}"/>
              </a:ext>
            </a:extLst>
          </p:cNvPr>
          <p:cNvGrpSpPr/>
          <p:nvPr/>
        </p:nvGrpSpPr>
        <p:grpSpPr>
          <a:xfrm>
            <a:off x="4434517" y="3725726"/>
            <a:ext cx="1011295" cy="461665"/>
            <a:chOff x="3186209" y="3512878"/>
            <a:chExt cx="1011295" cy="461665"/>
          </a:xfrm>
        </p:grpSpPr>
        <p:grpSp>
          <p:nvGrpSpPr>
            <p:cNvPr id="221" name="Group 118">
              <a:extLst>
                <a:ext uri="{FF2B5EF4-FFF2-40B4-BE49-F238E27FC236}">
                  <a16:creationId xmlns:a16="http://schemas.microsoft.com/office/drawing/2014/main" id="{D11B20DC-CC54-40FF-A8D5-952F69E1A983}"/>
                </a:ext>
              </a:extLst>
            </p:cNvPr>
            <p:cNvGrpSpPr/>
            <p:nvPr/>
          </p:nvGrpSpPr>
          <p:grpSpPr>
            <a:xfrm>
              <a:off x="3186209" y="3528175"/>
              <a:ext cx="1011295" cy="433383"/>
              <a:chOff x="3234494" y="2417605"/>
              <a:chExt cx="854858" cy="433383"/>
            </a:xfrm>
          </p:grpSpPr>
          <p:pic>
            <p:nvPicPr>
              <p:cNvPr id="225" name="Picture 2" descr="F:\AAA-LÀM ẢNH SLIDE\Bai17.png">
                <a:extLst>
                  <a:ext uri="{FF2B5EF4-FFF2-40B4-BE49-F238E27FC236}">
                    <a16:creationId xmlns:a16="http://schemas.microsoft.com/office/drawing/2014/main" id="{3D2337A5-9386-406B-BF54-21C8FCC28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9FAA908F-FA33-4FBF-B3F2-91C01103440D}"/>
                  </a:ext>
                </a:extLst>
              </p:cNvPr>
              <p:cNvSpPr txBox="1"/>
              <p:nvPr/>
            </p:nvSpPr>
            <p:spPr>
              <a:xfrm>
                <a:off x="3514547" y="2486140"/>
                <a:ext cx="574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err="1">
                    <a:latin typeface="Lato" pitchFamily="34" charset="0"/>
                    <a:cs typeface="Lato" pitchFamily="34" charset="0"/>
                  </a:rPr>
                  <a:t>không</a:t>
                </a:r>
                <a:endParaRPr lang="en-US" sz="1400" b="1" dirty="0">
                  <a:latin typeface="Lato" pitchFamily="34" charset="0"/>
                  <a:cs typeface="Lato" pitchFamily="34" charset="0"/>
                </a:endParaRPr>
              </a:p>
            </p:txBody>
          </p:sp>
        </p:grpSp>
        <p:grpSp>
          <p:nvGrpSpPr>
            <p:cNvPr id="222" name="Group 152">
              <a:extLst>
                <a:ext uri="{FF2B5EF4-FFF2-40B4-BE49-F238E27FC236}">
                  <a16:creationId xmlns:a16="http://schemas.microsoft.com/office/drawing/2014/main" id="{18E3A5B5-CCE9-4418-9130-967C9EC1C407}"/>
                </a:ext>
              </a:extLst>
            </p:cNvPr>
            <p:cNvGrpSpPr/>
            <p:nvPr/>
          </p:nvGrpSpPr>
          <p:grpSpPr>
            <a:xfrm>
              <a:off x="3208333" y="3512878"/>
              <a:ext cx="362600" cy="461665"/>
              <a:chOff x="3030283" y="2166930"/>
              <a:chExt cx="362600" cy="461665"/>
            </a:xfrm>
          </p:grpSpPr>
          <p:sp>
            <p:nvSpPr>
              <p:cNvPr id="223" name="Rounded Rectangle 683">
                <a:extLst>
                  <a:ext uri="{FF2B5EF4-FFF2-40B4-BE49-F238E27FC236}">
                    <a16:creationId xmlns:a16="http://schemas.microsoft.com/office/drawing/2014/main" id="{A57235C1-B522-4E74-A8FA-6684214209D0}"/>
                  </a:ext>
                </a:extLst>
              </p:cNvPr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C73629E6-CA6D-48DA-9E92-AA4027EC9180}"/>
                  </a:ext>
                </a:extLst>
              </p:cNvPr>
              <p:cNvSpPr txBox="1"/>
              <p:nvPr/>
            </p:nvSpPr>
            <p:spPr>
              <a:xfrm>
                <a:off x="3030283" y="2166930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Lato" pitchFamily="34" charset="0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3BC1551-FF94-4793-8064-2853EA4B1CC0}"/>
              </a:ext>
            </a:extLst>
          </p:cNvPr>
          <p:cNvGrpSpPr/>
          <p:nvPr/>
        </p:nvGrpSpPr>
        <p:grpSpPr>
          <a:xfrm>
            <a:off x="2160050" y="3744370"/>
            <a:ext cx="947913" cy="433383"/>
            <a:chOff x="3234494" y="2417605"/>
            <a:chExt cx="801278" cy="433383"/>
          </a:xfrm>
        </p:grpSpPr>
        <p:pic>
          <p:nvPicPr>
            <p:cNvPr id="228" name="Picture 2" descr="F:\AAA-LÀM ẢNH SLIDE\Bai17.png">
              <a:extLst>
                <a:ext uri="{FF2B5EF4-FFF2-40B4-BE49-F238E27FC236}">
                  <a16:creationId xmlns:a16="http://schemas.microsoft.com/office/drawing/2014/main" id="{1E63D647-998F-44D5-A5BC-9724107CD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4323F71-06BD-4F0A-BF61-7D6E4142517B}"/>
                </a:ext>
              </a:extLst>
            </p:cNvPr>
            <p:cNvSpPr txBox="1"/>
            <p:nvPr/>
          </p:nvSpPr>
          <p:spPr>
            <a:xfrm>
              <a:off x="3625220" y="2461740"/>
              <a:ext cx="343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Lato" pitchFamily="34" charset="0"/>
                  <a:cs typeface="Lato" pitchFamily="34" charset="0"/>
                </a:rPr>
                <a:t>ba</a:t>
              </a:r>
              <a:endParaRPr lang="en-US" sz="16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FEB3894-A26D-42BE-88B3-E0BD1ACBC60B}"/>
              </a:ext>
            </a:extLst>
          </p:cNvPr>
          <p:cNvGrpSpPr/>
          <p:nvPr/>
        </p:nvGrpSpPr>
        <p:grpSpPr>
          <a:xfrm>
            <a:off x="2190248" y="3726314"/>
            <a:ext cx="349661" cy="461665"/>
            <a:chOff x="3038368" y="2164171"/>
            <a:chExt cx="349661" cy="461665"/>
          </a:xfrm>
        </p:grpSpPr>
        <p:sp>
          <p:nvSpPr>
            <p:cNvPr id="231" name="Rounded Rectangle 691">
              <a:extLst>
                <a:ext uri="{FF2B5EF4-FFF2-40B4-BE49-F238E27FC236}">
                  <a16:creationId xmlns:a16="http://schemas.microsoft.com/office/drawing/2014/main" id="{83CADA7C-BDCE-41DD-B4FE-82191ED5BC27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1EC896DD-68F8-4DCD-9291-F0D66FFAEDD4}"/>
                </a:ext>
              </a:extLst>
            </p:cNvPr>
            <p:cNvSpPr txBox="1"/>
            <p:nvPr/>
          </p:nvSpPr>
          <p:spPr>
            <a:xfrm>
              <a:off x="3062299" y="216417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FD7BF58-D9B4-49DB-A4F5-F0CFD4F38E5E}"/>
              </a:ext>
            </a:extLst>
          </p:cNvPr>
          <p:cNvGrpSpPr/>
          <p:nvPr/>
        </p:nvGrpSpPr>
        <p:grpSpPr>
          <a:xfrm>
            <a:off x="2188912" y="3726442"/>
            <a:ext cx="364229" cy="461665"/>
            <a:chOff x="3038368" y="2164171"/>
            <a:chExt cx="364229" cy="461665"/>
          </a:xfrm>
        </p:grpSpPr>
        <p:sp>
          <p:nvSpPr>
            <p:cNvPr id="234" name="Rounded Rectangle 694">
              <a:extLst>
                <a:ext uri="{FF2B5EF4-FFF2-40B4-BE49-F238E27FC236}">
                  <a16:creationId xmlns:a16="http://schemas.microsoft.com/office/drawing/2014/main" id="{3A049041-72F3-4DCF-AD3E-31D69390CD09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A5EFBE21-F653-497E-A1F4-59EFEA79187A}"/>
                </a:ext>
              </a:extLst>
            </p:cNvPr>
            <p:cNvSpPr txBox="1"/>
            <p:nvPr/>
          </p:nvSpPr>
          <p:spPr>
            <a:xfrm>
              <a:off x="3039997" y="216417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1DE4923-AFC0-4D0A-B76C-62A614D24D67}"/>
              </a:ext>
            </a:extLst>
          </p:cNvPr>
          <p:cNvGrpSpPr/>
          <p:nvPr/>
        </p:nvGrpSpPr>
        <p:grpSpPr>
          <a:xfrm>
            <a:off x="3297473" y="3744370"/>
            <a:ext cx="959971" cy="433383"/>
            <a:chOff x="3234494" y="2417605"/>
            <a:chExt cx="811471" cy="433383"/>
          </a:xfrm>
        </p:grpSpPr>
        <p:pic>
          <p:nvPicPr>
            <p:cNvPr id="237" name="Picture 2" descr="F:\AAA-LÀM ẢNH SLIDE\Bai17.png">
              <a:extLst>
                <a:ext uri="{FF2B5EF4-FFF2-40B4-BE49-F238E27FC236}">
                  <a16:creationId xmlns:a16="http://schemas.microsoft.com/office/drawing/2014/main" id="{C8A866E1-CDBF-477E-805F-EA2A85BBC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335C78DD-9629-47D7-BE4B-D8C61D9D525C}"/>
                </a:ext>
              </a:extLst>
            </p:cNvPr>
            <p:cNvSpPr txBox="1"/>
            <p:nvPr/>
          </p:nvSpPr>
          <p:spPr>
            <a:xfrm>
              <a:off x="3559238" y="2461740"/>
              <a:ext cx="4867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Lato" pitchFamily="34" charset="0"/>
                  <a:cs typeface="Lato" pitchFamily="34" charset="0"/>
                </a:rPr>
                <a:t>năm</a:t>
              </a:r>
              <a:endParaRPr lang="en-US" sz="16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784D238-2E17-405F-B14B-FBCA17D75059}"/>
              </a:ext>
            </a:extLst>
          </p:cNvPr>
          <p:cNvGrpSpPr/>
          <p:nvPr/>
        </p:nvGrpSpPr>
        <p:grpSpPr>
          <a:xfrm>
            <a:off x="3327672" y="3726314"/>
            <a:ext cx="349661" cy="461665"/>
            <a:chOff x="3038368" y="2164171"/>
            <a:chExt cx="349661" cy="461665"/>
          </a:xfrm>
        </p:grpSpPr>
        <p:sp>
          <p:nvSpPr>
            <p:cNvPr id="240" name="Rounded Rectangle 700">
              <a:extLst>
                <a:ext uri="{FF2B5EF4-FFF2-40B4-BE49-F238E27FC236}">
                  <a16:creationId xmlns:a16="http://schemas.microsoft.com/office/drawing/2014/main" id="{E1BDDC58-AB3A-4D55-9F86-6C31BDED4E84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E854D741-2FAB-46A4-A07C-AD0A7450AE1D}"/>
                </a:ext>
              </a:extLst>
            </p:cNvPr>
            <p:cNvSpPr txBox="1"/>
            <p:nvPr/>
          </p:nvSpPr>
          <p:spPr>
            <a:xfrm>
              <a:off x="3062299" y="216417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04D5F4C-F67F-4A14-8018-437FD8718A65}"/>
              </a:ext>
            </a:extLst>
          </p:cNvPr>
          <p:cNvGrpSpPr/>
          <p:nvPr/>
        </p:nvGrpSpPr>
        <p:grpSpPr>
          <a:xfrm>
            <a:off x="3316814" y="3726442"/>
            <a:ext cx="362600" cy="461665"/>
            <a:chOff x="3028846" y="2164171"/>
            <a:chExt cx="362600" cy="461665"/>
          </a:xfrm>
        </p:grpSpPr>
        <p:sp>
          <p:nvSpPr>
            <p:cNvPr id="243" name="Rounded Rectangle 703">
              <a:extLst>
                <a:ext uri="{FF2B5EF4-FFF2-40B4-BE49-F238E27FC236}">
                  <a16:creationId xmlns:a16="http://schemas.microsoft.com/office/drawing/2014/main" id="{EF777212-0A3E-4DDE-B8CA-E1E3A10ADE58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31055D5A-9319-45A9-8DD6-C11B63EDBD31}"/>
                </a:ext>
              </a:extLst>
            </p:cNvPr>
            <p:cNvSpPr txBox="1"/>
            <p:nvPr/>
          </p:nvSpPr>
          <p:spPr>
            <a:xfrm>
              <a:off x="3028846" y="216417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06DDFBB-6876-4C45-A03C-6BD539EC1EA3}"/>
              </a:ext>
            </a:extLst>
          </p:cNvPr>
          <p:cNvGrpSpPr/>
          <p:nvPr/>
        </p:nvGrpSpPr>
        <p:grpSpPr>
          <a:xfrm>
            <a:off x="4434899" y="3175649"/>
            <a:ext cx="947913" cy="433383"/>
            <a:chOff x="3234494" y="2417605"/>
            <a:chExt cx="801278" cy="433383"/>
          </a:xfrm>
        </p:grpSpPr>
        <p:pic>
          <p:nvPicPr>
            <p:cNvPr id="246" name="Picture 2" descr="F:\AAA-LÀM ẢNH SLIDE\Bai17.png">
              <a:extLst>
                <a:ext uri="{FF2B5EF4-FFF2-40B4-BE49-F238E27FC236}">
                  <a16:creationId xmlns:a16="http://schemas.microsoft.com/office/drawing/2014/main" id="{F67A1048-DE99-48A0-B5BF-9FA3FCDF8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F1109523-EE39-419C-B32C-5939CD6A93F1}"/>
                </a:ext>
              </a:extLst>
            </p:cNvPr>
            <p:cNvSpPr txBox="1"/>
            <p:nvPr/>
          </p:nvSpPr>
          <p:spPr>
            <a:xfrm>
              <a:off x="3606368" y="2461740"/>
              <a:ext cx="417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Lato" pitchFamily="34" charset="0"/>
                  <a:cs typeface="Lato" pitchFamily="34" charset="0"/>
                </a:rPr>
                <a:t>sáu</a:t>
              </a:r>
              <a:endParaRPr lang="en-US" sz="16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A524A09-307F-4913-A1B0-1A4562BE6689}"/>
              </a:ext>
            </a:extLst>
          </p:cNvPr>
          <p:cNvGrpSpPr/>
          <p:nvPr/>
        </p:nvGrpSpPr>
        <p:grpSpPr>
          <a:xfrm>
            <a:off x="4465097" y="3157593"/>
            <a:ext cx="349661" cy="461665"/>
            <a:chOff x="3038368" y="2164171"/>
            <a:chExt cx="349661" cy="461665"/>
          </a:xfrm>
        </p:grpSpPr>
        <p:sp>
          <p:nvSpPr>
            <p:cNvPr id="249" name="Rounded Rectangle 709">
              <a:extLst>
                <a:ext uri="{FF2B5EF4-FFF2-40B4-BE49-F238E27FC236}">
                  <a16:creationId xmlns:a16="http://schemas.microsoft.com/office/drawing/2014/main" id="{2CDAC3D3-B4FF-4CBB-AADB-6A882B9F977C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D13EB7B1-AA54-4D7A-BD19-062678FC90A7}"/>
                </a:ext>
              </a:extLst>
            </p:cNvPr>
            <p:cNvSpPr txBox="1"/>
            <p:nvPr/>
          </p:nvSpPr>
          <p:spPr>
            <a:xfrm>
              <a:off x="3062299" y="216417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4D265C1-4DCA-4EFA-9146-0C20FE454677}"/>
              </a:ext>
            </a:extLst>
          </p:cNvPr>
          <p:cNvGrpSpPr/>
          <p:nvPr/>
        </p:nvGrpSpPr>
        <p:grpSpPr>
          <a:xfrm>
            <a:off x="4454239" y="3146570"/>
            <a:ext cx="362600" cy="461665"/>
            <a:chOff x="3028846" y="2153020"/>
            <a:chExt cx="362600" cy="461665"/>
          </a:xfrm>
        </p:grpSpPr>
        <p:sp>
          <p:nvSpPr>
            <p:cNvPr id="252" name="Rounded Rectangle 712">
              <a:extLst>
                <a:ext uri="{FF2B5EF4-FFF2-40B4-BE49-F238E27FC236}">
                  <a16:creationId xmlns:a16="http://schemas.microsoft.com/office/drawing/2014/main" id="{F2D324C6-3E86-4AE7-9B15-0C611ED1E25E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6304E479-4C0B-4491-9A8E-EE84D82699D5}"/>
                </a:ext>
              </a:extLst>
            </p:cNvPr>
            <p:cNvSpPr txBox="1"/>
            <p:nvPr/>
          </p:nvSpPr>
          <p:spPr>
            <a:xfrm>
              <a:off x="3028846" y="215302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76CAFD7-9BE4-4B4C-B99A-F12A3861E21E}"/>
              </a:ext>
            </a:extLst>
          </p:cNvPr>
          <p:cNvGrpSpPr/>
          <p:nvPr/>
        </p:nvGrpSpPr>
        <p:grpSpPr>
          <a:xfrm>
            <a:off x="5564898" y="3736936"/>
            <a:ext cx="951947" cy="433383"/>
            <a:chOff x="3234494" y="2417605"/>
            <a:chExt cx="804686" cy="433383"/>
          </a:xfrm>
        </p:grpSpPr>
        <p:pic>
          <p:nvPicPr>
            <p:cNvPr id="255" name="Picture 2" descr="F:\AAA-LÀM ẢNH SLIDE\Bai17.png">
              <a:extLst>
                <a:ext uri="{FF2B5EF4-FFF2-40B4-BE49-F238E27FC236}">
                  <a16:creationId xmlns:a16="http://schemas.microsoft.com/office/drawing/2014/main" id="{78110405-B43A-497F-8D91-F0A0DC2DB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0E2C0AF2-EA73-48CC-97EF-0E301F9FFB39}"/>
                </a:ext>
              </a:extLst>
            </p:cNvPr>
            <p:cNvSpPr txBox="1"/>
            <p:nvPr/>
          </p:nvSpPr>
          <p:spPr>
            <a:xfrm>
              <a:off x="3559229" y="2461740"/>
              <a:ext cx="479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Lato" pitchFamily="34" charset="0"/>
                  <a:cs typeface="Lato" pitchFamily="34" charset="0"/>
                </a:rPr>
                <a:t>chín</a:t>
              </a:r>
              <a:endParaRPr lang="en-US" sz="16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35C2512-E4C0-4961-83B8-9A361B017B29}"/>
              </a:ext>
            </a:extLst>
          </p:cNvPr>
          <p:cNvGrpSpPr/>
          <p:nvPr/>
        </p:nvGrpSpPr>
        <p:grpSpPr>
          <a:xfrm>
            <a:off x="5595086" y="3718880"/>
            <a:ext cx="349661" cy="461665"/>
            <a:chOff x="3038368" y="2164171"/>
            <a:chExt cx="349661" cy="461665"/>
          </a:xfrm>
        </p:grpSpPr>
        <p:sp>
          <p:nvSpPr>
            <p:cNvPr id="258" name="Rounded Rectangle 718">
              <a:extLst>
                <a:ext uri="{FF2B5EF4-FFF2-40B4-BE49-F238E27FC236}">
                  <a16:creationId xmlns:a16="http://schemas.microsoft.com/office/drawing/2014/main" id="{EF28E775-9B39-4A32-8869-D5830D125D80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2A98BA6-57DC-4BE7-8987-36CF7D9B9B95}"/>
                </a:ext>
              </a:extLst>
            </p:cNvPr>
            <p:cNvSpPr txBox="1"/>
            <p:nvPr/>
          </p:nvSpPr>
          <p:spPr>
            <a:xfrm>
              <a:off x="3062299" y="216417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A3D7F7B-D042-43AF-BD3E-47FD631941D1}"/>
              </a:ext>
            </a:extLst>
          </p:cNvPr>
          <p:cNvGrpSpPr/>
          <p:nvPr/>
        </p:nvGrpSpPr>
        <p:grpSpPr>
          <a:xfrm>
            <a:off x="5593750" y="3719008"/>
            <a:ext cx="364229" cy="461665"/>
            <a:chOff x="3038368" y="2164171"/>
            <a:chExt cx="364229" cy="461665"/>
          </a:xfrm>
        </p:grpSpPr>
        <p:sp>
          <p:nvSpPr>
            <p:cNvPr id="261" name="Rounded Rectangle 721">
              <a:extLst>
                <a:ext uri="{FF2B5EF4-FFF2-40B4-BE49-F238E27FC236}">
                  <a16:creationId xmlns:a16="http://schemas.microsoft.com/office/drawing/2014/main" id="{35555867-8B0C-4210-921F-E1A546DE8C01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ADDEE68A-6166-4183-A362-03BDB5C80A15}"/>
                </a:ext>
              </a:extLst>
            </p:cNvPr>
            <p:cNvSpPr txBox="1"/>
            <p:nvPr/>
          </p:nvSpPr>
          <p:spPr>
            <a:xfrm>
              <a:off x="3039997" y="216417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5442A0CA-F08F-415B-8245-33CABE6B61EB}"/>
              </a:ext>
            </a:extLst>
          </p:cNvPr>
          <p:cNvGrpSpPr/>
          <p:nvPr/>
        </p:nvGrpSpPr>
        <p:grpSpPr>
          <a:xfrm>
            <a:off x="6702313" y="3736936"/>
            <a:ext cx="947913" cy="433383"/>
            <a:chOff x="3234494" y="2417605"/>
            <a:chExt cx="801278" cy="433383"/>
          </a:xfrm>
        </p:grpSpPr>
        <p:pic>
          <p:nvPicPr>
            <p:cNvPr id="264" name="Picture 2" descr="F:\AAA-LÀM ẢNH SLIDE\Bai17.png">
              <a:extLst>
                <a:ext uri="{FF2B5EF4-FFF2-40B4-BE49-F238E27FC236}">
                  <a16:creationId xmlns:a16="http://schemas.microsoft.com/office/drawing/2014/main" id="{771233E4-31CD-42DF-8018-E8FB73DA2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C9385455-DCBB-461E-A919-227027C47FF3}"/>
                </a:ext>
              </a:extLst>
            </p:cNvPr>
            <p:cNvSpPr txBox="1"/>
            <p:nvPr/>
          </p:nvSpPr>
          <p:spPr>
            <a:xfrm>
              <a:off x="3596943" y="2461740"/>
              <a:ext cx="4352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Lato" pitchFamily="34" charset="0"/>
                  <a:cs typeface="Lato" pitchFamily="34" charset="0"/>
                </a:rPr>
                <a:t>bảy</a:t>
              </a:r>
              <a:endParaRPr lang="en-US" sz="16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2E918E2-63D7-4201-B453-78E6AF56AD3B}"/>
              </a:ext>
            </a:extLst>
          </p:cNvPr>
          <p:cNvGrpSpPr/>
          <p:nvPr/>
        </p:nvGrpSpPr>
        <p:grpSpPr>
          <a:xfrm>
            <a:off x="6732511" y="3718880"/>
            <a:ext cx="349661" cy="461665"/>
            <a:chOff x="3038368" y="2164171"/>
            <a:chExt cx="349661" cy="461665"/>
          </a:xfrm>
        </p:grpSpPr>
        <p:sp>
          <p:nvSpPr>
            <p:cNvPr id="267" name="Rounded Rectangle 727">
              <a:extLst>
                <a:ext uri="{FF2B5EF4-FFF2-40B4-BE49-F238E27FC236}">
                  <a16:creationId xmlns:a16="http://schemas.microsoft.com/office/drawing/2014/main" id="{0E49892A-3063-4BF5-B039-BE294C58BDE7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D067950-10F7-4806-B289-5A13DB59564D}"/>
                </a:ext>
              </a:extLst>
            </p:cNvPr>
            <p:cNvSpPr txBox="1"/>
            <p:nvPr/>
          </p:nvSpPr>
          <p:spPr>
            <a:xfrm>
              <a:off x="3062299" y="216417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BD1A95D-6C76-43AA-96C5-8532D2F1606B}"/>
              </a:ext>
            </a:extLst>
          </p:cNvPr>
          <p:cNvGrpSpPr/>
          <p:nvPr/>
        </p:nvGrpSpPr>
        <p:grpSpPr>
          <a:xfrm>
            <a:off x="6731175" y="3719008"/>
            <a:ext cx="364229" cy="461665"/>
            <a:chOff x="3038368" y="2164171"/>
            <a:chExt cx="364229" cy="461665"/>
          </a:xfrm>
        </p:grpSpPr>
        <p:sp>
          <p:nvSpPr>
            <p:cNvPr id="270" name="Rounded Rectangle 730">
              <a:extLst>
                <a:ext uri="{FF2B5EF4-FFF2-40B4-BE49-F238E27FC236}">
                  <a16:creationId xmlns:a16="http://schemas.microsoft.com/office/drawing/2014/main" id="{2C2E6D8D-8AF8-4199-8215-F8DD9B048C40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37C05CF-A6A6-471E-AC97-02A90007B949}"/>
                </a:ext>
              </a:extLst>
            </p:cNvPr>
            <p:cNvSpPr txBox="1"/>
            <p:nvPr/>
          </p:nvSpPr>
          <p:spPr>
            <a:xfrm>
              <a:off x="3039997" y="216417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C7985CF-06F6-41C5-B298-76D1C9CD3153}"/>
              </a:ext>
            </a:extLst>
          </p:cNvPr>
          <p:cNvGrpSpPr/>
          <p:nvPr/>
        </p:nvGrpSpPr>
        <p:grpSpPr>
          <a:xfrm>
            <a:off x="7839721" y="3447003"/>
            <a:ext cx="958226" cy="433383"/>
            <a:chOff x="3234494" y="2417605"/>
            <a:chExt cx="809995" cy="433383"/>
          </a:xfrm>
        </p:grpSpPr>
        <p:pic>
          <p:nvPicPr>
            <p:cNvPr id="273" name="Picture 2" descr="F:\AAA-LÀM ẢNH SLIDE\Bai17.png">
              <a:extLst>
                <a:ext uri="{FF2B5EF4-FFF2-40B4-BE49-F238E27FC236}">
                  <a16:creationId xmlns:a16="http://schemas.microsoft.com/office/drawing/2014/main" id="{165FA933-6CDC-413B-A1CA-719FA5B23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F512D27E-4C67-4755-90BB-371881240CF3}"/>
                </a:ext>
              </a:extLst>
            </p:cNvPr>
            <p:cNvSpPr txBox="1"/>
            <p:nvPr/>
          </p:nvSpPr>
          <p:spPr>
            <a:xfrm>
              <a:off x="3578087" y="2461740"/>
              <a:ext cx="466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Lato" pitchFamily="34" charset="0"/>
                  <a:cs typeface="Lato" pitchFamily="34" charset="0"/>
                </a:rPr>
                <a:t>một</a:t>
              </a:r>
              <a:endParaRPr lang="en-US" sz="16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EF50CA9-371B-4569-9D1F-9EB77CF073EC}"/>
              </a:ext>
            </a:extLst>
          </p:cNvPr>
          <p:cNvGrpSpPr/>
          <p:nvPr/>
        </p:nvGrpSpPr>
        <p:grpSpPr>
          <a:xfrm>
            <a:off x="7869915" y="3428947"/>
            <a:ext cx="349661" cy="461665"/>
            <a:chOff x="3038368" y="2164171"/>
            <a:chExt cx="349661" cy="461665"/>
          </a:xfrm>
        </p:grpSpPr>
        <p:sp>
          <p:nvSpPr>
            <p:cNvPr id="276" name="Rounded Rectangle 736">
              <a:extLst>
                <a:ext uri="{FF2B5EF4-FFF2-40B4-BE49-F238E27FC236}">
                  <a16:creationId xmlns:a16="http://schemas.microsoft.com/office/drawing/2014/main" id="{A14DB06F-2902-4AF0-B2BA-5FD7C1F9B885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7F76B2C2-65EE-4D08-9A74-4BF8F1AE3971}"/>
                </a:ext>
              </a:extLst>
            </p:cNvPr>
            <p:cNvSpPr txBox="1"/>
            <p:nvPr/>
          </p:nvSpPr>
          <p:spPr>
            <a:xfrm>
              <a:off x="3062299" y="216417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Lato" pitchFamily="34" charset="0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C908CD7-7888-4AEB-99D8-A56156F2885A}"/>
              </a:ext>
            </a:extLst>
          </p:cNvPr>
          <p:cNvGrpSpPr/>
          <p:nvPr/>
        </p:nvGrpSpPr>
        <p:grpSpPr>
          <a:xfrm>
            <a:off x="7868579" y="3429075"/>
            <a:ext cx="364229" cy="461665"/>
            <a:chOff x="3038368" y="2164171"/>
            <a:chExt cx="364229" cy="461665"/>
          </a:xfrm>
        </p:grpSpPr>
        <p:sp>
          <p:nvSpPr>
            <p:cNvPr id="279" name="Rounded Rectangle 739">
              <a:extLst>
                <a:ext uri="{FF2B5EF4-FFF2-40B4-BE49-F238E27FC236}">
                  <a16:creationId xmlns:a16="http://schemas.microsoft.com/office/drawing/2014/main" id="{17229A72-8A37-4D53-9ADA-2F7B39412468}"/>
                </a:ext>
              </a:extLst>
            </p:cNvPr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A5E6A752-5D49-4E78-A2A6-4D235DF9BE60}"/>
                </a:ext>
              </a:extLst>
            </p:cNvPr>
            <p:cNvSpPr txBox="1"/>
            <p:nvPr/>
          </p:nvSpPr>
          <p:spPr>
            <a:xfrm>
              <a:off x="3039997" y="216417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Lato" pitchFamily="34" charset="0"/>
                  <a:cs typeface="Lato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8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603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4" fill="hold">
                      <p:stCondLst>
                        <p:cond delay="0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F:\AAA-LÀM ẢNH SLIDE\Bai17-LT1-2(v).png">
            <a:extLst>
              <a:ext uri="{FF2B5EF4-FFF2-40B4-BE49-F238E27FC236}">
                <a16:creationId xmlns:a16="http://schemas.microsoft.com/office/drawing/2014/main" id="{F6199046-31E8-4BFB-B322-AFEBB3EA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383" y="1484237"/>
            <a:ext cx="5572597" cy="3726057"/>
          </a:xfrm>
          <a:prstGeom prst="rect">
            <a:avLst/>
          </a:prstGeom>
          <a:noFill/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9DE2E7B-1FD8-4DDA-AA48-0214F786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98" y="308003"/>
            <a:ext cx="1673352" cy="743806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304FFA-1F0E-4934-B088-1E85DE9A3265}"/>
              </a:ext>
            </a:extLst>
          </p:cNvPr>
          <p:cNvSpPr txBox="1">
            <a:spLocks/>
          </p:cNvSpPr>
          <p:nvPr/>
        </p:nvSpPr>
        <p:spPr>
          <a:xfrm>
            <a:off x="2065256" y="1265303"/>
            <a:ext cx="1870894" cy="40279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3AFEF2-EB43-4B04-A128-1222E8478BC2}"/>
              </a:ext>
            </a:extLst>
          </p:cNvPr>
          <p:cNvGrpSpPr/>
          <p:nvPr/>
        </p:nvGrpSpPr>
        <p:grpSpPr>
          <a:xfrm>
            <a:off x="1578101" y="2130547"/>
            <a:ext cx="2996698" cy="1376920"/>
            <a:chOff x="135802" y="1729212"/>
            <a:chExt cx="2996698" cy="13769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1CEC5-D86E-41FD-8E25-328D89E6B1C8}"/>
                </a:ext>
              </a:extLst>
            </p:cNvPr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BAB598-2F8F-4137-8CBF-8E6A38A3553B}"/>
                </a:ext>
              </a:extLst>
            </p:cNvPr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BE8FF6-47E3-4A1E-A531-E3C3DC566E53}"/>
                </a:ext>
              </a:extLst>
            </p:cNvPr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02AC54-398F-4474-B721-0D991FE69522}"/>
                </a:ext>
              </a:extLst>
            </p:cNvPr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5" descr="F:\AAA-LÀM ẢNH SLIDE\Bai17-LT1-2(1).png">
            <a:extLst>
              <a:ext uri="{FF2B5EF4-FFF2-40B4-BE49-F238E27FC236}">
                <a16:creationId xmlns:a16="http://schemas.microsoft.com/office/drawing/2014/main" id="{6329A25C-86C4-4782-9B16-2625F702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662" y="2320670"/>
            <a:ext cx="739188" cy="544113"/>
          </a:xfrm>
          <a:prstGeom prst="rect">
            <a:avLst/>
          </a:prstGeom>
          <a:noFill/>
        </p:spPr>
      </p:pic>
      <p:pic>
        <p:nvPicPr>
          <p:cNvPr id="11" name="Picture 26" descr="F:\AAA-LÀM ẢNH SLIDE\Bai17-LT1-2(2).png">
            <a:extLst>
              <a:ext uri="{FF2B5EF4-FFF2-40B4-BE49-F238E27FC236}">
                <a16:creationId xmlns:a16="http://schemas.microsoft.com/office/drawing/2014/main" id="{EEDFEF54-D482-4FB2-B927-C84A7D5C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3520" y="2193814"/>
            <a:ext cx="596028" cy="766031"/>
          </a:xfrm>
          <a:prstGeom prst="rect">
            <a:avLst/>
          </a:prstGeom>
          <a:noFill/>
        </p:spPr>
      </p:pic>
      <p:pic>
        <p:nvPicPr>
          <p:cNvPr id="12" name="Picture 27" descr="F:\AAA-LÀM ẢNH SLIDE\Bai17-LT1-2(3).png">
            <a:extLst>
              <a:ext uri="{FF2B5EF4-FFF2-40B4-BE49-F238E27FC236}">
                <a16:creationId xmlns:a16="http://schemas.microsoft.com/office/drawing/2014/main" id="{2BD1F85E-C072-4A59-A414-D0708D05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6955" y="2356884"/>
            <a:ext cx="604462" cy="525098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E4AB879-0390-4D80-B373-2B58DE1074B3}"/>
              </a:ext>
            </a:extLst>
          </p:cNvPr>
          <p:cNvGrpSpPr/>
          <p:nvPr/>
        </p:nvGrpSpPr>
        <p:grpSpPr>
          <a:xfrm>
            <a:off x="1578101" y="3812981"/>
            <a:ext cx="2996698" cy="1376920"/>
            <a:chOff x="135802" y="1729212"/>
            <a:chExt cx="2996698" cy="13769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6DE6FD-B0A7-422D-B889-2446DE40EFD1}"/>
                </a:ext>
              </a:extLst>
            </p:cNvPr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79DDC-61C7-44F7-BD55-36178122316C}"/>
                </a:ext>
              </a:extLst>
            </p:cNvPr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40C859-5210-4D02-A3D9-5FD4E86D0833}"/>
                </a:ext>
              </a:extLst>
            </p:cNvPr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4C6CEE-6063-43D2-8CB1-F0B1129EE4D5}"/>
                </a:ext>
              </a:extLst>
            </p:cNvPr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8" descr="F:\AAA-LÀM ẢNH SLIDE\Bai17-LT1-2(4).png">
            <a:extLst>
              <a:ext uri="{FF2B5EF4-FFF2-40B4-BE49-F238E27FC236}">
                <a16:creationId xmlns:a16="http://schemas.microsoft.com/office/drawing/2014/main" id="{2D569322-1CA1-43FF-A039-FFF317BD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6658" y="3998162"/>
            <a:ext cx="765326" cy="551851"/>
          </a:xfrm>
          <a:prstGeom prst="rect">
            <a:avLst/>
          </a:prstGeom>
          <a:noFill/>
        </p:spPr>
      </p:pic>
      <p:pic>
        <p:nvPicPr>
          <p:cNvPr id="19" name="Picture 29" descr="F:\AAA-LÀM ẢNH SLIDE\Bai17-LT1-2(5).png">
            <a:extLst>
              <a:ext uri="{FF2B5EF4-FFF2-40B4-BE49-F238E27FC236}">
                <a16:creationId xmlns:a16="http://schemas.microsoft.com/office/drawing/2014/main" id="{87C0BE04-E171-4CA6-84CA-2CE65A5A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4568" y="3959348"/>
            <a:ext cx="691195" cy="617663"/>
          </a:xfrm>
          <a:prstGeom prst="rect">
            <a:avLst/>
          </a:prstGeom>
          <a:noFill/>
        </p:spPr>
      </p:pic>
      <p:pic>
        <p:nvPicPr>
          <p:cNvPr id="20" name="Picture 24" descr="F:\AAA-LÀM ẢNH SLIDE\Bai17-LT1-2(6).png">
            <a:extLst>
              <a:ext uri="{FF2B5EF4-FFF2-40B4-BE49-F238E27FC236}">
                <a16:creationId xmlns:a16="http://schemas.microsoft.com/office/drawing/2014/main" id="{F04A4075-3351-4386-AD3C-1C94D8F0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0212" y="3985894"/>
            <a:ext cx="719538" cy="576209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CC9CED-1F2E-4001-A835-BE38D840C868}"/>
              </a:ext>
            </a:extLst>
          </p:cNvPr>
          <p:cNvSpPr/>
          <p:nvPr/>
        </p:nvSpPr>
        <p:spPr>
          <a:xfrm>
            <a:off x="1607484" y="3044597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07ED29-B538-40F4-8AC5-BFDD20584EDD}"/>
              </a:ext>
            </a:extLst>
          </p:cNvPr>
          <p:cNvSpPr/>
          <p:nvPr/>
        </p:nvSpPr>
        <p:spPr>
          <a:xfrm>
            <a:off x="2619961" y="3043086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96DE30-72D3-4A33-99B7-ADE0BC0D67E2}"/>
              </a:ext>
            </a:extLst>
          </p:cNvPr>
          <p:cNvSpPr/>
          <p:nvPr/>
        </p:nvSpPr>
        <p:spPr>
          <a:xfrm>
            <a:off x="3633949" y="3043087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59CF32-61A8-4B5D-9ED6-352901C40693}"/>
              </a:ext>
            </a:extLst>
          </p:cNvPr>
          <p:cNvSpPr/>
          <p:nvPr/>
        </p:nvSpPr>
        <p:spPr>
          <a:xfrm>
            <a:off x="1615029" y="4736087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D661BF-8587-44CD-A11B-CA95C9528F79}"/>
              </a:ext>
            </a:extLst>
          </p:cNvPr>
          <p:cNvSpPr/>
          <p:nvPr/>
        </p:nvSpPr>
        <p:spPr>
          <a:xfrm>
            <a:off x="2627506" y="4734576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7B61EA-B824-454F-BB28-B74BFC504C0B}"/>
              </a:ext>
            </a:extLst>
          </p:cNvPr>
          <p:cNvSpPr/>
          <p:nvPr/>
        </p:nvSpPr>
        <p:spPr>
          <a:xfrm>
            <a:off x="3623388" y="4734577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937899-E35F-4E20-A8BE-0401EEC25676}"/>
              </a:ext>
            </a:extLst>
          </p:cNvPr>
          <p:cNvGrpSpPr/>
          <p:nvPr/>
        </p:nvGrpSpPr>
        <p:grpSpPr>
          <a:xfrm>
            <a:off x="7440511" y="1738983"/>
            <a:ext cx="452018" cy="284400"/>
            <a:chOff x="6035547" y="1328166"/>
            <a:chExt cx="452018" cy="28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3C92CF-394D-4C51-9261-6120CD966FDB}"/>
                </a:ext>
              </a:extLst>
            </p:cNvPr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F:\AAA-LÀM ẢNH SLIDE\Bai17-LT1-2(a).png">
              <a:extLst>
                <a:ext uri="{FF2B5EF4-FFF2-40B4-BE49-F238E27FC236}">
                  <a16:creationId xmlns:a16="http://schemas.microsoft.com/office/drawing/2014/main" id="{8DA48DF5-FD8A-4315-8B82-AD54D24B1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9B6F05-3BA2-4C12-80E7-1D5A476D55B6}"/>
              </a:ext>
            </a:extLst>
          </p:cNvPr>
          <p:cNvGrpSpPr/>
          <p:nvPr/>
        </p:nvGrpSpPr>
        <p:grpSpPr>
          <a:xfrm>
            <a:off x="5446666" y="1930184"/>
            <a:ext cx="265006" cy="224051"/>
            <a:chOff x="4041702" y="1519367"/>
            <a:chExt cx="265006" cy="22405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F7C026-9F8A-45B1-BE75-2D00345E761E}"/>
                </a:ext>
              </a:extLst>
            </p:cNvPr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" descr="F:\AAA-LÀM ẢNH SLIDE\Bai17-LT1-2(b).png">
              <a:extLst>
                <a:ext uri="{FF2B5EF4-FFF2-40B4-BE49-F238E27FC236}">
                  <a16:creationId xmlns:a16="http://schemas.microsoft.com/office/drawing/2014/main" id="{ABAEEB05-70D8-4E00-B8FB-CB408389F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58238A-8F31-47CF-8F3C-01241261023D}"/>
              </a:ext>
            </a:extLst>
          </p:cNvPr>
          <p:cNvGrpSpPr/>
          <p:nvPr/>
        </p:nvGrpSpPr>
        <p:grpSpPr>
          <a:xfrm>
            <a:off x="5750117" y="1864228"/>
            <a:ext cx="300667" cy="241519"/>
            <a:chOff x="4345153" y="1453411"/>
            <a:chExt cx="300667" cy="24151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CA1D15-38E5-4723-B9E2-217F93DD8A21}"/>
                </a:ext>
              </a:extLst>
            </p:cNvPr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4" descr="F:\AAA-LÀM ẢNH SLIDE\Bai17-LT1-2(c).png">
              <a:extLst>
                <a:ext uri="{FF2B5EF4-FFF2-40B4-BE49-F238E27FC236}">
                  <a16:creationId xmlns:a16="http://schemas.microsoft.com/office/drawing/2014/main" id="{46859660-E092-49FB-BE4F-F29B290C9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0DEDCB-77DC-4B46-8867-05D83EB41F92}"/>
              </a:ext>
            </a:extLst>
          </p:cNvPr>
          <p:cNvGrpSpPr/>
          <p:nvPr/>
        </p:nvGrpSpPr>
        <p:grpSpPr>
          <a:xfrm>
            <a:off x="6565829" y="1876310"/>
            <a:ext cx="255502" cy="254237"/>
            <a:chOff x="5160865" y="1465493"/>
            <a:chExt cx="255502" cy="25423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874264-A0F1-494F-A9E0-D1951FE3B4B7}"/>
                </a:ext>
              </a:extLst>
            </p:cNvPr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5" descr="F:\AAA-LÀM ẢNH SLIDE\Bai17-LT1-2(d).png">
              <a:extLst>
                <a:ext uri="{FF2B5EF4-FFF2-40B4-BE49-F238E27FC236}">
                  <a16:creationId xmlns:a16="http://schemas.microsoft.com/office/drawing/2014/main" id="{3D26D9F5-4E18-4434-9629-7AFF80F2D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3C72A1-E4BF-497E-B934-75EA7922E67D}"/>
              </a:ext>
            </a:extLst>
          </p:cNvPr>
          <p:cNvGrpSpPr/>
          <p:nvPr/>
        </p:nvGrpSpPr>
        <p:grpSpPr>
          <a:xfrm>
            <a:off x="5924244" y="2779252"/>
            <a:ext cx="845852" cy="626970"/>
            <a:chOff x="4519280" y="2368435"/>
            <a:chExt cx="845852" cy="62697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28B7D6F-6AB7-4095-9CF9-DED1A972957F}"/>
                </a:ext>
              </a:extLst>
            </p:cNvPr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6" descr="F:\AAA-LÀM ẢNH SLIDE\Bai17-LT1-2(e).png">
              <a:extLst>
                <a:ext uri="{FF2B5EF4-FFF2-40B4-BE49-F238E27FC236}">
                  <a16:creationId xmlns:a16="http://schemas.microsoft.com/office/drawing/2014/main" id="{7D789872-9C1D-4F7B-A7F0-BA7870C7E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F15A2F-9C15-49CB-B64C-97757818A32E}"/>
              </a:ext>
            </a:extLst>
          </p:cNvPr>
          <p:cNvGrpSpPr/>
          <p:nvPr/>
        </p:nvGrpSpPr>
        <p:grpSpPr>
          <a:xfrm>
            <a:off x="5236710" y="3313093"/>
            <a:ext cx="1087446" cy="553793"/>
            <a:chOff x="3831746" y="2902276"/>
            <a:chExt cx="1087446" cy="55379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1D2E4C2-F0BA-495B-B98E-E59A5F27A638}"/>
                </a:ext>
              </a:extLst>
            </p:cNvPr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7" descr="F:\AAA-LÀM ẢNH SLIDE\Bai17-LT1-2(f).png">
              <a:extLst>
                <a:ext uri="{FF2B5EF4-FFF2-40B4-BE49-F238E27FC236}">
                  <a16:creationId xmlns:a16="http://schemas.microsoft.com/office/drawing/2014/main" id="{BBD6FF0D-7B6C-48E2-8001-A3AA593AB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C5FCF4-399D-4158-9661-CE1B37D1506E}"/>
              </a:ext>
            </a:extLst>
          </p:cNvPr>
          <p:cNvGrpSpPr/>
          <p:nvPr/>
        </p:nvGrpSpPr>
        <p:grpSpPr>
          <a:xfrm>
            <a:off x="5476509" y="4078592"/>
            <a:ext cx="552793" cy="542364"/>
            <a:chOff x="4071545" y="3667775"/>
            <a:chExt cx="552793" cy="54236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4C45449-17E8-4561-91F3-5B56DDFD6B73}"/>
                </a:ext>
              </a:extLst>
            </p:cNvPr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8" descr="F:\AAA-LÀM ẢNH SLIDE\Bai17-LT1-2(g).png">
              <a:extLst>
                <a:ext uri="{FF2B5EF4-FFF2-40B4-BE49-F238E27FC236}">
                  <a16:creationId xmlns:a16="http://schemas.microsoft.com/office/drawing/2014/main" id="{91689B9C-F9F7-44D2-971F-2BED7AAA5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B728C8-256A-4547-85ED-B2E22EA39DB2}"/>
              </a:ext>
            </a:extLst>
          </p:cNvPr>
          <p:cNvGrpSpPr/>
          <p:nvPr/>
        </p:nvGrpSpPr>
        <p:grpSpPr>
          <a:xfrm>
            <a:off x="5194364" y="4248513"/>
            <a:ext cx="279004" cy="191652"/>
            <a:chOff x="3789400" y="3837696"/>
            <a:chExt cx="279004" cy="19165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DD0ABE5-6598-4A46-8909-745A10F673DD}"/>
                </a:ext>
              </a:extLst>
            </p:cNvPr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9" descr="F:\AAA-LÀM ẢNH SLIDE\Bai17-LT1-2(h).png">
              <a:extLst>
                <a:ext uri="{FF2B5EF4-FFF2-40B4-BE49-F238E27FC236}">
                  <a16:creationId xmlns:a16="http://schemas.microsoft.com/office/drawing/2014/main" id="{2C51A75E-9BAA-4D2E-8CDD-261962926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83BB03-6B46-415C-8967-189931BDED5F}"/>
              </a:ext>
            </a:extLst>
          </p:cNvPr>
          <p:cNvGrpSpPr/>
          <p:nvPr/>
        </p:nvGrpSpPr>
        <p:grpSpPr>
          <a:xfrm>
            <a:off x="5049535" y="4469669"/>
            <a:ext cx="258144" cy="243803"/>
            <a:chOff x="3644571" y="4058852"/>
            <a:chExt cx="258144" cy="24380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DC2D14-2C6B-4430-B469-380454D6FF81}"/>
                </a:ext>
              </a:extLst>
            </p:cNvPr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10" descr="F:\AAA-LÀM ẢNH SLIDE\Bai17-LT1-2(i).png">
              <a:extLst>
                <a:ext uri="{FF2B5EF4-FFF2-40B4-BE49-F238E27FC236}">
                  <a16:creationId xmlns:a16="http://schemas.microsoft.com/office/drawing/2014/main" id="{CBDE00C3-F5FD-4C29-A65D-3298D573E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5C78FB-F0C6-4E9A-9193-45294FAECC32}"/>
              </a:ext>
            </a:extLst>
          </p:cNvPr>
          <p:cNvGrpSpPr/>
          <p:nvPr/>
        </p:nvGrpSpPr>
        <p:grpSpPr>
          <a:xfrm>
            <a:off x="5262498" y="4732316"/>
            <a:ext cx="228157" cy="243802"/>
            <a:chOff x="3857534" y="4321499"/>
            <a:chExt cx="228157" cy="24380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2B59711-0074-4750-AD4C-650C78A29AE6}"/>
                </a:ext>
              </a:extLst>
            </p:cNvPr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1" descr="F:\AAA-LÀM ẢNH SLIDE\Bai17-LT1-2(k).png">
              <a:extLst>
                <a:ext uri="{FF2B5EF4-FFF2-40B4-BE49-F238E27FC236}">
                  <a16:creationId xmlns:a16="http://schemas.microsoft.com/office/drawing/2014/main" id="{79810472-141A-4473-9E4F-3AD8813B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916301-4E5B-4392-8B80-1BCA1516BC63}"/>
              </a:ext>
            </a:extLst>
          </p:cNvPr>
          <p:cNvGrpSpPr/>
          <p:nvPr/>
        </p:nvGrpSpPr>
        <p:grpSpPr>
          <a:xfrm>
            <a:off x="7046896" y="4326733"/>
            <a:ext cx="703102" cy="458771"/>
            <a:chOff x="5641932" y="3915916"/>
            <a:chExt cx="703102" cy="4587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FEAFAAD-5FEE-4E2B-938A-51A6F35F8B4E}"/>
                </a:ext>
              </a:extLst>
            </p:cNvPr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12" descr="F:\AAA-LÀM ẢNH SLIDE\Bai17-LT1-2(l).png">
              <a:extLst>
                <a:ext uri="{FF2B5EF4-FFF2-40B4-BE49-F238E27FC236}">
                  <a16:creationId xmlns:a16="http://schemas.microsoft.com/office/drawing/2014/main" id="{278F43BE-1C4C-4B60-848D-F4E2458D9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C0F1B3-21B2-43EC-9719-CD7DEF1EFFD3}"/>
              </a:ext>
            </a:extLst>
          </p:cNvPr>
          <p:cNvGrpSpPr/>
          <p:nvPr/>
        </p:nvGrpSpPr>
        <p:grpSpPr>
          <a:xfrm>
            <a:off x="7410537" y="3810593"/>
            <a:ext cx="673696" cy="442928"/>
            <a:chOff x="6005573" y="3399776"/>
            <a:chExt cx="673696" cy="44292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3839CD1-EEE0-4E0E-86F9-10DD88E7B7A6}"/>
                </a:ext>
              </a:extLst>
            </p:cNvPr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13" descr="F:\AAA-LÀM ẢNH SLIDE\Bai17-LT1-2(m).png">
              <a:extLst>
                <a:ext uri="{FF2B5EF4-FFF2-40B4-BE49-F238E27FC236}">
                  <a16:creationId xmlns:a16="http://schemas.microsoft.com/office/drawing/2014/main" id="{25684096-0F88-4F81-9A4C-62DBC63FC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6D469A-4C96-4BE7-A700-3680120FB8F0}"/>
              </a:ext>
            </a:extLst>
          </p:cNvPr>
          <p:cNvGrpSpPr/>
          <p:nvPr/>
        </p:nvGrpSpPr>
        <p:grpSpPr>
          <a:xfrm>
            <a:off x="7462594" y="2841542"/>
            <a:ext cx="541425" cy="347756"/>
            <a:chOff x="6057630" y="2430725"/>
            <a:chExt cx="541425" cy="34775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A24573C-3461-4274-B0E9-44E4A5949982}"/>
                </a:ext>
              </a:extLst>
            </p:cNvPr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14" descr="F:\AAA-LÀM ẢNH SLIDE\Bai17-LT1-2(n).png">
              <a:extLst>
                <a:ext uri="{FF2B5EF4-FFF2-40B4-BE49-F238E27FC236}">
                  <a16:creationId xmlns:a16="http://schemas.microsoft.com/office/drawing/2014/main" id="{419CC294-B6B1-40D3-B69A-3E16CDAD5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9A6AD5-C2D9-498C-814A-0B3C5972F615}"/>
              </a:ext>
            </a:extLst>
          </p:cNvPr>
          <p:cNvGrpSpPr/>
          <p:nvPr/>
        </p:nvGrpSpPr>
        <p:grpSpPr>
          <a:xfrm>
            <a:off x="9796441" y="4090787"/>
            <a:ext cx="491651" cy="547462"/>
            <a:chOff x="8391477" y="3679970"/>
            <a:chExt cx="491651" cy="54746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123024F-386E-4405-ABEA-AD96C829B0A9}"/>
                </a:ext>
              </a:extLst>
            </p:cNvPr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15" descr="F:\AAA-LÀM ẢNH SLIDE\Bai17-LT1-2(o).png">
              <a:extLst>
                <a:ext uri="{FF2B5EF4-FFF2-40B4-BE49-F238E27FC236}">
                  <a16:creationId xmlns:a16="http://schemas.microsoft.com/office/drawing/2014/main" id="{187CA6C1-8A8A-4BAF-8910-9D8B91677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A6731A4-301C-4FE1-82D7-DF318AC961AA}"/>
              </a:ext>
            </a:extLst>
          </p:cNvPr>
          <p:cNvGrpSpPr/>
          <p:nvPr/>
        </p:nvGrpSpPr>
        <p:grpSpPr>
          <a:xfrm>
            <a:off x="9103041" y="4496337"/>
            <a:ext cx="394849" cy="565412"/>
            <a:chOff x="7698077" y="4085520"/>
            <a:chExt cx="394849" cy="56541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828F6F6-B338-4EDF-A134-B558FA2E2777}"/>
                </a:ext>
              </a:extLst>
            </p:cNvPr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6" descr="F:\AAA-LÀM ẢNH SLIDE\Bai17-LT1-2(p).png">
              <a:extLst>
                <a:ext uri="{FF2B5EF4-FFF2-40B4-BE49-F238E27FC236}">
                  <a16:creationId xmlns:a16="http://schemas.microsoft.com/office/drawing/2014/main" id="{8FCDAD75-61E2-459D-B627-941FD4BB1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3267AA5-C3BB-4F1D-9BDF-7695EB94D00D}"/>
              </a:ext>
            </a:extLst>
          </p:cNvPr>
          <p:cNvGrpSpPr/>
          <p:nvPr/>
        </p:nvGrpSpPr>
        <p:grpSpPr>
          <a:xfrm>
            <a:off x="8561629" y="4471001"/>
            <a:ext cx="312026" cy="514075"/>
            <a:chOff x="7156665" y="4060184"/>
            <a:chExt cx="312026" cy="514075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5D6EC4A-61C2-4C51-AAB9-AADDC4059DC9}"/>
                </a:ext>
              </a:extLst>
            </p:cNvPr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17" descr="F:\AAA-LÀM ẢNH SLIDE\Bai17-LT1-2(q).png">
              <a:extLst>
                <a:ext uri="{FF2B5EF4-FFF2-40B4-BE49-F238E27FC236}">
                  <a16:creationId xmlns:a16="http://schemas.microsoft.com/office/drawing/2014/main" id="{6CE9D25E-DF3C-4756-BB1B-8C4548F54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23AA493-D839-4752-99D2-DC74F7F8899D}"/>
              </a:ext>
            </a:extLst>
          </p:cNvPr>
          <p:cNvGrpSpPr/>
          <p:nvPr/>
        </p:nvGrpSpPr>
        <p:grpSpPr>
          <a:xfrm>
            <a:off x="8300733" y="3968506"/>
            <a:ext cx="447175" cy="495413"/>
            <a:chOff x="6895769" y="3557689"/>
            <a:chExt cx="447175" cy="495413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A39ECFB-E569-43DA-8538-76CABD56368C}"/>
                </a:ext>
              </a:extLst>
            </p:cNvPr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18" descr="F:\AAA-LÀM ẢNH SLIDE\Bai17-LT1-2(r).png">
              <a:extLst>
                <a:ext uri="{FF2B5EF4-FFF2-40B4-BE49-F238E27FC236}">
                  <a16:creationId xmlns:a16="http://schemas.microsoft.com/office/drawing/2014/main" id="{01DF45F0-05A7-4A65-991A-A67BD1D8F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0B12C23-2EC3-4D70-9B42-E37FF509A469}"/>
              </a:ext>
            </a:extLst>
          </p:cNvPr>
          <p:cNvGrpSpPr/>
          <p:nvPr/>
        </p:nvGrpSpPr>
        <p:grpSpPr>
          <a:xfrm>
            <a:off x="8504668" y="2963674"/>
            <a:ext cx="257178" cy="296068"/>
            <a:chOff x="7099704" y="2552857"/>
            <a:chExt cx="257178" cy="296068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93FDE5-4CEF-47C0-836C-2D46B196F276}"/>
                </a:ext>
              </a:extLst>
            </p:cNvPr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19" descr="F:\AAA-LÀM ẢNH SLIDE\Bai17-LT1-2(s).png">
              <a:extLst>
                <a:ext uri="{FF2B5EF4-FFF2-40B4-BE49-F238E27FC236}">
                  <a16:creationId xmlns:a16="http://schemas.microsoft.com/office/drawing/2014/main" id="{E3036DD1-5026-4DFE-82CC-3AE444235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5210B8A-A5BE-4EB7-ACF0-05F1DFF06D38}"/>
              </a:ext>
            </a:extLst>
          </p:cNvPr>
          <p:cNvGrpSpPr/>
          <p:nvPr/>
        </p:nvGrpSpPr>
        <p:grpSpPr>
          <a:xfrm>
            <a:off x="8811472" y="2952605"/>
            <a:ext cx="282268" cy="255923"/>
            <a:chOff x="7406508" y="2541788"/>
            <a:chExt cx="282268" cy="255923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7B416B5-399E-45E0-A481-6BEF2D208B14}"/>
                </a:ext>
              </a:extLst>
            </p:cNvPr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20" descr="F:\AAA-LÀM ẢNH SLIDE\Bai17-LT1-2(t).png">
              <a:extLst>
                <a:ext uri="{FF2B5EF4-FFF2-40B4-BE49-F238E27FC236}">
                  <a16:creationId xmlns:a16="http://schemas.microsoft.com/office/drawing/2014/main" id="{C96B72DC-7080-4CF0-9888-24198D5FA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5C8F9BA-58A2-40EC-85FF-DBB10F07B2A1}"/>
              </a:ext>
            </a:extLst>
          </p:cNvPr>
          <p:cNvGrpSpPr/>
          <p:nvPr/>
        </p:nvGrpSpPr>
        <p:grpSpPr>
          <a:xfrm>
            <a:off x="9226907" y="3174090"/>
            <a:ext cx="290747" cy="231040"/>
            <a:chOff x="7821943" y="2763273"/>
            <a:chExt cx="290747" cy="23104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C187A8C-96FC-422F-A3BD-8E8F041F20C2}"/>
                </a:ext>
              </a:extLst>
            </p:cNvPr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21" descr="F:\AAA-LÀM ẢNH SLIDE\Bai17-LT1-2(u).png">
              <a:extLst>
                <a:ext uri="{FF2B5EF4-FFF2-40B4-BE49-F238E27FC236}">
                  <a16:creationId xmlns:a16="http://schemas.microsoft.com/office/drawing/2014/main" id="{16D38660-BD50-4BC1-9E6D-876E4ED9B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EA0035C-3574-4809-898B-AA25EDA4191D}"/>
              </a:ext>
            </a:extLst>
          </p:cNvPr>
          <p:cNvGrpSpPr/>
          <p:nvPr/>
        </p:nvGrpSpPr>
        <p:grpSpPr>
          <a:xfrm>
            <a:off x="6300876" y="1861170"/>
            <a:ext cx="272625" cy="230492"/>
            <a:chOff x="4895912" y="1450353"/>
            <a:chExt cx="272625" cy="230492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062CCFE-7A99-467F-98F2-1AB848D9C22F}"/>
                </a:ext>
              </a:extLst>
            </p:cNvPr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3" descr="F:\AAA-LÀM ẢNH SLIDE\Bai17-LT1-2(b).png">
              <a:extLst>
                <a:ext uri="{FF2B5EF4-FFF2-40B4-BE49-F238E27FC236}">
                  <a16:creationId xmlns:a16="http://schemas.microsoft.com/office/drawing/2014/main" id="{5E58731A-5401-486E-BD88-C82FD7FC3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D452B29-E30A-4BCC-ABC0-1DD814E1F4FE}"/>
              </a:ext>
            </a:extLst>
          </p:cNvPr>
          <p:cNvGrpSpPr/>
          <p:nvPr/>
        </p:nvGrpSpPr>
        <p:grpSpPr>
          <a:xfrm>
            <a:off x="6068952" y="1870255"/>
            <a:ext cx="246474" cy="245253"/>
            <a:chOff x="4663988" y="1459438"/>
            <a:chExt cx="246474" cy="245253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8D72025-CFAF-43F9-9437-7B47ABACCF15}"/>
                </a:ext>
              </a:extLst>
            </p:cNvPr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5" descr="F:\AAA-LÀM ẢNH SLIDE\Bai17-LT1-2(d).png">
              <a:extLst>
                <a:ext uri="{FF2B5EF4-FFF2-40B4-BE49-F238E27FC236}">
                  <a16:creationId xmlns:a16="http://schemas.microsoft.com/office/drawing/2014/main" id="{22F64D9C-8D34-43B7-BC07-32AAA520C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6F728FB-6B46-4331-9D79-A6EB4DCC4126}"/>
              </a:ext>
            </a:extLst>
          </p:cNvPr>
          <p:cNvGrpSpPr/>
          <p:nvPr/>
        </p:nvGrpSpPr>
        <p:grpSpPr>
          <a:xfrm>
            <a:off x="7877357" y="1596757"/>
            <a:ext cx="399333" cy="251252"/>
            <a:chOff x="6472393" y="1185940"/>
            <a:chExt cx="399333" cy="25125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D270F0E-6982-438B-A11F-D605455CBE1B}"/>
                </a:ext>
              </a:extLst>
            </p:cNvPr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2" descr="F:\AAA-LÀM ẢNH SLIDE\Bai17-LT1-2(a).png">
              <a:extLst>
                <a:ext uri="{FF2B5EF4-FFF2-40B4-BE49-F238E27FC236}">
                  <a16:creationId xmlns:a16="http://schemas.microsoft.com/office/drawing/2014/main" id="{870F9F21-7696-4785-9404-DFD8EEEC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7A2E122-15BA-4814-B180-C80DF91009D5}"/>
              </a:ext>
            </a:extLst>
          </p:cNvPr>
          <p:cNvGrpSpPr/>
          <p:nvPr/>
        </p:nvGrpSpPr>
        <p:grpSpPr>
          <a:xfrm>
            <a:off x="7116529" y="3151230"/>
            <a:ext cx="292014" cy="418156"/>
            <a:chOff x="5711565" y="2740413"/>
            <a:chExt cx="292014" cy="418156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3E3E9E7-7A39-42BB-9D62-889AA38347BF}"/>
                </a:ext>
              </a:extLst>
            </p:cNvPr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16" descr="F:\AAA-LÀM ẢNH SLIDE\Bai17-LT1-2(p).png">
              <a:extLst>
                <a:ext uri="{FF2B5EF4-FFF2-40B4-BE49-F238E27FC236}">
                  <a16:creationId xmlns:a16="http://schemas.microsoft.com/office/drawing/2014/main" id="{A4C4DC99-DBC0-420C-A1F9-A0962FB5A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AA86073-A9C3-484F-B0E9-65009D6B7128}"/>
              </a:ext>
            </a:extLst>
          </p:cNvPr>
          <p:cNvGrpSpPr/>
          <p:nvPr/>
        </p:nvGrpSpPr>
        <p:grpSpPr>
          <a:xfrm>
            <a:off x="7980711" y="3150387"/>
            <a:ext cx="242351" cy="399284"/>
            <a:chOff x="6575747" y="2739570"/>
            <a:chExt cx="242351" cy="39928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31D2B04-3813-4B74-9629-C9F436FE2D0A}"/>
                </a:ext>
              </a:extLst>
            </p:cNvPr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7" descr="F:\AAA-LÀM ẢNH SLIDE\Bai17-LT1-2(q).png">
              <a:extLst>
                <a:ext uri="{FF2B5EF4-FFF2-40B4-BE49-F238E27FC236}">
                  <a16:creationId xmlns:a16="http://schemas.microsoft.com/office/drawing/2014/main" id="{2AF02A72-17BB-4127-82F9-147F31FAF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102" name="Picture 23" descr="F:\AAA-LÀM ẢNH SLIDE\Bai17-LT1-2(ve).png">
            <a:extLst>
              <a:ext uri="{FF2B5EF4-FFF2-40B4-BE49-F238E27FC236}">
                <a16:creationId xmlns:a16="http://schemas.microsoft.com/office/drawing/2014/main" id="{42005980-B02D-46ED-A2CB-CEC83A48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521054" y="3266824"/>
            <a:ext cx="2093846" cy="593531"/>
          </a:xfrm>
          <a:prstGeom prst="rect">
            <a:avLst/>
          </a:prstGeom>
          <a:noFill/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EA0A5B7-CCFB-4EEC-BE10-178A1D416D30}"/>
              </a:ext>
            </a:extLst>
          </p:cNvPr>
          <p:cNvGrpSpPr/>
          <p:nvPr/>
        </p:nvGrpSpPr>
        <p:grpSpPr>
          <a:xfrm>
            <a:off x="6106670" y="4177197"/>
            <a:ext cx="258144" cy="243803"/>
            <a:chOff x="4701706" y="3766380"/>
            <a:chExt cx="258144" cy="243803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ECE5D17-9D67-430D-95C0-9D0BADF91105}"/>
                </a:ext>
              </a:extLst>
            </p:cNvPr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" descr="F:\AAA-LÀM ẢNH SLIDE\Bai17-LT1-2(i).png">
              <a:extLst>
                <a:ext uri="{FF2B5EF4-FFF2-40B4-BE49-F238E27FC236}">
                  <a16:creationId xmlns:a16="http://schemas.microsoft.com/office/drawing/2014/main" id="{69259BC0-3CCF-4077-8ADA-CD63C8B76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CB24A0E-67AC-4020-8367-7967A30882DA}"/>
              </a:ext>
            </a:extLst>
          </p:cNvPr>
          <p:cNvGrpSpPr/>
          <p:nvPr/>
        </p:nvGrpSpPr>
        <p:grpSpPr>
          <a:xfrm>
            <a:off x="5605144" y="4694701"/>
            <a:ext cx="228157" cy="243802"/>
            <a:chOff x="4200180" y="4283884"/>
            <a:chExt cx="228157" cy="243802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60736A1-F869-4307-A917-2889A8C70854}"/>
                </a:ext>
              </a:extLst>
            </p:cNvPr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11" descr="F:\AAA-LÀM ẢNH SLIDE\Bai17-LT1-2(k).png">
              <a:extLst>
                <a:ext uri="{FF2B5EF4-FFF2-40B4-BE49-F238E27FC236}">
                  <a16:creationId xmlns:a16="http://schemas.microsoft.com/office/drawing/2014/main" id="{BE14EFA0-E96E-41E0-B229-AF54E751A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CAD7AD-CFCD-4149-8FFF-9AC184F4A110}"/>
              </a:ext>
            </a:extLst>
          </p:cNvPr>
          <p:cNvGrpSpPr/>
          <p:nvPr/>
        </p:nvGrpSpPr>
        <p:grpSpPr>
          <a:xfrm>
            <a:off x="5981921" y="4473927"/>
            <a:ext cx="228157" cy="243802"/>
            <a:chOff x="4576957" y="4063110"/>
            <a:chExt cx="228157" cy="243802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F9FDF6-628C-407A-8023-E4E284F8B5E4}"/>
                </a:ext>
              </a:extLst>
            </p:cNvPr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Picture 11" descr="F:\AAA-LÀM ẢNH SLIDE\Bai17-LT1-2(k).png">
              <a:extLst>
                <a:ext uri="{FF2B5EF4-FFF2-40B4-BE49-F238E27FC236}">
                  <a16:creationId xmlns:a16="http://schemas.microsoft.com/office/drawing/2014/main" id="{04CDB71F-0A4F-47C6-A851-7283F29F0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CE1F71-7F07-456E-9FC8-C4E23DADD738}"/>
              </a:ext>
            </a:extLst>
          </p:cNvPr>
          <p:cNvGrpSpPr/>
          <p:nvPr/>
        </p:nvGrpSpPr>
        <p:grpSpPr>
          <a:xfrm>
            <a:off x="6222516" y="4849510"/>
            <a:ext cx="279004" cy="191652"/>
            <a:chOff x="4817552" y="4438693"/>
            <a:chExt cx="279004" cy="191652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D54C891-72F8-4A51-94DC-1558210E6E79}"/>
                </a:ext>
              </a:extLst>
            </p:cNvPr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9" descr="F:\AAA-LÀM ẢNH SLIDE\Bai17-LT1-2(h).png">
              <a:extLst>
                <a:ext uri="{FF2B5EF4-FFF2-40B4-BE49-F238E27FC236}">
                  <a16:creationId xmlns:a16="http://schemas.microsoft.com/office/drawing/2014/main" id="{88CF71D6-07EB-4564-8CAB-69F19D545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DE9E303-80FD-46E2-8994-3C319C8662F2}"/>
              </a:ext>
            </a:extLst>
          </p:cNvPr>
          <p:cNvGrpSpPr/>
          <p:nvPr/>
        </p:nvGrpSpPr>
        <p:grpSpPr>
          <a:xfrm>
            <a:off x="5870894" y="4854599"/>
            <a:ext cx="258144" cy="243803"/>
            <a:chOff x="4465930" y="4443782"/>
            <a:chExt cx="258144" cy="243803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85EAC00-2F0C-4DC7-9973-CCD1B155FC61}"/>
                </a:ext>
              </a:extLst>
            </p:cNvPr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0" descr="F:\AAA-LÀM ẢNH SLIDE\Bai17-LT1-2(i).png">
              <a:extLst>
                <a:ext uri="{FF2B5EF4-FFF2-40B4-BE49-F238E27FC236}">
                  <a16:creationId xmlns:a16="http://schemas.microsoft.com/office/drawing/2014/main" id="{D6AAC32A-4799-4AA0-A936-78CFB5A94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448A99B-D73F-4647-A288-B49E5ADA4D3A}"/>
              </a:ext>
            </a:extLst>
          </p:cNvPr>
          <p:cNvGrpSpPr/>
          <p:nvPr/>
        </p:nvGrpSpPr>
        <p:grpSpPr>
          <a:xfrm>
            <a:off x="6316854" y="4500149"/>
            <a:ext cx="258144" cy="243803"/>
            <a:chOff x="4911890" y="4089332"/>
            <a:chExt cx="258144" cy="243803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0C47E24-A405-479B-B974-A573C717934C}"/>
                </a:ext>
              </a:extLst>
            </p:cNvPr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10" descr="F:\AAA-LÀM ẢNH SLIDE\Bai17-LT1-2(i).png">
              <a:extLst>
                <a:ext uri="{FF2B5EF4-FFF2-40B4-BE49-F238E27FC236}">
                  <a16:creationId xmlns:a16="http://schemas.microsoft.com/office/drawing/2014/main" id="{D44FF474-4018-4355-8F10-EF25EC56A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DB33533-39F1-447B-81D6-55E59735AA5F}"/>
              </a:ext>
            </a:extLst>
          </p:cNvPr>
          <p:cNvGrpSpPr/>
          <p:nvPr/>
        </p:nvGrpSpPr>
        <p:grpSpPr>
          <a:xfrm>
            <a:off x="9585908" y="3207884"/>
            <a:ext cx="290747" cy="231040"/>
            <a:chOff x="8180944" y="2797067"/>
            <a:chExt cx="290747" cy="23104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4CE5951-A355-4B14-9ECD-CF93D2E26C17}"/>
                </a:ext>
              </a:extLst>
            </p:cNvPr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21" descr="F:\AAA-LÀM ẢNH SLIDE\Bai17-LT1-2(u).png">
              <a:extLst>
                <a:ext uri="{FF2B5EF4-FFF2-40B4-BE49-F238E27FC236}">
                  <a16:creationId xmlns:a16="http://schemas.microsoft.com/office/drawing/2014/main" id="{0CE8EB8D-BBB5-47E1-820C-212B33069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BB65142-AEDD-4017-A74C-B1BF2D85FCE1}"/>
              </a:ext>
            </a:extLst>
          </p:cNvPr>
          <p:cNvGrpSpPr/>
          <p:nvPr/>
        </p:nvGrpSpPr>
        <p:grpSpPr>
          <a:xfrm>
            <a:off x="9807175" y="3432977"/>
            <a:ext cx="290747" cy="231040"/>
            <a:chOff x="8402211" y="3022160"/>
            <a:chExt cx="290747" cy="23104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54CBD2-18A4-4EAE-81CE-9E3DC67AF04A}"/>
                </a:ext>
              </a:extLst>
            </p:cNvPr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21" descr="F:\AAA-LÀM ẢNH SLIDE\Bai17-LT1-2(u).png">
              <a:extLst>
                <a:ext uri="{FF2B5EF4-FFF2-40B4-BE49-F238E27FC236}">
                  <a16:creationId xmlns:a16="http://schemas.microsoft.com/office/drawing/2014/main" id="{84E11EB7-4AA8-4516-AF77-989DD9C94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A69698F-671A-48A4-8547-88BC6C009370}"/>
              </a:ext>
            </a:extLst>
          </p:cNvPr>
          <p:cNvGrpSpPr/>
          <p:nvPr/>
        </p:nvGrpSpPr>
        <p:grpSpPr>
          <a:xfrm>
            <a:off x="9339772" y="3428514"/>
            <a:ext cx="290747" cy="231040"/>
            <a:chOff x="7934808" y="3017697"/>
            <a:chExt cx="290747" cy="231040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65EB22C-AE36-49CF-AC02-4D510AB7F3EB}"/>
                </a:ext>
              </a:extLst>
            </p:cNvPr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21" descr="F:\AAA-LÀM ẢNH SLIDE\Bai17-LT1-2(u).png">
              <a:extLst>
                <a:ext uri="{FF2B5EF4-FFF2-40B4-BE49-F238E27FC236}">
                  <a16:creationId xmlns:a16="http://schemas.microsoft.com/office/drawing/2014/main" id="{36769C7C-C121-4D48-B3F2-00DB8C95F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B555CEB-4989-4AE2-A175-BEF93C7972FF}"/>
              </a:ext>
            </a:extLst>
          </p:cNvPr>
          <p:cNvGrpSpPr/>
          <p:nvPr/>
        </p:nvGrpSpPr>
        <p:grpSpPr>
          <a:xfrm>
            <a:off x="8990973" y="3401095"/>
            <a:ext cx="290747" cy="231040"/>
            <a:chOff x="7586009" y="2990278"/>
            <a:chExt cx="290747" cy="231040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1D38239-B314-4509-91D5-A10C637BBBA1}"/>
                </a:ext>
              </a:extLst>
            </p:cNvPr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21" descr="F:\AAA-LÀM ẢNH SLIDE\Bai17-LT1-2(u).png">
              <a:extLst>
                <a:ext uri="{FF2B5EF4-FFF2-40B4-BE49-F238E27FC236}">
                  <a16:creationId xmlns:a16="http://schemas.microsoft.com/office/drawing/2014/main" id="{43A376AC-704C-4531-BBEA-99FDBC89D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D465DF9-D064-4C65-AC0D-A89282A9137B}"/>
              </a:ext>
            </a:extLst>
          </p:cNvPr>
          <p:cNvSpPr/>
          <p:nvPr/>
        </p:nvSpPr>
        <p:spPr>
          <a:xfrm>
            <a:off x="2618460" y="3041585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6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D3AA2DA-2439-4B6C-90D7-055CB71E3B71}"/>
              </a:ext>
            </a:extLst>
          </p:cNvPr>
          <p:cNvSpPr/>
          <p:nvPr/>
        </p:nvSpPr>
        <p:spPr>
          <a:xfrm>
            <a:off x="3623395" y="3041586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9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EABB5F1-BEBF-40E3-917D-DC9D2C1A8F27}"/>
              </a:ext>
            </a:extLst>
          </p:cNvPr>
          <p:cNvSpPr/>
          <p:nvPr/>
        </p:nvSpPr>
        <p:spPr>
          <a:xfrm>
            <a:off x="1613528" y="4725533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CC99AD8-E22D-4241-A92D-4A9DD1A5623E}"/>
              </a:ext>
            </a:extLst>
          </p:cNvPr>
          <p:cNvSpPr/>
          <p:nvPr/>
        </p:nvSpPr>
        <p:spPr>
          <a:xfrm>
            <a:off x="2626005" y="4724022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7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FAEE80D-9034-4AB4-80A2-B2207076B45F}"/>
              </a:ext>
            </a:extLst>
          </p:cNvPr>
          <p:cNvSpPr/>
          <p:nvPr/>
        </p:nvSpPr>
        <p:spPr>
          <a:xfrm>
            <a:off x="3621887" y="4724023"/>
            <a:ext cx="922334" cy="42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99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F:\AAA-LÀM ẢNH SLIDE\Bai17-LT1-2(v).png">
            <a:extLst>
              <a:ext uri="{FF2B5EF4-FFF2-40B4-BE49-F238E27FC236}">
                <a16:creationId xmlns:a16="http://schemas.microsoft.com/office/drawing/2014/main" id="{9F459A21-10E4-4071-94E6-CF0D6AB8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700" y="1565971"/>
            <a:ext cx="5572597" cy="3726057"/>
          </a:xfrm>
          <a:prstGeom prst="rect">
            <a:avLst/>
          </a:prstGeom>
          <a:noFill/>
        </p:spPr>
      </p:pic>
      <p:grpSp>
        <p:nvGrpSpPr>
          <p:cNvPr id="3" name="Group 219">
            <a:extLst>
              <a:ext uri="{FF2B5EF4-FFF2-40B4-BE49-F238E27FC236}">
                <a16:creationId xmlns:a16="http://schemas.microsoft.com/office/drawing/2014/main" id="{C02D9BB4-D101-4ECD-9676-43D483429D85}"/>
              </a:ext>
            </a:extLst>
          </p:cNvPr>
          <p:cNvGrpSpPr/>
          <p:nvPr/>
        </p:nvGrpSpPr>
        <p:grpSpPr>
          <a:xfrm>
            <a:off x="7334828" y="1820717"/>
            <a:ext cx="452018" cy="284400"/>
            <a:chOff x="6035547" y="1328166"/>
            <a:chExt cx="452018" cy="28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C8FE8F-221C-4C25-845D-C9FFC99D9D83}"/>
                </a:ext>
              </a:extLst>
            </p:cNvPr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F:\AAA-LÀM ẢNH SLIDE\Bai17-LT1-2(a).png">
              <a:extLst>
                <a:ext uri="{FF2B5EF4-FFF2-40B4-BE49-F238E27FC236}">
                  <a16:creationId xmlns:a16="http://schemas.microsoft.com/office/drawing/2014/main" id="{271D553C-76E4-4B98-B304-A8AF539E5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6" name="Group 217">
            <a:extLst>
              <a:ext uri="{FF2B5EF4-FFF2-40B4-BE49-F238E27FC236}">
                <a16:creationId xmlns:a16="http://schemas.microsoft.com/office/drawing/2014/main" id="{3D56550A-4C4F-4F28-9356-F2BE956BB26D}"/>
              </a:ext>
            </a:extLst>
          </p:cNvPr>
          <p:cNvGrpSpPr/>
          <p:nvPr/>
        </p:nvGrpSpPr>
        <p:grpSpPr>
          <a:xfrm>
            <a:off x="5340983" y="2011918"/>
            <a:ext cx="265006" cy="224051"/>
            <a:chOff x="4041702" y="1519367"/>
            <a:chExt cx="265006" cy="22405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F67D75-89FB-4C8D-8599-4624E052112F}"/>
                </a:ext>
              </a:extLst>
            </p:cNvPr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F:\AAA-LÀM ẢNH SLIDE\Bai17-LT1-2(b).png">
              <a:extLst>
                <a:ext uri="{FF2B5EF4-FFF2-40B4-BE49-F238E27FC236}">
                  <a16:creationId xmlns:a16="http://schemas.microsoft.com/office/drawing/2014/main" id="{2789EB81-5412-4F84-8EDE-2B6D9D2B2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9" name="Group 218">
            <a:extLst>
              <a:ext uri="{FF2B5EF4-FFF2-40B4-BE49-F238E27FC236}">
                <a16:creationId xmlns:a16="http://schemas.microsoft.com/office/drawing/2014/main" id="{344793CD-6D4B-4FD6-9184-A9D4B7BA695C}"/>
              </a:ext>
            </a:extLst>
          </p:cNvPr>
          <p:cNvGrpSpPr/>
          <p:nvPr/>
        </p:nvGrpSpPr>
        <p:grpSpPr>
          <a:xfrm>
            <a:off x="5644434" y="1945962"/>
            <a:ext cx="300667" cy="241519"/>
            <a:chOff x="4345153" y="1453411"/>
            <a:chExt cx="300667" cy="24151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623C5A-5796-4CAA-A80A-9D1E2A7F0167}"/>
                </a:ext>
              </a:extLst>
            </p:cNvPr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F:\AAA-LÀM ẢNH SLIDE\Bai17-LT1-2(c).png">
              <a:extLst>
                <a:ext uri="{FF2B5EF4-FFF2-40B4-BE49-F238E27FC236}">
                  <a16:creationId xmlns:a16="http://schemas.microsoft.com/office/drawing/2014/main" id="{83140982-888A-4B25-A4EA-D4287CC48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12" name="Group 221">
            <a:extLst>
              <a:ext uri="{FF2B5EF4-FFF2-40B4-BE49-F238E27FC236}">
                <a16:creationId xmlns:a16="http://schemas.microsoft.com/office/drawing/2014/main" id="{873D0F20-4C6E-4B34-8918-EF59B3C766C6}"/>
              </a:ext>
            </a:extLst>
          </p:cNvPr>
          <p:cNvGrpSpPr/>
          <p:nvPr/>
        </p:nvGrpSpPr>
        <p:grpSpPr>
          <a:xfrm>
            <a:off x="6460146" y="1958044"/>
            <a:ext cx="255502" cy="254237"/>
            <a:chOff x="5160865" y="1465493"/>
            <a:chExt cx="255502" cy="2542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D6D983-5290-4DBB-9D7C-349FCFE6143F}"/>
                </a:ext>
              </a:extLst>
            </p:cNvPr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5" descr="F:\AAA-LÀM ẢNH SLIDE\Bai17-LT1-2(d).png">
              <a:extLst>
                <a:ext uri="{FF2B5EF4-FFF2-40B4-BE49-F238E27FC236}">
                  <a16:creationId xmlns:a16="http://schemas.microsoft.com/office/drawing/2014/main" id="{B70B94F0-01BC-4F60-B347-526015080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15" name="Group 224">
            <a:extLst>
              <a:ext uri="{FF2B5EF4-FFF2-40B4-BE49-F238E27FC236}">
                <a16:creationId xmlns:a16="http://schemas.microsoft.com/office/drawing/2014/main" id="{410F1F75-5742-46B6-A4C4-CC0FA0812481}"/>
              </a:ext>
            </a:extLst>
          </p:cNvPr>
          <p:cNvGrpSpPr/>
          <p:nvPr/>
        </p:nvGrpSpPr>
        <p:grpSpPr>
          <a:xfrm>
            <a:off x="5818561" y="2860986"/>
            <a:ext cx="845852" cy="626970"/>
            <a:chOff x="4519280" y="2368435"/>
            <a:chExt cx="845852" cy="6269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CCF037-3F4B-4D48-A411-76A42A006203}"/>
                </a:ext>
              </a:extLst>
            </p:cNvPr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6" descr="F:\AAA-LÀM ẢNH SLIDE\Bai17-LT1-2(e).png">
              <a:extLst>
                <a:ext uri="{FF2B5EF4-FFF2-40B4-BE49-F238E27FC236}">
                  <a16:creationId xmlns:a16="http://schemas.microsoft.com/office/drawing/2014/main" id="{53E20835-3FA6-450C-88DA-1426E97A0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18" name="Group 225">
            <a:extLst>
              <a:ext uri="{FF2B5EF4-FFF2-40B4-BE49-F238E27FC236}">
                <a16:creationId xmlns:a16="http://schemas.microsoft.com/office/drawing/2014/main" id="{7AA0A4F6-ECD8-451D-9DDF-F813F8ED60BD}"/>
              </a:ext>
            </a:extLst>
          </p:cNvPr>
          <p:cNvGrpSpPr/>
          <p:nvPr/>
        </p:nvGrpSpPr>
        <p:grpSpPr>
          <a:xfrm>
            <a:off x="5131027" y="3394827"/>
            <a:ext cx="1087446" cy="553793"/>
            <a:chOff x="3831746" y="2902276"/>
            <a:chExt cx="1087446" cy="55379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364F10-5A35-4222-B407-AF59C8F6BC05}"/>
                </a:ext>
              </a:extLst>
            </p:cNvPr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7" descr="F:\AAA-LÀM ẢNH SLIDE\Bai17-LT1-2(f).png">
              <a:extLst>
                <a:ext uri="{FF2B5EF4-FFF2-40B4-BE49-F238E27FC236}">
                  <a16:creationId xmlns:a16="http://schemas.microsoft.com/office/drawing/2014/main" id="{86BA446D-9B33-4051-8C9B-45B9B92C6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21" name="Group 251">
            <a:extLst>
              <a:ext uri="{FF2B5EF4-FFF2-40B4-BE49-F238E27FC236}">
                <a16:creationId xmlns:a16="http://schemas.microsoft.com/office/drawing/2014/main" id="{B9D869FE-2ECF-4089-A073-0DD43D546900}"/>
              </a:ext>
            </a:extLst>
          </p:cNvPr>
          <p:cNvGrpSpPr/>
          <p:nvPr/>
        </p:nvGrpSpPr>
        <p:grpSpPr>
          <a:xfrm>
            <a:off x="5370826" y="4160326"/>
            <a:ext cx="552793" cy="542364"/>
            <a:chOff x="4071545" y="3667775"/>
            <a:chExt cx="552793" cy="54236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E5E222-731A-4389-BD4E-E9283D0A7EA8}"/>
                </a:ext>
              </a:extLst>
            </p:cNvPr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8" descr="F:\AAA-LÀM ẢNH SLIDE\Bai17-LT1-2(g).png">
              <a:extLst>
                <a:ext uri="{FF2B5EF4-FFF2-40B4-BE49-F238E27FC236}">
                  <a16:creationId xmlns:a16="http://schemas.microsoft.com/office/drawing/2014/main" id="{56B0D213-146D-483C-A5F3-B61C97994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24" name="Group 244">
            <a:extLst>
              <a:ext uri="{FF2B5EF4-FFF2-40B4-BE49-F238E27FC236}">
                <a16:creationId xmlns:a16="http://schemas.microsoft.com/office/drawing/2014/main" id="{27D87EFA-0248-4679-835C-F7C44ACE9B66}"/>
              </a:ext>
            </a:extLst>
          </p:cNvPr>
          <p:cNvGrpSpPr/>
          <p:nvPr/>
        </p:nvGrpSpPr>
        <p:grpSpPr>
          <a:xfrm>
            <a:off x="5088681" y="4330247"/>
            <a:ext cx="279004" cy="191652"/>
            <a:chOff x="3789400" y="3837696"/>
            <a:chExt cx="279004" cy="19165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66B5B7-51B2-433E-A067-F5AC68963E80}"/>
                </a:ext>
              </a:extLst>
            </p:cNvPr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9" descr="F:\AAA-LÀM ẢNH SLIDE\Bai17-LT1-2(h).png">
              <a:extLst>
                <a:ext uri="{FF2B5EF4-FFF2-40B4-BE49-F238E27FC236}">
                  <a16:creationId xmlns:a16="http://schemas.microsoft.com/office/drawing/2014/main" id="{C9EEE66D-491E-4611-9ED5-A930C8475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7" name="Group 243">
            <a:extLst>
              <a:ext uri="{FF2B5EF4-FFF2-40B4-BE49-F238E27FC236}">
                <a16:creationId xmlns:a16="http://schemas.microsoft.com/office/drawing/2014/main" id="{AC4A796F-1AF2-47CE-8E0B-FC4C9D141F12}"/>
              </a:ext>
            </a:extLst>
          </p:cNvPr>
          <p:cNvGrpSpPr/>
          <p:nvPr/>
        </p:nvGrpSpPr>
        <p:grpSpPr>
          <a:xfrm>
            <a:off x="4943852" y="4551403"/>
            <a:ext cx="258144" cy="243803"/>
            <a:chOff x="3644571" y="4058852"/>
            <a:chExt cx="258144" cy="24380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319F9BB-E24D-402D-9D5E-CB6A45233CC4}"/>
                </a:ext>
              </a:extLst>
            </p:cNvPr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10" descr="F:\AAA-LÀM ẢNH SLIDE\Bai17-LT1-2(i).png">
              <a:extLst>
                <a:ext uri="{FF2B5EF4-FFF2-40B4-BE49-F238E27FC236}">
                  <a16:creationId xmlns:a16="http://schemas.microsoft.com/office/drawing/2014/main" id="{6D2BD2D8-6DDB-4FF4-8B37-049BD9A47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30" name="Group 242">
            <a:extLst>
              <a:ext uri="{FF2B5EF4-FFF2-40B4-BE49-F238E27FC236}">
                <a16:creationId xmlns:a16="http://schemas.microsoft.com/office/drawing/2014/main" id="{F5178182-8735-4E4E-9C18-2A57274B9E35}"/>
              </a:ext>
            </a:extLst>
          </p:cNvPr>
          <p:cNvGrpSpPr/>
          <p:nvPr/>
        </p:nvGrpSpPr>
        <p:grpSpPr>
          <a:xfrm>
            <a:off x="5156815" y="4814050"/>
            <a:ext cx="228157" cy="243802"/>
            <a:chOff x="3857534" y="4321499"/>
            <a:chExt cx="228157" cy="2438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A4CAE7-C3C3-4B4B-A3DD-00E95DEB5A34}"/>
                </a:ext>
              </a:extLst>
            </p:cNvPr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11" descr="F:\AAA-LÀM ẢNH SLIDE\Bai17-LT1-2(k).png">
              <a:extLst>
                <a:ext uri="{FF2B5EF4-FFF2-40B4-BE49-F238E27FC236}">
                  <a16:creationId xmlns:a16="http://schemas.microsoft.com/office/drawing/2014/main" id="{16A9F3DF-AEB0-4CF3-A518-522E5A99B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33" name="Group 238">
            <a:extLst>
              <a:ext uri="{FF2B5EF4-FFF2-40B4-BE49-F238E27FC236}">
                <a16:creationId xmlns:a16="http://schemas.microsoft.com/office/drawing/2014/main" id="{9D8407CA-B763-4289-824A-E67C64C2D7D6}"/>
              </a:ext>
            </a:extLst>
          </p:cNvPr>
          <p:cNvGrpSpPr/>
          <p:nvPr/>
        </p:nvGrpSpPr>
        <p:grpSpPr>
          <a:xfrm>
            <a:off x="6941213" y="4408467"/>
            <a:ext cx="703102" cy="458771"/>
            <a:chOff x="5641932" y="3915916"/>
            <a:chExt cx="703102" cy="45877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6D96C3E-FA20-4DB3-B8AB-E4FD7C4F0A01}"/>
                </a:ext>
              </a:extLst>
            </p:cNvPr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12" descr="F:\AAA-LÀM ẢNH SLIDE\Bai17-LT1-2(l).png">
              <a:extLst>
                <a:ext uri="{FF2B5EF4-FFF2-40B4-BE49-F238E27FC236}">
                  <a16:creationId xmlns:a16="http://schemas.microsoft.com/office/drawing/2014/main" id="{D4E93D23-0865-4379-98A8-ABC51933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36" name="Group 239">
            <a:extLst>
              <a:ext uri="{FF2B5EF4-FFF2-40B4-BE49-F238E27FC236}">
                <a16:creationId xmlns:a16="http://schemas.microsoft.com/office/drawing/2014/main" id="{ED18C6A5-8D8B-4232-A002-2D21A4DCF12E}"/>
              </a:ext>
            </a:extLst>
          </p:cNvPr>
          <p:cNvGrpSpPr/>
          <p:nvPr/>
        </p:nvGrpSpPr>
        <p:grpSpPr>
          <a:xfrm>
            <a:off x="7304854" y="3892327"/>
            <a:ext cx="673696" cy="442928"/>
            <a:chOff x="6005573" y="3399776"/>
            <a:chExt cx="673696" cy="4429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5680DA5-6778-4B62-B743-91C0C55ECE06}"/>
                </a:ext>
              </a:extLst>
            </p:cNvPr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3" descr="F:\AAA-LÀM ẢNH SLIDE\Bai17-LT1-2(m).png">
              <a:extLst>
                <a:ext uri="{FF2B5EF4-FFF2-40B4-BE49-F238E27FC236}">
                  <a16:creationId xmlns:a16="http://schemas.microsoft.com/office/drawing/2014/main" id="{6575A925-C4DB-49B0-82DF-8F06744F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1CFA529C-F46C-482A-AA4F-6A625FFDDEDB}"/>
              </a:ext>
            </a:extLst>
          </p:cNvPr>
          <p:cNvGrpSpPr/>
          <p:nvPr/>
        </p:nvGrpSpPr>
        <p:grpSpPr>
          <a:xfrm>
            <a:off x="7356911" y="2923276"/>
            <a:ext cx="541425" cy="347756"/>
            <a:chOff x="6057630" y="2430725"/>
            <a:chExt cx="541425" cy="34775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5B1E37E-5D3F-424E-9361-33D17E447F20}"/>
                </a:ext>
              </a:extLst>
            </p:cNvPr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14" descr="F:\AAA-LÀM ẢNH SLIDE\Bai17-LT1-2(n).png">
              <a:extLst>
                <a:ext uri="{FF2B5EF4-FFF2-40B4-BE49-F238E27FC236}">
                  <a16:creationId xmlns:a16="http://schemas.microsoft.com/office/drawing/2014/main" id="{498FD025-B5C9-4AA9-AF50-CEA3663C8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42" name="Group 234">
            <a:extLst>
              <a:ext uri="{FF2B5EF4-FFF2-40B4-BE49-F238E27FC236}">
                <a16:creationId xmlns:a16="http://schemas.microsoft.com/office/drawing/2014/main" id="{A53F18FB-5D55-45A5-81D3-39FC76F4161B}"/>
              </a:ext>
            </a:extLst>
          </p:cNvPr>
          <p:cNvGrpSpPr/>
          <p:nvPr/>
        </p:nvGrpSpPr>
        <p:grpSpPr>
          <a:xfrm>
            <a:off x="9690758" y="4172521"/>
            <a:ext cx="491651" cy="547462"/>
            <a:chOff x="8391477" y="3679970"/>
            <a:chExt cx="491651" cy="54746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EFEB5F3-B953-4199-BCF6-728B03117C46}"/>
                </a:ext>
              </a:extLst>
            </p:cNvPr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15" descr="F:\AAA-LÀM ẢNH SLIDE\Bai17-LT1-2(o).png">
              <a:extLst>
                <a:ext uri="{FF2B5EF4-FFF2-40B4-BE49-F238E27FC236}">
                  <a16:creationId xmlns:a16="http://schemas.microsoft.com/office/drawing/2014/main" id="{DA117AEF-F4F8-4468-AF3A-110164799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45" name="Group 235">
            <a:extLst>
              <a:ext uri="{FF2B5EF4-FFF2-40B4-BE49-F238E27FC236}">
                <a16:creationId xmlns:a16="http://schemas.microsoft.com/office/drawing/2014/main" id="{8736DF49-9167-4FB3-ADB2-961B7197EA2C}"/>
              </a:ext>
            </a:extLst>
          </p:cNvPr>
          <p:cNvGrpSpPr/>
          <p:nvPr/>
        </p:nvGrpSpPr>
        <p:grpSpPr>
          <a:xfrm>
            <a:off x="8997358" y="4578071"/>
            <a:ext cx="394849" cy="565412"/>
            <a:chOff x="7698077" y="4085520"/>
            <a:chExt cx="394849" cy="56541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8F49EB1-1337-467E-98E3-209D689E5479}"/>
                </a:ext>
              </a:extLst>
            </p:cNvPr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16" descr="F:\AAA-LÀM ẢNH SLIDE\Bai17-LT1-2(p).png">
              <a:extLst>
                <a:ext uri="{FF2B5EF4-FFF2-40B4-BE49-F238E27FC236}">
                  <a16:creationId xmlns:a16="http://schemas.microsoft.com/office/drawing/2014/main" id="{E9B684EF-E603-4F3E-A1EF-689F7A86D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48" name="Group 236">
            <a:extLst>
              <a:ext uri="{FF2B5EF4-FFF2-40B4-BE49-F238E27FC236}">
                <a16:creationId xmlns:a16="http://schemas.microsoft.com/office/drawing/2014/main" id="{303E387A-10DF-46AA-8817-615B06561B61}"/>
              </a:ext>
            </a:extLst>
          </p:cNvPr>
          <p:cNvGrpSpPr/>
          <p:nvPr/>
        </p:nvGrpSpPr>
        <p:grpSpPr>
          <a:xfrm>
            <a:off x="8455946" y="4552735"/>
            <a:ext cx="312026" cy="514075"/>
            <a:chOff x="7156665" y="4060184"/>
            <a:chExt cx="312026" cy="5140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66C7B02-B9C4-4D52-83F4-11310999EA61}"/>
                </a:ext>
              </a:extLst>
            </p:cNvPr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17" descr="F:\AAA-LÀM ẢNH SLIDE\Bai17-LT1-2(q).png">
              <a:extLst>
                <a:ext uri="{FF2B5EF4-FFF2-40B4-BE49-F238E27FC236}">
                  <a16:creationId xmlns:a16="http://schemas.microsoft.com/office/drawing/2014/main" id="{4AAA6D6F-A97A-4B21-8858-55AF200A1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51" name="Group 237">
            <a:extLst>
              <a:ext uri="{FF2B5EF4-FFF2-40B4-BE49-F238E27FC236}">
                <a16:creationId xmlns:a16="http://schemas.microsoft.com/office/drawing/2014/main" id="{28A26319-EDC8-4F9D-884A-B6F99B73FB1D}"/>
              </a:ext>
            </a:extLst>
          </p:cNvPr>
          <p:cNvGrpSpPr/>
          <p:nvPr/>
        </p:nvGrpSpPr>
        <p:grpSpPr>
          <a:xfrm>
            <a:off x="8195050" y="4050240"/>
            <a:ext cx="447175" cy="495413"/>
            <a:chOff x="6895769" y="3557689"/>
            <a:chExt cx="447175" cy="49541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53A72A1-BA14-4C23-9907-ED81F60AFFC9}"/>
                </a:ext>
              </a:extLst>
            </p:cNvPr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18" descr="F:\AAA-LÀM ẢNH SLIDE\Bai17-LT1-2(r).png">
              <a:extLst>
                <a:ext uri="{FF2B5EF4-FFF2-40B4-BE49-F238E27FC236}">
                  <a16:creationId xmlns:a16="http://schemas.microsoft.com/office/drawing/2014/main" id="{63105C3C-26CB-4FE8-B351-D9F6BB17A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54" name="Group 227">
            <a:extLst>
              <a:ext uri="{FF2B5EF4-FFF2-40B4-BE49-F238E27FC236}">
                <a16:creationId xmlns:a16="http://schemas.microsoft.com/office/drawing/2014/main" id="{C43B0C36-B8A5-41B2-AE80-CD7238BB7018}"/>
              </a:ext>
            </a:extLst>
          </p:cNvPr>
          <p:cNvGrpSpPr/>
          <p:nvPr/>
        </p:nvGrpSpPr>
        <p:grpSpPr>
          <a:xfrm>
            <a:off x="8398985" y="3045408"/>
            <a:ext cx="257178" cy="296068"/>
            <a:chOff x="7099704" y="2552857"/>
            <a:chExt cx="257178" cy="29606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06E139A-A3E1-4177-9CF7-187C8218A817}"/>
                </a:ext>
              </a:extLst>
            </p:cNvPr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9" descr="F:\AAA-LÀM ẢNH SLIDE\Bai17-LT1-2(s).png">
              <a:extLst>
                <a:ext uri="{FF2B5EF4-FFF2-40B4-BE49-F238E27FC236}">
                  <a16:creationId xmlns:a16="http://schemas.microsoft.com/office/drawing/2014/main" id="{26FD974E-1926-4B21-99D4-C0CC580C2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57" name="Group 228">
            <a:extLst>
              <a:ext uri="{FF2B5EF4-FFF2-40B4-BE49-F238E27FC236}">
                <a16:creationId xmlns:a16="http://schemas.microsoft.com/office/drawing/2014/main" id="{5F40FAE9-D5BA-4FB7-99AC-08D5764FB491}"/>
              </a:ext>
            </a:extLst>
          </p:cNvPr>
          <p:cNvGrpSpPr/>
          <p:nvPr/>
        </p:nvGrpSpPr>
        <p:grpSpPr>
          <a:xfrm>
            <a:off x="8705789" y="3034339"/>
            <a:ext cx="282268" cy="255923"/>
            <a:chOff x="7406508" y="2541788"/>
            <a:chExt cx="282268" cy="25592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B7C6076-9334-4C00-A5CD-8554667EC919}"/>
                </a:ext>
              </a:extLst>
            </p:cNvPr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20" descr="F:\AAA-LÀM ẢNH SLIDE\Bai17-LT1-2(t).png">
              <a:extLst>
                <a:ext uri="{FF2B5EF4-FFF2-40B4-BE49-F238E27FC236}">
                  <a16:creationId xmlns:a16="http://schemas.microsoft.com/office/drawing/2014/main" id="{42BF4BCE-18E0-4D48-A94D-2052F1A71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60" name="Group 229">
            <a:extLst>
              <a:ext uri="{FF2B5EF4-FFF2-40B4-BE49-F238E27FC236}">
                <a16:creationId xmlns:a16="http://schemas.microsoft.com/office/drawing/2014/main" id="{72BC7F4F-C0C4-419D-8F87-45E4084ABB56}"/>
              </a:ext>
            </a:extLst>
          </p:cNvPr>
          <p:cNvGrpSpPr/>
          <p:nvPr/>
        </p:nvGrpSpPr>
        <p:grpSpPr>
          <a:xfrm>
            <a:off x="9121224" y="3255824"/>
            <a:ext cx="290747" cy="231040"/>
            <a:chOff x="7821943" y="2763273"/>
            <a:chExt cx="290747" cy="2310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3F19DC6-94FA-40B6-A3DE-93A7FE359A0E}"/>
                </a:ext>
              </a:extLst>
            </p:cNvPr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21" descr="F:\AAA-LÀM ẢNH SLIDE\Bai17-LT1-2(u).png">
              <a:extLst>
                <a:ext uri="{FF2B5EF4-FFF2-40B4-BE49-F238E27FC236}">
                  <a16:creationId xmlns:a16="http://schemas.microsoft.com/office/drawing/2014/main" id="{7B4A3916-F631-476D-99E8-CCD8C92D1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63" name="Group 222">
            <a:extLst>
              <a:ext uri="{FF2B5EF4-FFF2-40B4-BE49-F238E27FC236}">
                <a16:creationId xmlns:a16="http://schemas.microsoft.com/office/drawing/2014/main" id="{848FE8A1-FE04-48AD-AE91-4C3EC52285B7}"/>
              </a:ext>
            </a:extLst>
          </p:cNvPr>
          <p:cNvGrpSpPr/>
          <p:nvPr/>
        </p:nvGrpSpPr>
        <p:grpSpPr>
          <a:xfrm>
            <a:off x="6195193" y="1942904"/>
            <a:ext cx="272625" cy="230492"/>
            <a:chOff x="4895912" y="1450353"/>
            <a:chExt cx="272625" cy="23049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635CE1-1AA8-4484-BB37-F487D2F8FEDF}"/>
                </a:ext>
              </a:extLst>
            </p:cNvPr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3" descr="F:\AAA-LÀM ẢNH SLIDE\Bai17-LT1-2(b).png">
              <a:extLst>
                <a:ext uri="{FF2B5EF4-FFF2-40B4-BE49-F238E27FC236}">
                  <a16:creationId xmlns:a16="http://schemas.microsoft.com/office/drawing/2014/main" id="{48D6DB46-0C02-4D0F-A828-228AFEB03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66" name="Group 223">
            <a:extLst>
              <a:ext uri="{FF2B5EF4-FFF2-40B4-BE49-F238E27FC236}">
                <a16:creationId xmlns:a16="http://schemas.microsoft.com/office/drawing/2014/main" id="{A11B5314-231F-4C05-BC22-CD36F99F5899}"/>
              </a:ext>
            </a:extLst>
          </p:cNvPr>
          <p:cNvGrpSpPr/>
          <p:nvPr/>
        </p:nvGrpSpPr>
        <p:grpSpPr>
          <a:xfrm>
            <a:off x="5963269" y="1951989"/>
            <a:ext cx="246474" cy="245253"/>
            <a:chOff x="4663988" y="1459438"/>
            <a:chExt cx="246474" cy="24525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11E55F6-06D3-49E0-BFFD-9C437876191C}"/>
                </a:ext>
              </a:extLst>
            </p:cNvPr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5" descr="F:\AAA-LÀM ẢNH SLIDE\Bai17-LT1-2(d).png">
              <a:extLst>
                <a:ext uri="{FF2B5EF4-FFF2-40B4-BE49-F238E27FC236}">
                  <a16:creationId xmlns:a16="http://schemas.microsoft.com/office/drawing/2014/main" id="{71F85417-A406-40C5-921E-DE404C24C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69" name="Group 220">
            <a:extLst>
              <a:ext uri="{FF2B5EF4-FFF2-40B4-BE49-F238E27FC236}">
                <a16:creationId xmlns:a16="http://schemas.microsoft.com/office/drawing/2014/main" id="{A1984AA6-891D-4E43-A93B-D498E78A7FF2}"/>
              </a:ext>
            </a:extLst>
          </p:cNvPr>
          <p:cNvGrpSpPr/>
          <p:nvPr/>
        </p:nvGrpSpPr>
        <p:grpSpPr>
          <a:xfrm>
            <a:off x="7771674" y="1678491"/>
            <a:ext cx="399333" cy="251252"/>
            <a:chOff x="6472393" y="1185940"/>
            <a:chExt cx="399333" cy="25125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509DFF7-03E1-4FA0-9350-8EB24E5F52B1}"/>
                </a:ext>
              </a:extLst>
            </p:cNvPr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2" descr="F:\AAA-LÀM ẢNH SLIDE\Bai17-LT1-2(a).png">
              <a:extLst>
                <a:ext uri="{FF2B5EF4-FFF2-40B4-BE49-F238E27FC236}">
                  <a16:creationId xmlns:a16="http://schemas.microsoft.com/office/drawing/2014/main" id="{F8782AA8-9746-4C3F-B650-DDAD862BD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72" name="Group 240">
            <a:extLst>
              <a:ext uri="{FF2B5EF4-FFF2-40B4-BE49-F238E27FC236}">
                <a16:creationId xmlns:a16="http://schemas.microsoft.com/office/drawing/2014/main" id="{3188342B-E4FC-4DD4-B87D-241F661F8A86}"/>
              </a:ext>
            </a:extLst>
          </p:cNvPr>
          <p:cNvGrpSpPr/>
          <p:nvPr/>
        </p:nvGrpSpPr>
        <p:grpSpPr>
          <a:xfrm>
            <a:off x="7010846" y="3232964"/>
            <a:ext cx="292014" cy="418156"/>
            <a:chOff x="5711565" y="2740413"/>
            <a:chExt cx="292014" cy="41815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C9F1566-FD85-4E4C-B199-5172682C7D06}"/>
                </a:ext>
              </a:extLst>
            </p:cNvPr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16" descr="F:\AAA-LÀM ẢNH SLIDE\Bai17-LT1-2(p).png">
              <a:extLst>
                <a:ext uri="{FF2B5EF4-FFF2-40B4-BE49-F238E27FC236}">
                  <a16:creationId xmlns:a16="http://schemas.microsoft.com/office/drawing/2014/main" id="{2A7F5858-0F4A-447C-B9A4-3857B9466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75" name="Group 241">
            <a:extLst>
              <a:ext uri="{FF2B5EF4-FFF2-40B4-BE49-F238E27FC236}">
                <a16:creationId xmlns:a16="http://schemas.microsoft.com/office/drawing/2014/main" id="{082DEF0C-619D-4D4F-9F66-CAEE5AD22233}"/>
              </a:ext>
            </a:extLst>
          </p:cNvPr>
          <p:cNvGrpSpPr/>
          <p:nvPr/>
        </p:nvGrpSpPr>
        <p:grpSpPr>
          <a:xfrm>
            <a:off x="7875028" y="3232121"/>
            <a:ext cx="242351" cy="399284"/>
            <a:chOff x="6575747" y="2739570"/>
            <a:chExt cx="242351" cy="39928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5376B0-2184-4ABB-83B2-A03043EEC6E3}"/>
                </a:ext>
              </a:extLst>
            </p:cNvPr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17" descr="F:\AAA-LÀM ẢNH SLIDE\Bai17-LT1-2(q).png">
              <a:extLst>
                <a:ext uri="{FF2B5EF4-FFF2-40B4-BE49-F238E27FC236}">
                  <a16:creationId xmlns:a16="http://schemas.microsoft.com/office/drawing/2014/main" id="{1E7A3432-FE52-4889-88E7-6CBF1BC1D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78" name="Picture 23" descr="F:\AAA-LÀM ẢNH SLIDE\Bai17-LT1-2(ve).png">
            <a:extLst>
              <a:ext uri="{FF2B5EF4-FFF2-40B4-BE49-F238E27FC236}">
                <a16:creationId xmlns:a16="http://schemas.microsoft.com/office/drawing/2014/main" id="{8B214C1D-B749-4F2F-A9B3-E22CE930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415371" y="3348558"/>
            <a:ext cx="2093846" cy="593531"/>
          </a:xfrm>
          <a:prstGeom prst="rect">
            <a:avLst/>
          </a:prstGeom>
          <a:noFill/>
        </p:spPr>
      </p:pic>
      <p:grpSp>
        <p:nvGrpSpPr>
          <p:cNvPr id="79" name="Group 250">
            <a:extLst>
              <a:ext uri="{FF2B5EF4-FFF2-40B4-BE49-F238E27FC236}">
                <a16:creationId xmlns:a16="http://schemas.microsoft.com/office/drawing/2014/main" id="{314E67A0-06EA-4019-96BA-4649D6BDB3A8}"/>
              </a:ext>
            </a:extLst>
          </p:cNvPr>
          <p:cNvGrpSpPr/>
          <p:nvPr/>
        </p:nvGrpSpPr>
        <p:grpSpPr>
          <a:xfrm>
            <a:off x="6000987" y="4258931"/>
            <a:ext cx="258144" cy="243803"/>
            <a:chOff x="4701706" y="3766380"/>
            <a:chExt cx="258144" cy="243803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FC4E55A-40B4-41FE-978C-DCD5FB88B651}"/>
                </a:ext>
              </a:extLst>
            </p:cNvPr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10" descr="F:\AAA-LÀM ẢNH SLIDE\Bai17-LT1-2(i).png">
              <a:extLst>
                <a:ext uri="{FF2B5EF4-FFF2-40B4-BE49-F238E27FC236}">
                  <a16:creationId xmlns:a16="http://schemas.microsoft.com/office/drawing/2014/main" id="{161D422B-19D7-4BEF-BEDA-0DA84DC8F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82" name="Group 245">
            <a:extLst>
              <a:ext uri="{FF2B5EF4-FFF2-40B4-BE49-F238E27FC236}">
                <a16:creationId xmlns:a16="http://schemas.microsoft.com/office/drawing/2014/main" id="{439848C9-ABBB-4089-A593-872DAAF2F9B9}"/>
              </a:ext>
            </a:extLst>
          </p:cNvPr>
          <p:cNvGrpSpPr/>
          <p:nvPr/>
        </p:nvGrpSpPr>
        <p:grpSpPr>
          <a:xfrm>
            <a:off x="5499461" y="4776435"/>
            <a:ext cx="228157" cy="243802"/>
            <a:chOff x="4200180" y="4283884"/>
            <a:chExt cx="228157" cy="24380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66674A9-C1E0-4057-BE43-0847A0CF8FB4}"/>
                </a:ext>
              </a:extLst>
            </p:cNvPr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11" descr="F:\AAA-LÀM ẢNH SLIDE\Bai17-LT1-2(k).png">
              <a:extLst>
                <a:ext uri="{FF2B5EF4-FFF2-40B4-BE49-F238E27FC236}">
                  <a16:creationId xmlns:a16="http://schemas.microsoft.com/office/drawing/2014/main" id="{CBBC79CB-2302-4ACD-B8B7-079388552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85" name="Group 249">
            <a:extLst>
              <a:ext uri="{FF2B5EF4-FFF2-40B4-BE49-F238E27FC236}">
                <a16:creationId xmlns:a16="http://schemas.microsoft.com/office/drawing/2014/main" id="{FD9C7BAE-1337-4380-9065-4405AF12D06B}"/>
              </a:ext>
            </a:extLst>
          </p:cNvPr>
          <p:cNvGrpSpPr/>
          <p:nvPr/>
        </p:nvGrpSpPr>
        <p:grpSpPr>
          <a:xfrm>
            <a:off x="5876238" y="4555661"/>
            <a:ext cx="228157" cy="243802"/>
            <a:chOff x="4576957" y="4063110"/>
            <a:chExt cx="228157" cy="24380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CAE847E-F060-4FF3-9CF6-0EB500B5F857}"/>
                </a:ext>
              </a:extLst>
            </p:cNvPr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11" descr="F:\AAA-LÀM ẢNH SLIDE\Bai17-LT1-2(k).png">
              <a:extLst>
                <a:ext uri="{FF2B5EF4-FFF2-40B4-BE49-F238E27FC236}">
                  <a16:creationId xmlns:a16="http://schemas.microsoft.com/office/drawing/2014/main" id="{7066D669-6984-4573-AE34-72306114E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88" name="Group 247">
            <a:extLst>
              <a:ext uri="{FF2B5EF4-FFF2-40B4-BE49-F238E27FC236}">
                <a16:creationId xmlns:a16="http://schemas.microsoft.com/office/drawing/2014/main" id="{C2F71EB4-DFB0-4727-88C0-07C792605EAF}"/>
              </a:ext>
            </a:extLst>
          </p:cNvPr>
          <p:cNvGrpSpPr/>
          <p:nvPr/>
        </p:nvGrpSpPr>
        <p:grpSpPr>
          <a:xfrm>
            <a:off x="6116833" y="4931244"/>
            <a:ext cx="279004" cy="191652"/>
            <a:chOff x="4817552" y="4438693"/>
            <a:chExt cx="279004" cy="19165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6559A73-4865-45AA-9A05-29B4AC1990CF}"/>
                </a:ext>
              </a:extLst>
            </p:cNvPr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9" descr="F:\AAA-LÀM ẢNH SLIDE\Bai17-LT1-2(h).png">
              <a:extLst>
                <a:ext uri="{FF2B5EF4-FFF2-40B4-BE49-F238E27FC236}">
                  <a16:creationId xmlns:a16="http://schemas.microsoft.com/office/drawing/2014/main" id="{94E8BDFB-049A-4684-91D4-C1AA516A3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91" name="Group 246">
            <a:extLst>
              <a:ext uri="{FF2B5EF4-FFF2-40B4-BE49-F238E27FC236}">
                <a16:creationId xmlns:a16="http://schemas.microsoft.com/office/drawing/2014/main" id="{EC63966C-F1C1-49DB-89BB-A771D81ACB5A}"/>
              </a:ext>
            </a:extLst>
          </p:cNvPr>
          <p:cNvGrpSpPr/>
          <p:nvPr/>
        </p:nvGrpSpPr>
        <p:grpSpPr>
          <a:xfrm>
            <a:off x="5765211" y="4936333"/>
            <a:ext cx="258144" cy="243803"/>
            <a:chOff x="4465930" y="4443782"/>
            <a:chExt cx="258144" cy="24380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1D8B796-5BB9-4A45-9788-88C1CF2D2437}"/>
                </a:ext>
              </a:extLst>
            </p:cNvPr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10" descr="F:\AAA-LÀM ẢNH SLIDE\Bai17-LT1-2(i).png">
              <a:extLst>
                <a:ext uri="{FF2B5EF4-FFF2-40B4-BE49-F238E27FC236}">
                  <a16:creationId xmlns:a16="http://schemas.microsoft.com/office/drawing/2014/main" id="{ED6B3961-6CDA-41E9-B7E6-14061537B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94" name="Group 248">
            <a:extLst>
              <a:ext uri="{FF2B5EF4-FFF2-40B4-BE49-F238E27FC236}">
                <a16:creationId xmlns:a16="http://schemas.microsoft.com/office/drawing/2014/main" id="{384601E1-B140-4FBE-BB83-EBEA4EE9F872}"/>
              </a:ext>
            </a:extLst>
          </p:cNvPr>
          <p:cNvGrpSpPr/>
          <p:nvPr/>
        </p:nvGrpSpPr>
        <p:grpSpPr>
          <a:xfrm>
            <a:off x="6211171" y="4581883"/>
            <a:ext cx="258144" cy="243803"/>
            <a:chOff x="4911890" y="4089332"/>
            <a:chExt cx="258144" cy="243803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91C2D37-8224-4A71-A4A1-FBA360953487}"/>
                </a:ext>
              </a:extLst>
            </p:cNvPr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10" descr="F:\AAA-LÀM ẢNH SLIDE\Bai17-LT1-2(i).png">
              <a:extLst>
                <a:ext uri="{FF2B5EF4-FFF2-40B4-BE49-F238E27FC236}">
                  <a16:creationId xmlns:a16="http://schemas.microsoft.com/office/drawing/2014/main" id="{F431FD5E-B8EC-4E0F-9712-2EC88A302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97" name="Group 230">
            <a:extLst>
              <a:ext uri="{FF2B5EF4-FFF2-40B4-BE49-F238E27FC236}">
                <a16:creationId xmlns:a16="http://schemas.microsoft.com/office/drawing/2014/main" id="{C9022702-77FD-4946-A566-EC05FEEC8E5B}"/>
              </a:ext>
            </a:extLst>
          </p:cNvPr>
          <p:cNvGrpSpPr/>
          <p:nvPr/>
        </p:nvGrpSpPr>
        <p:grpSpPr>
          <a:xfrm>
            <a:off x="9480225" y="3289618"/>
            <a:ext cx="290747" cy="231040"/>
            <a:chOff x="8180944" y="2797067"/>
            <a:chExt cx="290747" cy="23104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4E40118-D778-4BC1-9025-15EB7290DF5F}"/>
                </a:ext>
              </a:extLst>
            </p:cNvPr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21" descr="F:\AAA-LÀM ẢNH SLIDE\Bai17-LT1-2(u).png">
              <a:extLst>
                <a:ext uri="{FF2B5EF4-FFF2-40B4-BE49-F238E27FC236}">
                  <a16:creationId xmlns:a16="http://schemas.microsoft.com/office/drawing/2014/main" id="{80F66FF8-95BB-4B2A-BBBC-B928C7436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100" name="Group 233">
            <a:extLst>
              <a:ext uri="{FF2B5EF4-FFF2-40B4-BE49-F238E27FC236}">
                <a16:creationId xmlns:a16="http://schemas.microsoft.com/office/drawing/2014/main" id="{AB5DE98F-6274-4964-894A-426EDB8D4E17}"/>
              </a:ext>
            </a:extLst>
          </p:cNvPr>
          <p:cNvGrpSpPr/>
          <p:nvPr/>
        </p:nvGrpSpPr>
        <p:grpSpPr>
          <a:xfrm>
            <a:off x="9701492" y="3514711"/>
            <a:ext cx="290747" cy="231040"/>
            <a:chOff x="8402211" y="3022160"/>
            <a:chExt cx="290747" cy="23104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EF5C2AA-03F2-4E97-94DE-A9FA30E032E6}"/>
                </a:ext>
              </a:extLst>
            </p:cNvPr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21" descr="F:\AAA-LÀM ẢNH SLIDE\Bai17-LT1-2(u).png">
              <a:extLst>
                <a:ext uri="{FF2B5EF4-FFF2-40B4-BE49-F238E27FC236}">
                  <a16:creationId xmlns:a16="http://schemas.microsoft.com/office/drawing/2014/main" id="{0F470FD7-7214-482F-AD17-1AC5EA6AA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103" name="Group 232">
            <a:extLst>
              <a:ext uri="{FF2B5EF4-FFF2-40B4-BE49-F238E27FC236}">
                <a16:creationId xmlns:a16="http://schemas.microsoft.com/office/drawing/2014/main" id="{4B482855-EF5F-4349-A1F1-B8B490C9B8AD}"/>
              </a:ext>
            </a:extLst>
          </p:cNvPr>
          <p:cNvGrpSpPr/>
          <p:nvPr/>
        </p:nvGrpSpPr>
        <p:grpSpPr>
          <a:xfrm>
            <a:off x="9234089" y="3510248"/>
            <a:ext cx="290747" cy="231040"/>
            <a:chOff x="7934808" y="3017697"/>
            <a:chExt cx="290747" cy="231040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4128EF3-64A1-427E-8F7C-E85D6F7B26F9}"/>
                </a:ext>
              </a:extLst>
            </p:cNvPr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21" descr="F:\AAA-LÀM ẢNH SLIDE\Bai17-LT1-2(u).png">
              <a:extLst>
                <a:ext uri="{FF2B5EF4-FFF2-40B4-BE49-F238E27FC236}">
                  <a16:creationId xmlns:a16="http://schemas.microsoft.com/office/drawing/2014/main" id="{01671185-89A5-4D7F-9C84-43F911820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106" name="Group 231">
            <a:extLst>
              <a:ext uri="{FF2B5EF4-FFF2-40B4-BE49-F238E27FC236}">
                <a16:creationId xmlns:a16="http://schemas.microsoft.com/office/drawing/2014/main" id="{CD9FA23F-AC2C-41BB-AA25-A8C525D5F62F}"/>
              </a:ext>
            </a:extLst>
          </p:cNvPr>
          <p:cNvGrpSpPr/>
          <p:nvPr/>
        </p:nvGrpSpPr>
        <p:grpSpPr>
          <a:xfrm>
            <a:off x="8885290" y="3482829"/>
            <a:ext cx="290747" cy="231040"/>
            <a:chOff x="7586009" y="2990278"/>
            <a:chExt cx="290747" cy="23104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5BACD6F-338B-477B-BA5D-E789B82EEE59}"/>
                </a:ext>
              </a:extLst>
            </p:cNvPr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21" descr="F:\AAA-LÀM ẢNH SLIDE\Bai17-LT1-2(u).png">
              <a:extLst>
                <a:ext uri="{FF2B5EF4-FFF2-40B4-BE49-F238E27FC236}">
                  <a16:creationId xmlns:a16="http://schemas.microsoft.com/office/drawing/2014/main" id="{56D1F442-F0D0-4B7D-B15D-8FE8AACDA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6152DB1-57D3-49B2-A5C4-557537B7246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697" y="5044410"/>
            <a:ext cx="1323144" cy="1323144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7773E56-0E07-4ACC-9F8F-69C5A71E1DBF}"/>
              </a:ext>
            </a:extLst>
          </p:cNvPr>
          <p:cNvGrpSpPr/>
          <p:nvPr/>
        </p:nvGrpSpPr>
        <p:grpSpPr>
          <a:xfrm>
            <a:off x="913731" y="3659268"/>
            <a:ext cx="3753499" cy="1471760"/>
            <a:chOff x="-735248" y="1391151"/>
            <a:chExt cx="3448307" cy="1782769"/>
          </a:xfrm>
        </p:grpSpPr>
        <p:sp>
          <p:nvSpPr>
            <p:cNvPr id="111" name="Cloud Callout 115">
              <a:extLst>
                <a:ext uri="{FF2B5EF4-FFF2-40B4-BE49-F238E27FC236}">
                  <a16:creationId xmlns:a16="http://schemas.microsoft.com/office/drawing/2014/main" id="{21D7A977-8303-4355-AABA-46FF01103A35}"/>
                </a:ext>
              </a:extLst>
            </p:cNvPr>
            <p:cNvSpPr/>
            <p:nvPr/>
          </p:nvSpPr>
          <p:spPr>
            <a:xfrm>
              <a:off x="-735248" y="1391151"/>
              <a:ext cx="3448307" cy="178276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55921AA-6F10-41B6-B11C-ACC1D9BF0750}"/>
                </a:ext>
              </a:extLst>
            </p:cNvPr>
            <p:cNvSpPr txBox="1"/>
            <p:nvPr/>
          </p:nvSpPr>
          <p:spPr>
            <a:xfrm>
              <a:off x="-402004" y="1497074"/>
              <a:ext cx="2985701" cy="123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vật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: con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thỏ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, con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chó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, con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trâu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vật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ít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nhất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3" name="Rounded Rectangle 117">
            <a:extLst>
              <a:ext uri="{FF2B5EF4-FFF2-40B4-BE49-F238E27FC236}">
                <a16:creationId xmlns:a16="http://schemas.microsoft.com/office/drawing/2014/main" id="{6359D47B-EF28-4B86-B091-C0A145EFAC1D}"/>
              </a:ext>
            </a:extLst>
          </p:cNvPr>
          <p:cNvSpPr/>
          <p:nvPr/>
        </p:nvSpPr>
        <p:spPr>
          <a:xfrm>
            <a:off x="1233567" y="2099800"/>
            <a:ext cx="2951420" cy="59101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Đáp</a:t>
            </a:r>
            <a:r>
              <a:rPr lang="en-US" sz="2400" b="1" dirty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án</a:t>
            </a:r>
            <a:endParaRPr lang="en-US" sz="2400" b="1" dirty="0">
              <a:solidFill>
                <a:schemeClr val="tx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14" name="Rounded Rectangle 119">
            <a:extLst>
              <a:ext uri="{FF2B5EF4-FFF2-40B4-BE49-F238E27FC236}">
                <a16:creationId xmlns:a16="http://schemas.microsoft.com/office/drawing/2014/main" id="{7243B591-55AC-4CFF-AB31-D63BCD391F9A}"/>
              </a:ext>
            </a:extLst>
          </p:cNvPr>
          <p:cNvSpPr/>
          <p:nvPr/>
        </p:nvSpPr>
        <p:spPr>
          <a:xfrm>
            <a:off x="1233567" y="2099800"/>
            <a:ext cx="2951420" cy="591015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trâu</a:t>
            </a:r>
            <a:r>
              <a:rPr lang="en-US" sz="24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ít</a:t>
            </a:r>
            <a:r>
              <a:rPr lang="en-US" sz="24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nhất</a:t>
            </a:r>
            <a:endParaRPr lang="en-US" sz="24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15" name="Picture 2" descr="C:\Users\TUAN\Downloads\Luyện tập 1.png">
            <a:extLst>
              <a:ext uri="{FF2B5EF4-FFF2-40B4-BE49-F238E27FC236}">
                <a16:creationId xmlns:a16="http://schemas.microsoft.com/office/drawing/2014/main" id="{D0686504-1E4A-4D04-8F85-FBC6C5AD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74113" y="285872"/>
            <a:ext cx="1673352" cy="743806"/>
          </a:xfrm>
          <a:prstGeom prst="rect">
            <a:avLst/>
          </a:prstGeom>
          <a:noFill/>
        </p:spPr>
      </p:pic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57EDC0C4-47E0-476D-B29A-C814186E1FC4}"/>
              </a:ext>
            </a:extLst>
          </p:cNvPr>
          <p:cNvSpPr txBox="1">
            <a:spLocks/>
          </p:cNvSpPr>
          <p:nvPr/>
        </p:nvSpPr>
        <p:spPr>
          <a:xfrm>
            <a:off x="1774739" y="1055998"/>
            <a:ext cx="2844164" cy="31873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69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22116-D3B1-4680-A447-14E6C4745D39}"/>
              </a:ext>
            </a:extLst>
          </p:cNvPr>
          <p:cNvSpPr txBox="1"/>
          <p:nvPr/>
        </p:nvSpPr>
        <p:spPr>
          <a:xfrm>
            <a:off x="3140765" y="2581663"/>
            <a:ext cx="5910469" cy="169467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+mj-lt"/>
              </a:rPr>
              <a:t>Cùng thư giãn!</a:t>
            </a:r>
            <a:endParaRPr lang="vi-VN" sz="4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19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AAA-PDF-SGK\PNG\Bai17-LT1-3.png">
            <a:extLst>
              <a:ext uri="{FF2B5EF4-FFF2-40B4-BE49-F238E27FC236}">
                <a16:creationId xmlns:a16="http://schemas.microsoft.com/office/drawing/2014/main" id="{2831F543-B875-49DD-BA56-79E13C7B2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7175" t="77847" r="8588" b="17058"/>
          <a:stretch/>
        </p:blipFill>
        <p:spPr bwMode="auto">
          <a:xfrm>
            <a:off x="1285427" y="2220869"/>
            <a:ext cx="8885883" cy="822960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4C0760-EA3C-425C-9453-46B1ED3FDEF1}"/>
              </a:ext>
            </a:extLst>
          </p:cNvPr>
          <p:cNvGrpSpPr/>
          <p:nvPr/>
        </p:nvGrpSpPr>
        <p:grpSpPr>
          <a:xfrm>
            <a:off x="2473529" y="2310079"/>
            <a:ext cx="509359" cy="584635"/>
            <a:chOff x="5251700" y="3690379"/>
            <a:chExt cx="841880" cy="939685"/>
          </a:xfrm>
        </p:grpSpPr>
        <p:sp>
          <p:nvSpPr>
            <p:cNvPr id="4" name="Rounded Rectangle 25">
              <a:extLst>
                <a:ext uri="{FF2B5EF4-FFF2-40B4-BE49-F238E27FC236}">
                  <a16:creationId xmlns:a16="http://schemas.microsoft.com/office/drawing/2014/main" id="{93EED580-6221-4C5F-B494-1C2AE425EF4F}"/>
                </a:ext>
              </a:extLst>
            </p:cNvPr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FCCCB4-0E3A-4420-96E6-78F05C837E60}"/>
                </a:ext>
              </a:extLst>
            </p:cNvPr>
            <p:cNvSpPr txBox="1"/>
            <p:nvPr/>
          </p:nvSpPr>
          <p:spPr>
            <a:xfrm>
              <a:off x="5346179" y="3690379"/>
              <a:ext cx="663393" cy="8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83946C-442F-4D8C-9365-36E3555E47B3}"/>
              </a:ext>
            </a:extLst>
          </p:cNvPr>
          <p:cNvGrpSpPr/>
          <p:nvPr/>
        </p:nvGrpSpPr>
        <p:grpSpPr>
          <a:xfrm>
            <a:off x="5259998" y="2332674"/>
            <a:ext cx="509359" cy="573483"/>
            <a:chOff x="5251700" y="3708304"/>
            <a:chExt cx="841880" cy="921760"/>
          </a:xfrm>
        </p:grpSpPr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id="{4BF12D14-83A8-4E4F-A911-A4220933D64D}"/>
                </a:ext>
              </a:extLst>
            </p:cNvPr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9CD0AE-1158-4E53-A7D4-83061CD64DCC}"/>
                </a:ext>
              </a:extLst>
            </p:cNvPr>
            <p:cNvSpPr txBox="1"/>
            <p:nvPr/>
          </p:nvSpPr>
          <p:spPr>
            <a:xfrm>
              <a:off x="5346179" y="3708304"/>
              <a:ext cx="663393" cy="8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AAFBCC-B9B8-4646-B28F-45958CF64A55}"/>
              </a:ext>
            </a:extLst>
          </p:cNvPr>
          <p:cNvGrpSpPr/>
          <p:nvPr/>
        </p:nvGrpSpPr>
        <p:grpSpPr>
          <a:xfrm>
            <a:off x="8479274" y="2322857"/>
            <a:ext cx="509359" cy="573484"/>
            <a:chOff x="5251700" y="3708302"/>
            <a:chExt cx="841880" cy="921762"/>
          </a:xfrm>
        </p:grpSpPr>
        <p:sp>
          <p:nvSpPr>
            <p:cNvPr id="10" name="Rounded Rectangle 44">
              <a:extLst>
                <a:ext uri="{FF2B5EF4-FFF2-40B4-BE49-F238E27FC236}">
                  <a16:creationId xmlns:a16="http://schemas.microsoft.com/office/drawing/2014/main" id="{3CA92A54-9E13-4661-A190-4B1F4340AD15}"/>
                </a:ext>
              </a:extLst>
            </p:cNvPr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FBD629-B648-4A80-B6CA-4A94AAE1E69E}"/>
                </a:ext>
              </a:extLst>
            </p:cNvPr>
            <p:cNvSpPr txBox="1"/>
            <p:nvPr/>
          </p:nvSpPr>
          <p:spPr>
            <a:xfrm>
              <a:off x="5346179" y="3708302"/>
              <a:ext cx="663393" cy="8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25E392-7713-42FD-A7D7-AF01C208AEC5}"/>
              </a:ext>
            </a:extLst>
          </p:cNvPr>
          <p:cNvGrpSpPr/>
          <p:nvPr/>
        </p:nvGrpSpPr>
        <p:grpSpPr>
          <a:xfrm>
            <a:off x="2477380" y="2222204"/>
            <a:ext cx="501617" cy="761336"/>
            <a:chOff x="5268391" y="3556753"/>
            <a:chExt cx="806199" cy="1207234"/>
          </a:xfrm>
        </p:grpSpPr>
        <p:sp>
          <p:nvSpPr>
            <p:cNvPr id="13" name="Rounded Rectangle 28">
              <a:extLst>
                <a:ext uri="{FF2B5EF4-FFF2-40B4-BE49-F238E27FC236}">
                  <a16:creationId xmlns:a16="http://schemas.microsoft.com/office/drawing/2014/main" id="{378B2296-FDE7-48DE-A057-568FF8F0E5CB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D67C3D-184E-4ABA-9C97-834A6EF0E4DF}"/>
                </a:ext>
              </a:extLst>
            </p:cNvPr>
            <p:cNvSpPr txBox="1"/>
            <p:nvPr/>
          </p:nvSpPr>
          <p:spPr>
            <a:xfrm>
              <a:off x="5277121" y="3556753"/>
              <a:ext cx="743197" cy="1207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4994A-DC03-4251-BB77-909A25E6D109}"/>
              </a:ext>
            </a:extLst>
          </p:cNvPr>
          <p:cNvGrpSpPr/>
          <p:nvPr/>
        </p:nvGrpSpPr>
        <p:grpSpPr>
          <a:xfrm>
            <a:off x="5263849" y="2233646"/>
            <a:ext cx="501617" cy="769441"/>
            <a:chOff x="5268391" y="3556753"/>
            <a:chExt cx="806199" cy="1220086"/>
          </a:xfrm>
        </p:grpSpPr>
        <p:sp>
          <p:nvSpPr>
            <p:cNvPr id="16" name="Rounded Rectangle 35">
              <a:extLst>
                <a:ext uri="{FF2B5EF4-FFF2-40B4-BE49-F238E27FC236}">
                  <a16:creationId xmlns:a16="http://schemas.microsoft.com/office/drawing/2014/main" id="{83028201-CC1E-4B44-9470-CA14E8679E19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9F1A7-CBC0-4255-9A72-8A0FEDFA521A}"/>
                </a:ext>
              </a:extLst>
            </p:cNvPr>
            <p:cNvSpPr txBox="1"/>
            <p:nvPr/>
          </p:nvSpPr>
          <p:spPr>
            <a:xfrm>
              <a:off x="5295043" y="3556753"/>
              <a:ext cx="743197" cy="1220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6355AF-71A8-432E-89F0-5927CD4B7E92}"/>
              </a:ext>
            </a:extLst>
          </p:cNvPr>
          <p:cNvGrpSpPr/>
          <p:nvPr/>
        </p:nvGrpSpPr>
        <p:grpSpPr>
          <a:xfrm>
            <a:off x="8483125" y="2234982"/>
            <a:ext cx="501617" cy="769441"/>
            <a:chOff x="5268391" y="3574435"/>
            <a:chExt cx="806199" cy="1220086"/>
          </a:xfrm>
        </p:grpSpPr>
        <p:sp>
          <p:nvSpPr>
            <p:cNvPr id="19" name="Rounded Rectangle 47">
              <a:extLst>
                <a:ext uri="{FF2B5EF4-FFF2-40B4-BE49-F238E27FC236}">
                  <a16:creationId xmlns:a16="http://schemas.microsoft.com/office/drawing/2014/main" id="{31CE6773-4041-4201-B160-A8788C3BB207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892C97-34F1-4726-935A-54DA8F220BB0}"/>
                </a:ext>
              </a:extLst>
            </p:cNvPr>
            <p:cNvSpPr txBox="1"/>
            <p:nvPr/>
          </p:nvSpPr>
          <p:spPr>
            <a:xfrm>
              <a:off x="5312965" y="3574435"/>
              <a:ext cx="743197" cy="1220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Lato"/>
                </a:rPr>
                <a:t>=</a:t>
              </a:r>
            </a:p>
          </p:txBody>
        </p:sp>
      </p:grpSp>
      <p:pic>
        <p:nvPicPr>
          <p:cNvPr id="21" name="Picture 2" descr="C:\Users\TUAN\Downloads\Luyện tập 1.png">
            <a:extLst>
              <a:ext uri="{FF2B5EF4-FFF2-40B4-BE49-F238E27FC236}">
                <a16:creationId xmlns:a16="http://schemas.microsoft.com/office/drawing/2014/main" id="{15187FD5-B1C6-4791-9F48-D7190BF8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510" y="214833"/>
            <a:ext cx="1673352" cy="743806"/>
          </a:xfrm>
          <a:prstGeom prst="rect">
            <a:avLst/>
          </a:prstGeom>
          <a:noFill/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D66DA8-97DE-4F10-ACF0-4D97D770580B}"/>
              </a:ext>
            </a:extLst>
          </p:cNvPr>
          <p:cNvSpPr txBox="1">
            <a:spLocks/>
          </p:cNvSpPr>
          <p:nvPr/>
        </p:nvSpPr>
        <p:spPr>
          <a:xfrm>
            <a:off x="4735155" y="845948"/>
            <a:ext cx="3640217" cy="74380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3. &gt;, &lt;, =?</a:t>
            </a:r>
          </a:p>
        </p:txBody>
      </p:sp>
      <p:pic>
        <p:nvPicPr>
          <p:cNvPr id="23" name="Picture 22" descr="F:\AAA-PDF-SGK\PNG\Bai17-LT1-3.png">
            <a:extLst>
              <a:ext uri="{FF2B5EF4-FFF2-40B4-BE49-F238E27FC236}">
                <a16:creationId xmlns:a16="http://schemas.microsoft.com/office/drawing/2014/main" id="{D8889B1B-C454-49E8-B4E5-136657501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7175" t="84637" r="8588" b="10268"/>
          <a:stretch/>
        </p:blipFill>
        <p:spPr bwMode="auto">
          <a:xfrm>
            <a:off x="1238510" y="3894579"/>
            <a:ext cx="8885883" cy="822960"/>
          </a:xfrm>
          <a:prstGeom prst="rect">
            <a:avLst/>
          </a:prstGeom>
          <a:noFill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31A86B1-3731-46F9-8AAA-5A96908E2CFB}"/>
              </a:ext>
            </a:extLst>
          </p:cNvPr>
          <p:cNvGrpSpPr/>
          <p:nvPr/>
        </p:nvGrpSpPr>
        <p:grpSpPr>
          <a:xfrm>
            <a:off x="2846932" y="3947211"/>
            <a:ext cx="509359" cy="573484"/>
            <a:chOff x="5251700" y="3708302"/>
            <a:chExt cx="841880" cy="921762"/>
          </a:xfrm>
        </p:grpSpPr>
        <p:sp>
          <p:nvSpPr>
            <p:cNvPr id="25" name="Rounded Rectangle 19">
              <a:extLst>
                <a:ext uri="{FF2B5EF4-FFF2-40B4-BE49-F238E27FC236}">
                  <a16:creationId xmlns:a16="http://schemas.microsoft.com/office/drawing/2014/main" id="{053D16E7-A7BF-4567-A960-28D19E761636}"/>
                </a:ext>
              </a:extLst>
            </p:cNvPr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182A50-80CF-40B3-B630-943FAB85BED5}"/>
                </a:ext>
              </a:extLst>
            </p:cNvPr>
            <p:cNvSpPr txBox="1"/>
            <p:nvPr/>
          </p:nvSpPr>
          <p:spPr>
            <a:xfrm>
              <a:off x="5327748" y="3708302"/>
              <a:ext cx="663393" cy="8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57F516-9D28-40FA-845E-96EAF9E338F8}"/>
              </a:ext>
            </a:extLst>
          </p:cNvPr>
          <p:cNvGrpSpPr/>
          <p:nvPr/>
        </p:nvGrpSpPr>
        <p:grpSpPr>
          <a:xfrm>
            <a:off x="5844983" y="3946457"/>
            <a:ext cx="509359" cy="573484"/>
            <a:chOff x="5251700" y="3708302"/>
            <a:chExt cx="841880" cy="921762"/>
          </a:xfrm>
        </p:grpSpPr>
        <p:sp>
          <p:nvSpPr>
            <p:cNvPr id="28" name="Rounded Rectangle 38">
              <a:extLst>
                <a:ext uri="{FF2B5EF4-FFF2-40B4-BE49-F238E27FC236}">
                  <a16:creationId xmlns:a16="http://schemas.microsoft.com/office/drawing/2014/main" id="{A2323DD9-CB03-4A58-A59A-7E0FFC0FE1FC}"/>
                </a:ext>
              </a:extLst>
            </p:cNvPr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13D5DA-B508-4B3F-AB81-807282D8DEB5}"/>
                </a:ext>
              </a:extLst>
            </p:cNvPr>
            <p:cNvSpPr txBox="1"/>
            <p:nvPr/>
          </p:nvSpPr>
          <p:spPr>
            <a:xfrm>
              <a:off x="5346179" y="3708302"/>
              <a:ext cx="663393" cy="8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F2C7F0-7392-4294-99C7-62CFB7E31544}"/>
              </a:ext>
            </a:extLst>
          </p:cNvPr>
          <p:cNvGrpSpPr/>
          <p:nvPr/>
        </p:nvGrpSpPr>
        <p:grpSpPr>
          <a:xfrm>
            <a:off x="8872307" y="3981128"/>
            <a:ext cx="509359" cy="551181"/>
            <a:chOff x="5251700" y="3744150"/>
            <a:chExt cx="841880" cy="885914"/>
          </a:xfrm>
        </p:grpSpPr>
        <p:sp>
          <p:nvSpPr>
            <p:cNvPr id="31" name="Rounded Rectangle 50">
              <a:extLst>
                <a:ext uri="{FF2B5EF4-FFF2-40B4-BE49-F238E27FC236}">
                  <a16:creationId xmlns:a16="http://schemas.microsoft.com/office/drawing/2014/main" id="{BEBA7D76-F1C0-42DA-97E9-B11FA385127C}"/>
                </a:ext>
              </a:extLst>
            </p:cNvPr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FCD7FE-8BF1-4F4C-9537-20C9BDD15384}"/>
                </a:ext>
              </a:extLst>
            </p:cNvPr>
            <p:cNvSpPr txBox="1"/>
            <p:nvPr/>
          </p:nvSpPr>
          <p:spPr>
            <a:xfrm>
              <a:off x="5346179" y="3744150"/>
              <a:ext cx="663393" cy="83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02E4A1-49A5-4219-B753-CF7491AE1B76}"/>
              </a:ext>
            </a:extLst>
          </p:cNvPr>
          <p:cNvGrpSpPr/>
          <p:nvPr/>
        </p:nvGrpSpPr>
        <p:grpSpPr>
          <a:xfrm>
            <a:off x="2850783" y="3859336"/>
            <a:ext cx="501617" cy="769441"/>
            <a:chOff x="5268391" y="3574435"/>
            <a:chExt cx="806199" cy="1220086"/>
          </a:xfrm>
        </p:grpSpPr>
        <p:sp>
          <p:nvSpPr>
            <p:cNvPr id="34" name="Rounded Rectangle 22">
              <a:extLst>
                <a:ext uri="{FF2B5EF4-FFF2-40B4-BE49-F238E27FC236}">
                  <a16:creationId xmlns:a16="http://schemas.microsoft.com/office/drawing/2014/main" id="{CDA238A7-83FB-49D8-B219-D76B1EC52943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027F6D-3245-4DDB-826E-DBDBE0564E82}"/>
                </a:ext>
              </a:extLst>
            </p:cNvPr>
            <p:cNvSpPr txBox="1"/>
            <p:nvPr/>
          </p:nvSpPr>
          <p:spPr>
            <a:xfrm>
              <a:off x="5312965" y="3574435"/>
              <a:ext cx="743197" cy="1220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Lato"/>
                </a:rPr>
                <a:t>=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AD177D-7FE2-4188-8CD5-34DC61B14D9D}"/>
              </a:ext>
            </a:extLst>
          </p:cNvPr>
          <p:cNvGrpSpPr/>
          <p:nvPr/>
        </p:nvGrpSpPr>
        <p:grpSpPr>
          <a:xfrm>
            <a:off x="5848834" y="3847431"/>
            <a:ext cx="501617" cy="761336"/>
            <a:chOff x="5268391" y="3556753"/>
            <a:chExt cx="806199" cy="1207234"/>
          </a:xfrm>
        </p:grpSpPr>
        <p:sp>
          <p:nvSpPr>
            <p:cNvPr id="37" name="Rounded Rectangle 41">
              <a:extLst>
                <a:ext uri="{FF2B5EF4-FFF2-40B4-BE49-F238E27FC236}">
                  <a16:creationId xmlns:a16="http://schemas.microsoft.com/office/drawing/2014/main" id="{C398A766-D97C-49D3-B8ED-F484308A4810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F8E808-5CBB-420F-9621-C246A624280D}"/>
                </a:ext>
              </a:extLst>
            </p:cNvPr>
            <p:cNvSpPr txBox="1"/>
            <p:nvPr/>
          </p:nvSpPr>
          <p:spPr>
            <a:xfrm>
              <a:off x="5277121" y="3556753"/>
              <a:ext cx="743197" cy="1207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59F956-C551-4008-93B4-CC90B1DC352B}"/>
              </a:ext>
            </a:extLst>
          </p:cNvPr>
          <p:cNvGrpSpPr/>
          <p:nvPr/>
        </p:nvGrpSpPr>
        <p:grpSpPr>
          <a:xfrm>
            <a:off x="8876158" y="3859798"/>
            <a:ext cx="501617" cy="769441"/>
            <a:chOff x="5268391" y="3556753"/>
            <a:chExt cx="806199" cy="1220086"/>
          </a:xfrm>
        </p:grpSpPr>
        <p:sp>
          <p:nvSpPr>
            <p:cNvPr id="40" name="Rounded Rectangle 53">
              <a:extLst>
                <a:ext uri="{FF2B5EF4-FFF2-40B4-BE49-F238E27FC236}">
                  <a16:creationId xmlns:a16="http://schemas.microsoft.com/office/drawing/2014/main" id="{CDF0B8AE-F171-4254-AD78-78E3BD31547E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32D475-EC36-4C61-9851-52A55E8EEDF4}"/>
                </a:ext>
              </a:extLst>
            </p:cNvPr>
            <p:cNvSpPr txBox="1"/>
            <p:nvPr/>
          </p:nvSpPr>
          <p:spPr>
            <a:xfrm>
              <a:off x="5312965" y="3556753"/>
              <a:ext cx="743197" cy="1220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6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B293-E9EC-399D-17B1-E540E41C0245}"/>
              </a:ext>
            </a:extLst>
          </p:cNvPr>
          <p:cNvSpPr txBox="1">
            <a:spLocks/>
          </p:cNvSpPr>
          <p:nvPr/>
        </p:nvSpPr>
        <p:spPr>
          <a:xfrm>
            <a:off x="3381153" y="2781073"/>
            <a:ext cx="7347098" cy="214180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1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164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Lato</vt:lpstr>
      <vt:lpstr>Lato Heavy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170</cp:revision>
  <dcterms:created xsi:type="dcterms:W3CDTF">2021-06-02T01:34:28Z</dcterms:created>
  <dcterms:modified xsi:type="dcterms:W3CDTF">2025-01-07T07:00:46Z</dcterms:modified>
</cp:coreProperties>
</file>