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2.xml" ContentType="application/vnd.openxmlformats-officedocument.presentationml.tags+xml"/>
  <Override PartName="/ppt/notesSlides/notesSlide16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1" r:id="rId3"/>
    <p:sldMasterId id="2147483693" r:id="rId4"/>
    <p:sldMasterId id="2147483699" r:id="rId5"/>
    <p:sldMasterId id="2147483713" r:id="rId6"/>
  </p:sldMasterIdLst>
  <p:notesMasterIdLst>
    <p:notesMasterId r:id="rId35"/>
  </p:notesMasterIdLst>
  <p:sldIdLst>
    <p:sldId id="2007577143" r:id="rId7"/>
    <p:sldId id="320" r:id="rId8"/>
    <p:sldId id="257" r:id="rId9"/>
    <p:sldId id="2007577152" r:id="rId10"/>
    <p:sldId id="276" r:id="rId11"/>
    <p:sldId id="350" r:id="rId12"/>
    <p:sldId id="2007577098" r:id="rId13"/>
    <p:sldId id="2007577144" r:id="rId14"/>
    <p:sldId id="2007577096" r:id="rId15"/>
    <p:sldId id="2007577145" r:id="rId16"/>
    <p:sldId id="2007577139" r:id="rId17"/>
    <p:sldId id="2007577153" r:id="rId18"/>
    <p:sldId id="2007577140" r:id="rId19"/>
    <p:sldId id="2007577146" r:id="rId20"/>
    <p:sldId id="2007577147" r:id="rId21"/>
    <p:sldId id="2007577148" r:id="rId22"/>
    <p:sldId id="2007577149" r:id="rId23"/>
    <p:sldId id="2007577099" r:id="rId24"/>
    <p:sldId id="367" r:id="rId25"/>
    <p:sldId id="2007577101" r:id="rId26"/>
    <p:sldId id="328" r:id="rId27"/>
    <p:sldId id="2007577150" r:id="rId28"/>
    <p:sldId id="264" r:id="rId29"/>
    <p:sldId id="2007577100" r:id="rId30"/>
    <p:sldId id="348" r:id="rId31"/>
    <p:sldId id="330" r:id="rId32"/>
    <p:sldId id="2007577154" r:id="rId33"/>
    <p:sldId id="27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F3FF"/>
    <a:srgbClr val="FFFFFF"/>
    <a:srgbClr val="B3D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2T15:33:50.346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7A0ED-B0AA-44C3-BB53-B188C64EECCB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8850A-96DB-423A-90A8-73E2A8487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00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815991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04465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79229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387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12482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295CC-E057-4A62-B462-0FC7E02321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59423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0736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0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54250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64627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43136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880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96408" cy="365125"/>
          </a:xfrm>
        </p:spPr>
        <p:txBody>
          <a:bodyPr/>
          <a:lstStyle>
            <a:lvl1pPr>
              <a:defRPr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8590133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91231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05350" y="5591419"/>
            <a:ext cx="2743200" cy="365125"/>
          </a:xfr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92204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37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CA1FF81B-DBB7-4526-9260-563900E7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592" y="6538108"/>
            <a:ext cx="3496408" cy="365125"/>
          </a:xfrm>
          <a:prstGeom prst="rect">
            <a:avLst/>
          </a:prstGeom>
        </p:spPr>
        <p:txBody>
          <a:bodyPr/>
          <a:lstStyle>
            <a:lvl1pPr>
              <a:defRPr sz="11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8998547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6525094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0646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411859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83950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40390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3665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303309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85067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67466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3148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88794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43062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79416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346216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36690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24889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311729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10882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1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1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1/22/2025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0916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1/22/2025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972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1/22/2025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042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1/22/2025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0939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1/22/2025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94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1/22/2025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267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1/22/2025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8216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1/22/2025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4858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1/22/2025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6649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1/22/2025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331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146989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1/22/2025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2773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4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7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1" cy="2387600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1" cy="1655762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 sz="2394"/>
            </a:lvl1pPr>
            <a:lvl2pPr marL="456046" indent="0" algn="ctr">
              <a:buNone/>
              <a:defRPr sz="1995"/>
            </a:lvl2pPr>
            <a:lvl3pPr marL="912092" indent="0" algn="ctr">
              <a:buNone/>
              <a:defRPr sz="1795"/>
            </a:lvl3pPr>
            <a:lvl4pPr marL="1368137" indent="0" algn="ctr">
              <a:buNone/>
              <a:defRPr sz="1596"/>
            </a:lvl4pPr>
            <a:lvl5pPr marL="1824182" indent="0" algn="ctr">
              <a:buNone/>
              <a:defRPr sz="1596"/>
            </a:lvl5pPr>
            <a:lvl6pPr marL="2280228" indent="0" algn="ctr">
              <a:buNone/>
              <a:defRPr sz="1596"/>
            </a:lvl6pPr>
            <a:lvl7pPr marL="2736274" indent="0" algn="ctr">
              <a:buNone/>
              <a:defRPr sz="1596"/>
            </a:lvl7pPr>
            <a:lvl8pPr marL="3192319" indent="0" algn="ctr">
              <a:buNone/>
              <a:defRPr sz="1596"/>
            </a:lvl8pPr>
            <a:lvl9pPr marL="3648365" indent="0" algn="ctr">
              <a:buNone/>
              <a:defRPr sz="1596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2092"/>
            <a:fld id="{6B833182-0A27-4A82-AD86-EAD6460C4385}" type="datetimeFigureOut">
              <a:rPr lang="zh-CN" altLang="en-US" sz="1795" smtClean="0">
                <a:solidFill>
                  <a:prstClr val="black"/>
                </a:solidFill>
              </a:rPr>
              <a:pPr defTabSz="912092"/>
              <a:t>2025/1/22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2092"/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2092"/>
            <a:fld id="{76B89268-6037-4630-93B9-87DCE428E2CA}" type="slidenum">
              <a:rPr lang="zh-CN" altLang="en-US" sz="1795" smtClean="0">
                <a:solidFill>
                  <a:prstClr val="black"/>
                </a:solidFill>
              </a:rPr>
              <a:pPr defTabSz="912092"/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63823"/>
      </p:ext>
    </p:extLst>
  </p:cSld>
  <p:clrMapOvr>
    <a:masterClrMapping/>
  </p:clrMapOvr>
  <p:transition spd="med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2092"/>
            <a:fld id="{6B833182-0A27-4A82-AD86-EAD6460C4385}" type="datetimeFigureOut">
              <a:rPr lang="zh-CN" altLang="en-US" sz="1795" smtClean="0">
                <a:solidFill>
                  <a:prstClr val="black"/>
                </a:solidFill>
              </a:rPr>
              <a:pPr defTabSz="912092"/>
              <a:t>2025/1/22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2092"/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2092"/>
            <a:fld id="{76B89268-6037-4630-93B9-87DCE428E2CA}" type="slidenum">
              <a:rPr lang="zh-CN" altLang="en-US" sz="1795" smtClean="0">
                <a:solidFill>
                  <a:prstClr val="black"/>
                </a:solidFill>
              </a:rPr>
              <a:pPr defTabSz="912092"/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36777"/>
      </p:ext>
    </p:extLst>
  </p:cSld>
  <p:clrMapOvr>
    <a:masterClrMapping/>
  </p:clrMapOvr>
  <p:transition spd="med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41"/>
            <a:ext cx="10515600" cy="2852737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6"/>
            <a:ext cx="10515600" cy="150018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46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092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37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18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27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1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36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2092"/>
            <a:fld id="{6B833182-0A27-4A82-AD86-EAD6460C4385}" type="datetimeFigureOut">
              <a:rPr lang="zh-CN" altLang="en-US" sz="1795" smtClean="0">
                <a:solidFill>
                  <a:prstClr val="black"/>
                </a:solidFill>
              </a:rPr>
              <a:pPr defTabSz="912092"/>
              <a:t>2025/1/22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2092"/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2092"/>
            <a:fld id="{76B89268-6037-4630-93B9-87DCE428E2CA}" type="slidenum">
              <a:rPr lang="zh-CN" altLang="en-US" sz="1795" smtClean="0">
                <a:solidFill>
                  <a:prstClr val="black"/>
                </a:solidFill>
              </a:rPr>
              <a:pPr defTabSz="912092"/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440637"/>
      </p:ext>
    </p:extLst>
  </p:cSld>
  <p:clrMapOvr>
    <a:masterClrMapping/>
  </p:clrMapOvr>
  <p:transition spd="med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2092"/>
            <a:fld id="{6B833182-0A27-4A82-AD86-EAD6460C4385}" type="datetimeFigureOut">
              <a:rPr lang="zh-CN" altLang="en-US" sz="1795" smtClean="0">
                <a:solidFill>
                  <a:prstClr val="black"/>
                </a:solidFill>
              </a:rPr>
              <a:pPr defTabSz="912092"/>
              <a:t>2025/1/22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2092"/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2092"/>
            <a:fld id="{76B89268-6037-4630-93B9-87DCE428E2CA}" type="slidenum">
              <a:rPr lang="zh-CN" altLang="en-US" sz="1795" smtClean="0">
                <a:solidFill>
                  <a:prstClr val="black"/>
                </a:solidFill>
              </a:rPr>
              <a:pPr defTabSz="912092"/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833278"/>
      </p:ext>
    </p:extLst>
  </p:cSld>
  <p:clrMapOvr>
    <a:masterClrMapping/>
  </p:clrMapOvr>
  <p:transition spd="med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394" b="1"/>
            </a:lvl1pPr>
            <a:lvl2pPr marL="456046" indent="0">
              <a:buNone/>
              <a:defRPr sz="1995" b="1"/>
            </a:lvl2pPr>
            <a:lvl3pPr marL="912092" indent="0">
              <a:buNone/>
              <a:defRPr sz="1795" b="1"/>
            </a:lvl3pPr>
            <a:lvl4pPr marL="1368137" indent="0">
              <a:buNone/>
              <a:defRPr sz="1596" b="1"/>
            </a:lvl4pPr>
            <a:lvl5pPr marL="1824182" indent="0">
              <a:buNone/>
              <a:defRPr sz="1596" b="1"/>
            </a:lvl5pPr>
            <a:lvl6pPr marL="2280228" indent="0">
              <a:buNone/>
              <a:defRPr sz="1596" b="1"/>
            </a:lvl6pPr>
            <a:lvl7pPr marL="2736274" indent="0">
              <a:buNone/>
              <a:defRPr sz="1596" b="1"/>
            </a:lvl7pPr>
            <a:lvl8pPr marL="3192319" indent="0">
              <a:buNone/>
              <a:defRPr sz="1596" b="1"/>
            </a:lvl8pPr>
            <a:lvl9pPr marL="3648365" indent="0">
              <a:buNone/>
              <a:defRPr sz="159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394" b="1"/>
            </a:lvl1pPr>
            <a:lvl2pPr marL="456046" indent="0">
              <a:buNone/>
              <a:defRPr sz="1995" b="1"/>
            </a:lvl2pPr>
            <a:lvl3pPr marL="912092" indent="0">
              <a:buNone/>
              <a:defRPr sz="1795" b="1"/>
            </a:lvl3pPr>
            <a:lvl4pPr marL="1368137" indent="0">
              <a:buNone/>
              <a:defRPr sz="1596" b="1"/>
            </a:lvl4pPr>
            <a:lvl5pPr marL="1824182" indent="0">
              <a:buNone/>
              <a:defRPr sz="1596" b="1"/>
            </a:lvl5pPr>
            <a:lvl6pPr marL="2280228" indent="0">
              <a:buNone/>
              <a:defRPr sz="1596" b="1"/>
            </a:lvl6pPr>
            <a:lvl7pPr marL="2736274" indent="0">
              <a:buNone/>
              <a:defRPr sz="1596" b="1"/>
            </a:lvl7pPr>
            <a:lvl8pPr marL="3192319" indent="0">
              <a:buNone/>
              <a:defRPr sz="1596" b="1"/>
            </a:lvl8pPr>
            <a:lvl9pPr marL="3648365" indent="0">
              <a:buNone/>
              <a:defRPr sz="159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2092"/>
            <a:fld id="{6B833182-0A27-4A82-AD86-EAD6460C4385}" type="datetimeFigureOut">
              <a:rPr lang="zh-CN" altLang="en-US" sz="1795" smtClean="0">
                <a:solidFill>
                  <a:prstClr val="black"/>
                </a:solidFill>
              </a:rPr>
              <a:pPr defTabSz="912092"/>
              <a:t>2025/1/22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2092"/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2092"/>
            <a:fld id="{76B89268-6037-4630-93B9-87DCE428E2CA}" type="slidenum">
              <a:rPr lang="zh-CN" altLang="en-US" sz="1795" smtClean="0">
                <a:solidFill>
                  <a:prstClr val="black"/>
                </a:solidFill>
              </a:rPr>
              <a:pPr defTabSz="912092"/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053215"/>
      </p:ext>
    </p:extLst>
  </p:cSld>
  <p:clrMapOvr>
    <a:masterClrMapping/>
  </p:clrMapOvr>
  <p:transition spd="med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2092"/>
            <a:fld id="{6B833182-0A27-4A82-AD86-EAD6460C4385}" type="datetimeFigureOut">
              <a:rPr lang="zh-CN" altLang="en-US" sz="1795" smtClean="0">
                <a:solidFill>
                  <a:prstClr val="black"/>
                </a:solidFill>
              </a:rPr>
              <a:pPr defTabSz="912092"/>
              <a:t>2025/1/22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2092"/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2092"/>
            <a:fld id="{76B89268-6037-4630-93B9-87DCE428E2CA}" type="slidenum">
              <a:rPr lang="zh-CN" altLang="en-US" sz="1795" smtClean="0">
                <a:solidFill>
                  <a:prstClr val="black"/>
                </a:solidFill>
              </a:rPr>
              <a:pPr defTabSz="912092"/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02802"/>
      </p:ext>
    </p:extLst>
  </p:cSld>
  <p:clrMapOvr>
    <a:masterClrMapping/>
  </p:clrMapOvr>
  <p:transition spd="med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2092"/>
            <a:fld id="{6B833182-0A27-4A82-AD86-EAD6460C4385}" type="datetimeFigureOut">
              <a:rPr lang="zh-CN" altLang="en-US" sz="1795" smtClean="0">
                <a:solidFill>
                  <a:prstClr val="black"/>
                </a:solidFill>
              </a:rPr>
              <a:pPr defTabSz="912092"/>
              <a:t>2025/1/22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2092"/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2092"/>
            <a:fld id="{76B89268-6037-4630-93B9-87DCE428E2CA}" type="slidenum">
              <a:rPr lang="zh-CN" altLang="en-US" sz="1795" smtClean="0">
                <a:solidFill>
                  <a:prstClr val="black"/>
                </a:solidFill>
              </a:rPr>
              <a:pPr defTabSz="912092"/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068754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983583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596"/>
            </a:lvl1pPr>
            <a:lvl2pPr marL="456046" indent="0">
              <a:buNone/>
              <a:defRPr sz="1397"/>
            </a:lvl2pPr>
            <a:lvl3pPr marL="912092" indent="0">
              <a:buNone/>
              <a:defRPr sz="1197"/>
            </a:lvl3pPr>
            <a:lvl4pPr marL="1368137" indent="0">
              <a:buNone/>
              <a:defRPr sz="998"/>
            </a:lvl4pPr>
            <a:lvl5pPr marL="1824182" indent="0">
              <a:buNone/>
              <a:defRPr sz="998"/>
            </a:lvl5pPr>
            <a:lvl6pPr marL="2280228" indent="0">
              <a:buNone/>
              <a:defRPr sz="998"/>
            </a:lvl6pPr>
            <a:lvl7pPr marL="2736274" indent="0">
              <a:buNone/>
              <a:defRPr sz="998"/>
            </a:lvl7pPr>
            <a:lvl8pPr marL="3192319" indent="0">
              <a:buNone/>
              <a:defRPr sz="998"/>
            </a:lvl8pPr>
            <a:lvl9pPr marL="3648365" indent="0">
              <a:buNone/>
              <a:defRPr sz="99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2092"/>
            <a:fld id="{6B833182-0A27-4A82-AD86-EAD6460C4385}" type="datetimeFigureOut">
              <a:rPr lang="zh-CN" altLang="en-US" sz="1795" smtClean="0">
                <a:solidFill>
                  <a:prstClr val="black"/>
                </a:solidFill>
              </a:rPr>
              <a:pPr defTabSz="912092"/>
              <a:t>2025/1/22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2092"/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2092"/>
            <a:fld id="{76B89268-6037-4630-93B9-87DCE428E2CA}" type="slidenum">
              <a:rPr lang="zh-CN" altLang="en-US" sz="1795" smtClean="0">
                <a:solidFill>
                  <a:prstClr val="black"/>
                </a:solidFill>
              </a:rPr>
              <a:pPr defTabSz="912092"/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605261"/>
      </p:ext>
    </p:extLst>
  </p:cSld>
  <p:clrMapOvr>
    <a:masterClrMapping/>
  </p:clrMapOvr>
  <p:transition spd="med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192"/>
            </a:lvl1pPr>
            <a:lvl2pPr marL="456046" indent="0">
              <a:buNone/>
              <a:defRPr sz="2793"/>
            </a:lvl2pPr>
            <a:lvl3pPr marL="912092" indent="0">
              <a:buNone/>
              <a:defRPr sz="2394"/>
            </a:lvl3pPr>
            <a:lvl4pPr marL="1368137" indent="0">
              <a:buNone/>
              <a:defRPr sz="1995"/>
            </a:lvl4pPr>
            <a:lvl5pPr marL="1824182" indent="0">
              <a:buNone/>
              <a:defRPr sz="1995"/>
            </a:lvl5pPr>
            <a:lvl6pPr marL="2280228" indent="0">
              <a:buNone/>
              <a:defRPr sz="1995"/>
            </a:lvl6pPr>
            <a:lvl7pPr marL="2736274" indent="0">
              <a:buNone/>
              <a:defRPr sz="1995"/>
            </a:lvl7pPr>
            <a:lvl8pPr marL="3192319" indent="0">
              <a:buNone/>
              <a:defRPr sz="1995"/>
            </a:lvl8pPr>
            <a:lvl9pPr marL="3648365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596"/>
            </a:lvl1pPr>
            <a:lvl2pPr marL="456046" indent="0">
              <a:buNone/>
              <a:defRPr sz="1397"/>
            </a:lvl2pPr>
            <a:lvl3pPr marL="912092" indent="0">
              <a:buNone/>
              <a:defRPr sz="1197"/>
            </a:lvl3pPr>
            <a:lvl4pPr marL="1368137" indent="0">
              <a:buNone/>
              <a:defRPr sz="998"/>
            </a:lvl4pPr>
            <a:lvl5pPr marL="1824182" indent="0">
              <a:buNone/>
              <a:defRPr sz="998"/>
            </a:lvl5pPr>
            <a:lvl6pPr marL="2280228" indent="0">
              <a:buNone/>
              <a:defRPr sz="998"/>
            </a:lvl6pPr>
            <a:lvl7pPr marL="2736274" indent="0">
              <a:buNone/>
              <a:defRPr sz="998"/>
            </a:lvl7pPr>
            <a:lvl8pPr marL="3192319" indent="0">
              <a:buNone/>
              <a:defRPr sz="998"/>
            </a:lvl8pPr>
            <a:lvl9pPr marL="3648365" indent="0">
              <a:buNone/>
              <a:defRPr sz="99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2092"/>
            <a:fld id="{6B833182-0A27-4A82-AD86-EAD6460C4385}" type="datetimeFigureOut">
              <a:rPr lang="zh-CN" altLang="en-US" sz="1795" smtClean="0">
                <a:solidFill>
                  <a:prstClr val="black"/>
                </a:solidFill>
              </a:rPr>
              <a:pPr defTabSz="912092"/>
              <a:t>2025/1/22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2092"/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2092"/>
            <a:fld id="{76B89268-6037-4630-93B9-87DCE428E2CA}" type="slidenum">
              <a:rPr lang="zh-CN" altLang="en-US" sz="1795" smtClean="0">
                <a:solidFill>
                  <a:prstClr val="black"/>
                </a:solidFill>
              </a:rPr>
              <a:pPr defTabSz="912092"/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237721"/>
      </p:ext>
    </p:extLst>
  </p:cSld>
  <p:clrMapOvr>
    <a:masterClrMapping/>
  </p:clrMapOvr>
  <p:transition spd="med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2092"/>
            <a:fld id="{6B833182-0A27-4A82-AD86-EAD6460C4385}" type="datetimeFigureOut">
              <a:rPr lang="zh-CN" altLang="en-US" sz="1795" smtClean="0">
                <a:solidFill>
                  <a:prstClr val="black"/>
                </a:solidFill>
              </a:rPr>
              <a:pPr defTabSz="912092"/>
              <a:t>2025/1/22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2092"/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2092"/>
            <a:fld id="{76B89268-6037-4630-93B9-87DCE428E2CA}" type="slidenum">
              <a:rPr lang="zh-CN" altLang="en-US" sz="1795" smtClean="0">
                <a:solidFill>
                  <a:prstClr val="black"/>
                </a:solidFill>
              </a:rPr>
              <a:pPr defTabSz="912092"/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671977"/>
      </p:ext>
    </p:extLst>
  </p:cSld>
  <p:clrMapOvr>
    <a:masterClrMapping/>
  </p:clrMapOvr>
  <p:transition spd="med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2092"/>
            <a:fld id="{6B833182-0A27-4A82-AD86-EAD6460C4385}" type="datetimeFigureOut">
              <a:rPr lang="zh-CN" altLang="en-US" sz="1795" smtClean="0">
                <a:solidFill>
                  <a:prstClr val="black"/>
                </a:solidFill>
              </a:rPr>
              <a:pPr defTabSz="912092"/>
              <a:t>2025/1/22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2092"/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2092"/>
            <a:fld id="{76B89268-6037-4630-93B9-87DCE428E2CA}" type="slidenum">
              <a:rPr lang="zh-CN" altLang="en-US" sz="1795" smtClean="0">
                <a:solidFill>
                  <a:prstClr val="black"/>
                </a:solidFill>
              </a:rPr>
              <a:pPr defTabSz="912092"/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98699"/>
      </p:ext>
    </p:extLst>
  </p:cSld>
  <p:clrMapOvr>
    <a:masterClrMapping/>
  </p:clrMapOvr>
  <p:transition spd="med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85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10" y="6596391"/>
            <a:ext cx="4097215" cy="265454"/>
          </a:xfrm>
          <a:prstGeom prst="rect">
            <a:avLst/>
          </a:prstGeom>
          <a:noFill/>
        </p:spPr>
        <p:txBody>
          <a:bodyPr wrap="square" lIns="91212" tIns="45606" rIns="91212" bIns="45606" rtlCol="0">
            <a:spAutoFit/>
          </a:bodyPr>
          <a:lstStyle/>
          <a:p>
            <a:pPr marL="0" marR="0" lvl="0" indent="0" algn="l" defTabSz="912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97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097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097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97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097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059812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6416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99764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40412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08749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E1C4B5E-6EFC-495C-B47B-64926F595C2D}"/>
              </a:ext>
            </a:extLst>
          </p:cNvPr>
          <p:cNvSpPr txBox="1">
            <a:spLocks/>
          </p:cNvSpPr>
          <p:nvPr userDrawn="1"/>
        </p:nvSpPr>
        <p:spPr>
          <a:xfrm>
            <a:off x="9605596" y="6551856"/>
            <a:ext cx="34964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i="1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00" dirty="0" err="1"/>
              <a:t>Hương</a:t>
            </a:r>
            <a:r>
              <a:rPr lang="en-US" altLang="zh-CN" sz="1100" dirty="0"/>
              <a:t> </a:t>
            </a:r>
            <a:r>
              <a:rPr lang="en-US" altLang="zh-CN" sz="1100" dirty="0" err="1"/>
              <a:t>Thảo</a:t>
            </a:r>
            <a:r>
              <a:rPr lang="en-US" altLang="zh-CN" sz="11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13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8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80344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840B4D1-8126-424D-8200-0A24FF545693}"/>
              </a:ext>
            </a:extLst>
          </p:cNvPr>
          <p:cNvSpPr txBox="1">
            <a:spLocks/>
          </p:cNvSpPr>
          <p:nvPr userDrawn="1"/>
        </p:nvSpPr>
        <p:spPr>
          <a:xfrm>
            <a:off x="9605596" y="6492875"/>
            <a:ext cx="34964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i="1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00" dirty="0" err="1"/>
              <a:t>Hương</a:t>
            </a:r>
            <a:r>
              <a:rPr lang="en-US" altLang="zh-CN" sz="1100" dirty="0"/>
              <a:t> </a:t>
            </a:r>
            <a:r>
              <a:rPr lang="en-US" altLang="zh-CN" sz="1100" dirty="0" err="1"/>
              <a:t>Thảo</a:t>
            </a:r>
            <a:r>
              <a:rPr lang="en-US" altLang="zh-CN" sz="11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8741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51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1/22/2025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25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7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3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2092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3" indent="-228023" algn="l" defTabSz="912092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69" indent="-228023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15" indent="-228023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160" indent="-228023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05" indent="-228023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251" indent="-228023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297" indent="-228023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343" indent="-228023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388" indent="-228023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46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092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37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182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28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274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19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365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microsoft.com/office/2007/relationships/hdphoto" Target="../media/hdphoto5.wdp"/><Relationship Id="rId4" Type="http://schemas.openxmlformats.org/officeDocument/2006/relationships/image" Target="../media/image10.pn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microsoft.com/office/2007/relationships/hdphoto" Target="../media/hdphoto7.wdp"/><Relationship Id="rId5" Type="http://schemas.openxmlformats.org/officeDocument/2006/relationships/image" Target="../media/image58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Relationship Id="rId5" Type="http://schemas.microsoft.com/office/2007/relationships/hdphoto" Target="../media/hdphoto11.wdp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5" Type="http://schemas.openxmlformats.org/officeDocument/2006/relationships/comments" Target="../comments/comment1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3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2.mp3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7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29.pn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28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notesSlide" Target="../notesSlides/notesSlide8.xml"/><Relationship Id="rId5" Type="http://schemas.openxmlformats.org/officeDocument/2006/relationships/tags" Target="../tags/tag10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9.xml"/><Relationship Id="rId9" Type="http://schemas.openxmlformats.org/officeDocument/2006/relationships/tags" Target="../tags/tag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60917" y="3178631"/>
            <a:ext cx="5863771" cy="841828"/>
          </a:xfrm>
          <a:prstGeom prst="rect">
            <a:avLst/>
          </a:prstGeom>
          <a:noFill/>
        </p:spPr>
        <p:txBody>
          <a:bodyPr wrap="none" lIns="91432" tIns="45718" rIns="91432" bIns="45718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</a:t>
            </a:r>
          </a:p>
          <a:p>
            <a:pPr algn="ctr"/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TIẾNG VIỆT!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24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649326" y="6557801"/>
            <a:ext cx="2542674" cy="288758"/>
          </a:xfrm>
          <a:prstGeom prst="rect">
            <a:avLst/>
          </a:prstGeom>
          <a:solidFill>
            <a:srgbClr val="E9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0660" y="1317231"/>
            <a:ext cx="11546540" cy="4973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vi-VN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Ngày đầu năm, bốn nàng tiên Xuân, Hạ, Thu, Đông gặp nhau. Đông cầm tay Xuân bảo:</a:t>
            </a:r>
            <a:endParaRPr lang="x-none" sz="2800" kern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vi-VN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vi-VN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lang="x-none" sz="2800" kern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x-none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lang="vi-VN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lang="x-none" sz="2800" kern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vi-VN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lang="x-none" sz="2800" kern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vi-VN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lang="x-none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x-none" sz="2800" ker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lại thích em thu nhất không có </a:t>
            </a:r>
            <a:r>
              <a:rPr lang="vi-VN" sz="2800" ker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</a:t>
            </a:r>
            <a:r>
              <a:rPr lang="x-none" sz="2800" ker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hu làm sao có đêm trăng rằm rước đèn, phá cỗ, </a:t>
            </a:r>
            <a:r>
              <a:rPr lang="vi-VN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lang="x-none" sz="2800" kern="0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6" y="906079"/>
            <a:ext cx="627528" cy="5929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76760" y="444414"/>
            <a:ext cx="3988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099902" y="4286719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147628" y="3804128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780931" y="3834002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213481" y="4283930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130767" y="4283930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0984823" y="3777038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294682" y="2772228"/>
            <a:ext cx="1556094" cy="5805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939387" y="3770313"/>
            <a:ext cx="1556094" cy="5805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582669" y="6569242"/>
            <a:ext cx="2542674" cy="2887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36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070FE-546C-483E-9EB0-D699AFB1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DA1FAB-3CF5-491F-9CD9-7766BAC07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59" y="167901"/>
            <a:ext cx="11342238" cy="6380009"/>
          </a:xfrm>
        </p:spPr>
      </p:pic>
      <p:sp>
        <p:nvSpPr>
          <p:cNvPr id="4" name="Rectangle 3"/>
          <p:cNvSpPr/>
          <p:nvPr/>
        </p:nvSpPr>
        <p:spPr>
          <a:xfrm>
            <a:off x="9649326" y="6557801"/>
            <a:ext cx="2542674" cy="288758"/>
          </a:xfrm>
          <a:prstGeom prst="rect">
            <a:avLst/>
          </a:prstGeom>
          <a:solidFill>
            <a:srgbClr val="E9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16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649326" y="6557801"/>
            <a:ext cx="2542674" cy="288758"/>
          </a:xfrm>
          <a:prstGeom prst="rect">
            <a:avLst/>
          </a:prstGeom>
          <a:solidFill>
            <a:srgbClr val="E9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0660" y="1317231"/>
            <a:ext cx="11546540" cy="4973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vi-VN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Ngày đầu năm, bốn nàng tiên Xuân, Hạ, Thu, Đông gặp nhau. Đông cầm tay Xuân bảo:</a:t>
            </a:r>
            <a:endParaRPr lang="x-none" sz="2800" kern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vi-VN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vi-VN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lang="x-none" sz="2800" kern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x-none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lang="vi-VN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lang="x-none" sz="2800" kern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vi-VN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lang="x-none" sz="2800" kern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vi-VN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lang="x-none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x-none" sz="2800" ker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lại thích em thu nhất không có </a:t>
            </a:r>
            <a:r>
              <a:rPr lang="vi-VN" sz="2800" ker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</a:t>
            </a:r>
            <a:r>
              <a:rPr lang="x-none" sz="2800" ker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hu làm sao có đêm trăng rằm rước đèn, phá cỗ, </a:t>
            </a:r>
            <a:r>
              <a:rPr lang="vi-VN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lang="x-none" sz="2800" kern="0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6" y="906079"/>
            <a:ext cx="627528" cy="5929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76760" y="444414"/>
            <a:ext cx="3988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1804265" y="3773779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728523" y="3804129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315759" y="3773779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386096" y="4286719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461838" y="4286719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0269710" y="3773779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8072267" y="3736498"/>
            <a:ext cx="1556094" cy="5805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582669" y="6569242"/>
            <a:ext cx="2542674" cy="2887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12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28C20C6-9A80-4CD4-8CF0-3E26469E2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022"/>
            <a:ext cx="11478677" cy="6927582"/>
          </a:xfrm>
        </p:spPr>
      </p:pic>
      <p:sp>
        <p:nvSpPr>
          <p:cNvPr id="4" name="Rectangle 3"/>
          <p:cNvSpPr/>
          <p:nvPr/>
        </p:nvSpPr>
        <p:spPr>
          <a:xfrm>
            <a:off x="9649326" y="6557801"/>
            <a:ext cx="2542674" cy="288758"/>
          </a:xfrm>
          <a:prstGeom prst="rect">
            <a:avLst/>
          </a:prstGeom>
          <a:solidFill>
            <a:srgbClr val="E9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84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27759" y="2305971"/>
            <a:ext cx="10276115" cy="2507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x-none" sz="2800" ker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Giọng buồn buồn, Đông nói: </a:t>
            </a:r>
          </a:p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x-none" sz="2800" ker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      - Chỉ có em là chẳng ai yêu</a:t>
            </a:r>
            <a:r>
              <a:rPr lang="vi-VN" sz="2800" ker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. </a:t>
            </a:r>
            <a:endParaRPr lang="x-none" sz="2800" kern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x-none" sz="2800" ker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      Thu đặt tay lên vai Đông, thủ thỉ:</a:t>
            </a:r>
          </a:p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x-none" sz="2800" ker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      - Có em mới có bập bùng bếp lửa nhà sàn, mọi người có giấc ngủ ấm trong chăn. </a:t>
            </a:r>
            <a:endParaRPr lang="x-none" sz="2800" kern="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78" y="1758081"/>
            <a:ext cx="691581" cy="691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71764" y="647031"/>
            <a:ext cx="3988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0854006" y="3746471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240382" y="3732411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056654" y="4277045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960863" y="3732411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139368" y="4300449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9582669" y="6569242"/>
            <a:ext cx="2542674" cy="2887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224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6440" y="1982216"/>
            <a:ext cx="10195863" cy="3039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x-none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Bốn nàng tiên mải chuyện trò, không biết bà Đất đã đến từ lúc nào. Bà nói: </a:t>
            </a:r>
          </a:p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x-none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      - Xuân làm cho cây lá tươi tốt</a:t>
            </a:r>
            <a:r>
              <a:rPr lang="vi-VN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x-none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Hạ cho trái ngọt, hoa thơm. Thu làm cho trời xanh cao, học sinh nhớ ngày tựu trường. </a:t>
            </a:r>
            <a:endParaRPr lang="en-US" sz="2800" kern="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x-none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Còn cháu Đông, cháu có công ấp ủ mầm sống để </a:t>
            </a:r>
            <a:r>
              <a:rPr lang="x-none" sz="2800" kern="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xuân </a:t>
            </a:r>
            <a:r>
              <a:rPr lang="x-none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về cây cối đâm chồi nảy lộc. Các cháu đều có ích, đều đáng yêu!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5" y="1982216"/>
            <a:ext cx="592975" cy="592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60321" y="745465"/>
            <a:ext cx="3988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0555890" y="3984961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724475" y="3984961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708168" y="3887246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269221" y="4400186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9649326" y="6557801"/>
            <a:ext cx="2542674" cy="2887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14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5FFC04E-CFD2-4787-BE5C-4CFA3EA43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C21117-131D-47EF-ABA1-207B6B7E02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2" y="1338573"/>
            <a:ext cx="786511" cy="5843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746454-941C-4620-AC7E-84B14C67CD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84" y="2476673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C8F87F8-09FD-4EED-BB65-42D1A8EAB8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3" y="553865"/>
            <a:ext cx="1242640" cy="9020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7F6A244-9AFE-44C0-90A4-BF32B28874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3" y="1455888"/>
            <a:ext cx="1331923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0C8B11-6CCE-4110-8D94-4DA9A1395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450AEFC-91B6-4F6C-A4F0-C7D115E882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2" y="5011470"/>
            <a:ext cx="1185863" cy="10034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3904CA2-F3AB-4CF7-8A36-D2E7F543FC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9" y="493384"/>
            <a:ext cx="823892" cy="13381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DA9D-900A-428A-B38D-A3718E2742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8" y="4002618"/>
            <a:ext cx="731361" cy="1180151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5A478C15-749F-41C6-86D2-5932D1368829}"/>
              </a:ext>
            </a:extLst>
          </p:cNvPr>
          <p:cNvSpPr/>
          <p:nvPr/>
        </p:nvSpPr>
        <p:spPr>
          <a:xfrm>
            <a:off x="1006386" y="164934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F1D098F-8817-440D-A147-8ED5F6D2BB01}"/>
              </a:ext>
            </a:extLst>
          </p:cNvPr>
          <p:cNvSpPr/>
          <p:nvPr/>
        </p:nvSpPr>
        <p:spPr>
          <a:xfrm>
            <a:off x="10118558" y="180487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6A5F6058-E3BE-428D-921A-7FF5966B7AF9}"/>
              </a:ext>
            </a:extLst>
          </p:cNvPr>
          <p:cNvSpPr/>
          <p:nvPr/>
        </p:nvSpPr>
        <p:spPr>
          <a:xfrm>
            <a:off x="965141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38F90875-BFCC-40B3-BCF4-7158F537EF9F}"/>
              </a:ext>
            </a:extLst>
          </p:cNvPr>
          <p:cNvSpPr/>
          <p:nvPr/>
        </p:nvSpPr>
        <p:spPr>
          <a:xfrm>
            <a:off x="11689844" y="360043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18A1CF7A-96B6-411B-BBA5-142EE5A36B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9"/>
            <a:ext cx="12192000" cy="119806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7F6D504-44CD-4B97-BF1D-B0DAD96756D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91" y="1228935"/>
            <a:ext cx="4988319" cy="497393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EF7A5C0-21D3-4FDB-8541-CA1BAB50A4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21" y="3832687"/>
            <a:ext cx="2313945" cy="249530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380848A-BB40-4469-9BF8-0F37DCA76C5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3"/>
            <a:ext cx="1816256" cy="96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10BA4DB-5958-4ADE-A0BC-C06E34B5071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9"/>
            <a:ext cx="4192676" cy="2523891"/>
          </a:xfrm>
          <a:prstGeom prst="rect">
            <a:avLst/>
          </a:prstGeom>
        </p:spPr>
      </p:pic>
      <p:sp>
        <p:nvSpPr>
          <p:cNvPr id="2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47114" y="3156295"/>
            <a:ext cx="3945935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32" tIns="45718" rIns="91432" bIns="45718">
            <a:spAutoFit/>
          </a:bodyPr>
          <a:lstStyle/>
          <a:p>
            <a:pPr algn="ctr">
              <a:defRPr/>
            </a:pPr>
            <a:r>
              <a:rPr lang="en-US" altLang="zh-CN" sz="4800" b="1" spc="60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Luyện</a:t>
            </a:r>
            <a:r>
              <a:rPr lang="en-US" altLang="zh-CN" sz="4800" b="1" spc="60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800" b="1" spc="60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đọc</a:t>
            </a:r>
            <a:r>
              <a:rPr lang="en-US" altLang="zh-CN" sz="4800" b="1" spc="60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800" b="1" spc="60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nhóm</a:t>
            </a:r>
            <a:endParaRPr lang="zh-CN" altLang="en-US" sz="4800" b="1" spc="600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39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5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019" y="-304322"/>
            <a:ext cx="7611613" cy="3026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784687" y="716696"/>
            <a:ext cx="11203016" cy="1252262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ctr" defTabSz="1219079">
              <a:lnSpc>
                <a:spcPct val="150000"/>
              </a:lnSpc>
              <a:defRPr/>
            </a:pPr>
            <a:r>
              <a:rPr lang="en-US" altLang="zh-CN" sz="502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lang="en-US" altLang="zh-CN" sz="502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502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altLang="zh-CN" sz="502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502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nhóm</a:t>
            </a:r>
            <a:endParaRPr lang="zh-CN" altLang="en-US" sz="5025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9"/>
            <a:ext cx="1285680" cy="1909425"/>
          </a:xfrm>
          <a:prstGeom prst="rect">
            <a:avLst/>
          </a:prstGeom>
        </p:spPr>
      </p:pic>
      <p:pic>
        <p:nvPicPr>
          <p:cNvPr id="9" name="PA_图片 4">
            <a:extLst>
              <a:ext uri="{FF2B5EF4-FFF2-40B4-BE49-F238E27FC236}">
                <a16:creationId xmlns:a16="http://schemas.microsoft.com/office/drawing/2014/main" id="{D905F46D-C93D-41F3-B62E-63FA6382E3D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37" y="-321171"/>
            <a:ext cx="5550856" cy="30264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BEBDD5-1C69-4D04-BADB-E17C1B32BBC5}"/>
              </a:ext>
            </a:extLst>
          </p:cNvPr>
          <p:cNvSpPr/>
          <p:nvPr/>
        </p:nvSpPr>
        <p:spPr>
          <a:xfrm>
            <a:off x="486646" y="128582"/>
            <a:ext cx="4850723" cy="230832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 defTabSz="921693">
              <a:buClr>
                <a:srgbClr val="000000"/>
              </a:buClr>
            </a:pPr>
            <a:r>
              <a:rPr lang="en-US" altLang="zh-CN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Yêu</a:t>
            </a:r>
            <a:r>
              <a:rPr lang="zh-CN" alt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cầu</a:t>
            </a:r>
            <a:endParaRPr lang="zh-CN" altLang="en-US" sz="4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921693">
              <a:buClr>
                <a:srgbClr val="000000"/>
              </a:buClr>
              <a:buSzPts val="2800"/>
            </a:pPr>
            <a:r>
              <a:rPr lang="en-US" altLang="zh-CN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Phân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công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theo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đoạn</a:t>
            </a:r>
            <a:endParaRPr lang="zh-CN" altLang="en-US" sz="240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921693">
              <a:buClr>
                <a:srgbClr val="000000"/>
              </a:buClr>
              <a:buSzPts val="2800"/>
            </a:pP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Tất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cả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thành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viên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đều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endParaRPr lang="zh-CN" altLang="en-US" sz="240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921693">
              <a:buClr>
                <a:srgbClr val="000000"/>
              </a:buClr>
              <a:buSzPts val="2800"/>
            </a:pP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Sửa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lỗi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cho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bạn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nếu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bạn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chưa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đúng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lang="zh-CN" altLang="en-US" sz="240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516916" y="4281717"/>
            <a:ext cx="2243244" cy="1148372"/>
            <a:chOff x="8689221" y="5708948"/>
            <a:chExt cx="2990992" cy="1531161"/>
          </a:xfrm>
        </p:grpSpPr>
        <p:sp>
          <p:nvSpPr>
            <p:cNvPr id="4" name="Oval Callout 3"/>
            <p:cNvSpPr/>
            <p:nvPr/>
          </p:nvSpPr>
          <p:spPr>
            <a:xfrm>
              <a:off x="8689221" y="5708948"/>
              <a:ext cx="2990992" cy="1531161"/>
            </a:xfrm>
            <a:prstGeom prst="wedgeEllipseCallout">
              <a:avLst>
                <a:gd name="adj1" fmla="val 55129"/>
                <a:gd name="adj2" fmla="val 60714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693"/>
              <a:endParaRPr lang="en-US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839601" y="5918894"/>
              <a:ext cx="2610479" cy="1292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21693"/>
              <a:r>
                <a:rPr lang="en-US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nối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tiếp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Tớ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đoạn 1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442529" y="2881991"/>
            <a:ext cx="2066087" cy="580348"/>
            <a:chOff x="9004929" y="5090876"/>
            <a:chExt cx="2754783" cy="773797"/>
          </a:xfrm>
        </p:grpSpPr>
        <p:sp>
          <p:nvSpPr>
            <p:cNvPr id="14" name="Oval Callout 13"/>
            <p:cNvSpPr/>
            <p:nvPr/>
          </p:nvSpPr>
          <p:spPr>
            <a:xfrm>
              <a:off x="9004929" y="5090876"/>
              <a:ext cx="2754783" cy="773797"/>
            </a:xfrm>
            <a:prstGeom prst="wedgeEllipseCallout">
              <a:avLst>
                <a:gd name="adj1" fmla="val 31699"/>
                <a:gd name="adj2" fmla="val 84966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693"/>
              <a:endParaRPr lang="en-US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149232" y="5252364"/>
              <a:ext cx="2610479" cy="512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21693"/>
              <a:r>
                <a:rPr lang="en-US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Tớ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đoạn 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45BDDF5-393B-4C09-86B6-427F948992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8" r="44843"/>
          <a:stretch/>
        </p:blipFill>
        <p:spPr>
          <a:xfrm>
            <a:off x="8819782" y="3501331"/>
            <a:ext cx="3311580" cy="3356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Google Shape;568;p14">
            <a:extLst>
              <a:ext uri="{FF2B5EF4-FFF2-40B4-BE49-F238E27FC236}">
                <a16:creationId xmlns:a16="http://schemas.microsoft.com/office/drawing/2014/main" id="{FC0C6F80-00E3-4D1F-A729-EE47A7A85D3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5983" y="3025016"/>
            <a:ext cx="5237199" cy="3771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572;p14">
            <a:extLst>
              <a:ext uri="{FF2B5EF4-FFF2-40B4-BE49-F238E27FC236}">
                <a16:creationId xmlns:a16="http://schemas.microsoft.com/office/drawing/2014/main" id="{37347A14-E965-43E2-8A13-E78951902BD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5678" y="3996745"/>
            <a:ext cx="4637808" cy="2127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26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851543" y="119698"/>
            <a:ext cx="4648547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3935" y="838242"/>
            <a:ext cx="11803765" cy="5896483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	(Theo Từ Nguyên Tĩnh)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7" y="982169"/>
            <a:ext cx="335835" cy="3173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67" y="3469129"/>
            <a:ext cx="317355" cy="317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6" y="4943249"/>
            <a:ext cx="317355" cy="317355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0271F221-4D5E-49DF-A980-0905C56925B9}"/>
              </a:ext>
            </a:extLst>
          </p:cNvPr>
          <p:cNvSpPr/>
          <p:nvPr/>
        </p:nvSpPr>
        <p:spPr>
          <a:xfrm>
            <a:off x="8676641" y="119698"/>
            <a:ext cx="30507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toàn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452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49326" y="6557801"/>
            <a:ext cx="2542674" cy="288758"/>
          </a:xfrm>
          <a:prstGeom prst="rect">
            <a:avLst/>
          </a:prstGeom>
          <a:solidFill>
            <a:srgbClr val="B3D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869" y="849012"/>
            <a:ext cx="913489" cy="4758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985528" y="763792"/>
            <a:ext cx="8891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 về thời tiết ngày hôm nay ở nơi em ở.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925C20-217D-E141-96B1-16479019CC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" b="2581"/>
          <a:stretch/>
        </p:blipFill>
        <p:spPr>
          <a:xfrm>
            <a:off x="1407745" y="1983959"/>
            <a:ext cx="9469576" cy="432547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EC1D770-027B-4777-889E-AF13465BB061}"/>
              </a:ext>
            </a:extLst>
          </p:cNvPr>
          <p:cNvSpPr txBox="1"/>
          <p:nvPr/>
        </p:nvSpPr>
        <p:spPr>
          <a:xfrm>
            <a:off x="659908" y="331428"/>
            <a:ext cx="11103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 nàng tiên tượng trưng cho những mùa nào trong năm?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205B17-751F-413E-BEF4-1BFDE64A90A0}"/>
              </a:ext>
            </a:extLst>
          </p:cNvPr>
          <p:cNvSpPr txBox="1"/>
          <p:nvPr/>
        </p:nvSpPr>
        <p:spPr>
          <a:xfrm>
            <a:off x="717032" y="1505747"/>
            <a:ext cx="1058823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 nàng tiên mùa hạ, vì sao thiếu nhi thích mùa thu?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28A4A0-A6D5-4810-81D3-969921B98388}"/>
              </a:ext>
            </a:extLst>
          </p:cNvPr>
          <p:cNvSpPr txBox="1"/>
          <p:nvPr/>
        </p:nvSpPr>
        <p:spPr>
          <a:xfrm>
            <a:off x="717032" y="2049192"/>
            <a:ext cx="102352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không có mùa thu thì không có đêm trăng rằm </a:t>
            </a: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rước đ</a:t>
            </a:r>
            <a:r>
              <a:rPr lang="en-US" sz="2800" kern="0">
                <a:solidFill>
                  <a:srgbClr val="FC7D77">
                    <a:lumMod val="75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èn</a:t>
            </a: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phá cỗ,…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3EAB0F-B039-4834-9CF0-BD098ACEF37A}"/>
              </a:ext>
            </a:extLst>
          </p:cNvPr>
          <p:cNvSpPr txBox="1"/>
          <p:nvPr/>
        </p:nvSpPr>
        <p:spPr>
          <a:xfrm>
            <a:off x="659908" y="842827"/>
            <a:ext cx="11532092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 nàng tiên tượng trưng cho bốn mùa xuân, hạ, thu, đông.</a:t>
            </a:r>
          </a:p>
        </p:txBody>
      </p:sp>
      <p:pic>
        <p:nvPicPr>
          <p:cNvPr id="21" name="Picture 2" descr="Vector Biểu Ngữ Bốn Mùa với Cây và Sự Phản ánh sáng của Hồ | Thư viện stock  vector đẹp miễn phí">
            <a:extLst>
              <a:ext uri="{FF2B5EF4-FFF2-40B4-BE49-F238E27FC236}">
                <a16:creationId xmlns:a16="http://schemas.microsoft.com/office/drawing/2014/main" id="{2B1A1A81-FCBD-4E29-B0B5-24B8C80E0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829" r="-620" b="13604"/>
          <a:stretch/>
        </p:blipFill>
        <p:spPr bwMode="auto">
          <a:xfrm>
            <a:off x="2984166" y="3152134"/>
            <a:ext cx="6053971" cy="341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Ý nghĩa của Tết Trung thu không phải ai cũng biết">
            <a:extLst>
              <a:ext uri="{FF2B5EF4-FFF2-40B4-BE49-F238E27FC236}">
                <a16:creationId xmlns:a16="http://schemas.microsoft.com/office/drawing/2014/main" id="{6279D4E5-79EC-4648-A1DA-D0357BBBC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120" y="4156920"/>
            <a:ext cx="3562716" cy="237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30+ Perfect Mid Autumn Festival Transparent Background Images Free Download">
            <a:extLst>
              <a:ext uri="{FF2B5EF4-FFF2-40B4-BE49-F238E27FC236}">
                <a16:creationId xmlns:a16="http://schemas.microsoft.com/office/drawing/2014/main" id="{DDE72F3B-2527-4C8C-BC7E-4D22D669D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89" b="91944" l="10000" r="90000">
                        <a14:foregroundMark x1="24444" y1="56944" x2="26389" y2="53889"/>
                        <a14:foregroundMark x1="26389" y1="53889" x2="21944" y2="55000"/>
                        <a14:foregroundMark x1="23889" y1="53056" x2="23889" y2="53056"/>
                        <a14:foregroundMark x1="52222" y1="23056" x2="52222" y2="23056"/>
                        <a14:foregroundMark x1="55833" y1="31944" x2="55833" y2="31944"/>
                        <a14:foregroundMark x1="46944" y1="21667" x2="46944" y2="21667"/>
                        <a14:foregroundMark x1="56389" y1="9722" x2="56389" y2="9722"/>
                        <a14:foregroundMark x1="69167" y1="32778" x2="69167" y2="32778"/>
                        <a14:foregroundMark x1="56111" y1="31667" x2="56111" y2="31667"/>
                        <a14:foregroundMark x1="44722" y1="91389" x2="44722" y2="91389"/>
                        <a14:foregroundMark x1="51944" y1="91111" x2="51944" y2="91111"/>
                        <a14:foregroundMark x1="52778" y1="88333" x2="52778" y2="88333"/>
                        <a14:foregroundMark x1="51667" y1="84444" x2="51667" y2="92222"/>
                        <a14:foregroundMark x1="43056" y1="86111" x2="43056" y2="90556"/>
                        <a14:foregroundMark x1="63056" y1="34167" x2="63056" y2="34167"/>
                        <a14:foregroundMark x1="65833" y1="33889" x2="65833" y2="33889"/>
                        <a14:foregroundMark x1="67500" y1="32222" x2="67500" y2="32222"/>
                        <a14:foregroundMark x1="66457" y1="33056" x2="64722" y2="34444"/>
                        <a14:foregroundMark x1="67500" y1="32222" x2="66457" y2="33056"/>
                        <a14:foregroundMark x1="71667" y1="25833" x2="71667" y2="25833"/>
                        <a14:foregroundMark x1="71187" y1="17249" x2="71111" y2="16667"/>
                        <a14:foregroundMark x1="67500" y1="12222" x2="67500" y2="12222"/>
                        <a14:foregroundMark x1="64230" y1="9419" x2="63611" y2="8889"/>
                        <a14:foregroundMark x1="67500" y1="12222" x2="66174" y2="11086"/>
                        <a14:backgroundMark x1="61944" y1="11389" x2="63889" y2="13056"/>
                        <a14:backgroundMark x1="69444" y1="23889" x2="69722" y2="21667"/>
                        <a14:backgroundMark x1="69722" y1="21389" x2="70833" y2="20556"/>
                        <a14:backgroundMark x1="70833" y1="19444" x2="70833" y2="19444"/>
                        <a14:backgroundMark x1="70556" y1="17500" x2="71667" y2="23056"/>
                        <a14:backgroundMark x1="64722" y1="33056" x2="64722" y2="3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046" y="3556580"/>
            <a:ext cx="3066613" cy="306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Mooncake Mid-Autumn Festival Clip Art, PNG, 779x505px, Mooncake, Animation,  Autumn, Cake, Cartoon Download Free">
            <a:extLst>
              <a:ext uri="{FF2B5EF4-FFF2-40B4-BE49-F238E27FC236}">
                <a16:creationId xmlns:a16="http://schemas.microsoft.com/office/drawing/2014/main" id="{BDD9B396-E6B3-42CF-945F-6F5229201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62" b="98218" l="5854" r="95976">
                        <a14:foregroundMark x1="10854" y1="79010" x2="14756" y2="48515"/>
                        <a14:foregroundMark x1="14756" y1="48515" x2="23902" y2="19604"/>
                        <a14:foregroundMark x1="23902" y1="19406" x2="31220" y2="32871"/>
                        <a14:foregroundMark x1="31220" y1="32871" x2="50366" y2="37624"/>
                        <a14:foregroundMark x1="50366" y1="37624" x2="81463" y2="36832"/>
                        <a14:foregroundMark x1="81463" y1="36832" x2="90122" y2="45347"/>
                        <a14:foregroundMark x1="90122" y1="45347" x2="90366" y2="52277"/>
                        <a14:foregroundMark x1="93293" y1="71881" x2="95976" y2="58218"/>
                        <a14:foregroundMark x1="95976" y1="58218" x2="94146" y2="31683"/>
                        <a14:foregroundMark x1="94390" y1="27327" x2="94390" y2="27327"/>
                        <a14:foregroundMark x1="68537" y1="4356" x2="62439" y2="12673"/>
                        <a14:foregroundMark x1="5854" y1="59406" x2="5854" y2="71485"/>
                        <a14:foregroundMark x1="20244" y1="95644" x2="38780" y2="91089"/>
                        <a14:foregroundMark x1="38780" y1="91089" x2="39146" y2="90693"/>
                        <a14:foregroundMark x1="32927" y1="98218" x2="24634" y2="96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33" y="5058218"/>
            <a:ext cx="2419862" cy="149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7568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CA379CB-0389-436E-A39A-02101050944A}"/>
              </a:ext>
            </a:extLst>
          </p:cNvPr>
          <p:cNvSpPr txBox="1"/>
          <p:nvPr/>
        </p:nvSpPr>
        <p:spPr>
          <a:xfrm>
            <a:off x="931758" y="140093"/>
            <a:ext cx="103918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Dựa vào bài đọc, nói tên mùa phù hợp với mỗi tranh: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BE8217-8760-4D3B-A9E2-3B3779B8A853}"/>
              </a:ext>
            </a:extLst>
          </p:cNvPr>
          <p:cNvSpPr txBox="1"/>
          <p:nvPr/>
        </p:nvSpPr>
        <p:spPr>
          <a:xfrm>
            <a:off x="1030439" y="4596056"/>
            <a:ext cx="10293123" cy="2057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Xuân làm cho cây lá tươi tốt. Hạ cho trái ngọt, hoa thơm. Thu làm cho trời xanh cao, học sinh nhớ ngày tựu trường. Đông ấp ủ mầm sống để mùa xuân về cây cối đâm chồi nảy lộc.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57AB4-F9C7-6E4D-A095-8028C5E7AF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298" t="4891"/>
          <a:stretch/>
        </p:blipFill>
        <p:spPr>
          <a:xfrm>
            <a:off x="831862" y="979292"/>
            <a:ext cx="2036891" cy="1769537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AD322-2BE4-744A-AF41-AF0B6F9D33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60" r="2364" b="6"/>
          <a:stretch/>
        </p:blipFill>
        <p:spPr>
          <a:xfrm>
            <a:off x="2868754" y="979291"/>
            <a:ext cx="2120633" cy="1732437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0A044-2314-7447-BA26-3B24B2377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2058" y="1036960"/>
            <a:ext cx="1977643" cy="1674768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5DFDB3-A49D-044C-B594-A4366C3BC0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2374" y="1036960"/>
            <a:ext cx="2016636" cy="1654199"/>
          </a:xfrm>
          <a:prstGeom prst="round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CEE1990-6184-8648-B1F6-E36BEE5E9669}"/>
              </a:ext>
            </a:extLst>
          </p:cNvPr>
          <p:cNvSpPr/>
          <p:nvPr/>
        </p:nvSpPr>
        <p:spPr>
          <a:xfrm>
            <a:off x="931758" y="2889273"/>
            <a:ext cx="1780636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xuân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4DF357B-43CF-514A-BA94-1C54DE60A3E6}"/>
              </a:ext>
            </a:extLst>
          </p:cNvPr>
          <p:cNvSpPr/>
          <p:nvPr/>
        </p:nvSpPr>
        <p:spPr>
          <a:xfrm>
            <a:off x="3053707" y="2913657"/>
            <a:ext cx="1935680" cy="67509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đông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323264F-4484-E746-B0B1-D200D143932A}"/>
              </a:ext>
            </a:extLst>
          </p:cNvPr>
          <p:cNvSpPr/>
          <p:nvPr/>
        </p:nvSpPr>
        <p:spPr>
          <a:xfrm>
            <a:off x="5110562" y="2901465"/>
            <a:ext cx="1780636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hè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0AEB87F-2B2A-2E4C-9796-5A445768C5DB}"/>
              </a:ext>
            </a:extLst>
          </p:cNvPr>
          <p:cNvSpPr/>
          <p:nvPr/>
        </p:nvSpPr>
        <p:spPr>
          <a:xfrm>
            <a:off x="7167416" y="2904162"/>
            <a:ext cx="1780636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thu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8635D8-79BC-6240-A4D6-8CAD8AA60AA2}"/>
              </a:ext>
            </a:extLst>
          </p:cNvPr>
          <p:cNvSpPr txBox="1"/>
          <p:nvPr/>
        </p:nvSpPr>
        <p:spPr>
          <a:xfrm>
            <a:off x="1030440" y="3765627"/>
            <a:ext cx="9995626" cy="107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4.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sao bà Đất nói cả bốn nàng tiên đều có ích và đáng yêu?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649326" y="6557801"/>
            <a:ext cx="2542674" cy="288758"/>
          </a:xfrm>
          <a:prstGeom prst="rect">
            <a:avLst/>
          </a:prstGeom>
          <a:solidFill>
            <a:srgbClr val="E9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294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0" grpId="0" animBg="1"/>
      <p:bldP spid="16" grpId="0" animBg="1"/>
      <p:bldP spid="17" grpId="0" animBg="1"/>
      <p:bldP spid="20" grpId="0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6" y="3337014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22" y="5124343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21" y="-969076"/>
            <a:ext cx="10502665" cy="65403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9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315197"/>
            <a:ext cx="7184576" cy="1015659"/>
          </a:xfrm>
          <a:prstGeom prst="rect">
            <a:avLst/>
          </a:prstGeom>
          <a:noFill/>
          <a:ln>
            <a:noFill/>
          </a:ln>
        </p:spPr>
        <p:txBody>
          <a:bodyPr wrap="square" lIns="91432" tIns="45718" rIns="91432" bIns="45718">
            <a:spAutoFit/>
          </a:bodyPr>
          <a:lstStyle/>
          <a:p>
            <a:pPr algn="ctr" defTabSz="1219050">
              <a:defRPr/>
            </a:pP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Luyện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đọc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lại</a:t>
            </a:r>
            <a:endParaRPr lang="zh-CN" alt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1" y="271067"/>
            <a:ext cx="1101764" cy="110176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649326" y="6557801"/>
            <a:ext cx="2542674" cy="288758"/>
          </a:xfrm>
          <a:prstGeom prst="rect">
            <a:avLst/>
          </a:prstGeom>
          <a:solidFill>
            <a:srgbClr val="E9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761707"/>
            <a:ext cx="9592817" cy="5334587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507" y="-557371"/>
            <a:ext cx="3714501" cy="37145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6A1B1E-8859-47A1-87DB-DC5200AEDFFD}"/>
              </a:ext>
            </a:extLst>
          </p:cNvPr>
          <p:cNvSpPr txBox="1"/>
          <p:nvPr/>
        </p:nvSpPr>
        <p:spPr>
          <a:xfrm>
            <a:off x="2928357" y="2214521"/>
            <a:ext cx="7154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 đọc lời thoại nhân vật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等线" panose="020F0502020204030204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AE6770-9634-410C-9B98-14327F0E6745}"/>
              </a:ext>
            </a:extLst>
          </p:cNvPr>
          <p:cNvSpPr txBox="1"/>
          <p:nvPr/>
        </p:nvSpPr>
        <p:spPr>
          <a:xfrm>
            <a:off x="2783975" y="3157130"/>
            <a:ext cx="85136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marR="0" lvl="0" indent="-38099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x-none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Lời 4 cô tiên: nhí nhảnh, hồn nhiên</a:t>
            </a:r>
          </a:p>
          <a:p>
            <a:pPr marL="380990" marR="0" lvl="0" indent="-38099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x-none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Lời bà Đất: trầm lắng</a:t>
            </a:r>
          </a:p>
        </p:txBody>
      </p:sp>
      <p:sp>
        <p:nvSpPr>
          <p:cNvPr id="6" name="Rectangle 5"/>
          <p:cNvSpPr/>
          <p:nvPr/>
        </p:nvSpPr>
        <p:spPr>
          <a:xfrm>
            <a:off x="9649326" y="6569242"/>
            <a:ext cx="2542674" cy="288758"/>
          </a:xfrm>
          <a:prstGeom prst="rect">
            <a:avLst/>
          </a:prstGeom>
          <a:solidFill>
            <a:srgbClr val="E9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5221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024626" y="174567"/>
            <a:ext cx="4530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88235" y="963972"/>
            <a:ext cx="11803765" cy="5896483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	(Theo Từ Nguyên Tĩnh)      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0271F221-4D5E-49DF-A980-0905C56925B9}"/>
              </a:ext>
            </a:extLst>
          </p:cNvPr>
          <p:cNvSpPr/>
          <p:nvPr/>
        </p:nvSpPr>
        <p:spPr>
          <a:xfrm>
            <a:off x="8611341" y="119698"/>
            <a:ext cx="3066853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1566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007" y="1387298"/>
            <a:ext cx="10642198" cy="3648273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32134" y="1603854"/>
            <a:ext cx="6050437" cy="706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2114"/>
            <a:r>
              <a:rPr lang="en-US" altLang="zh-CN" sz="399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Luyện</a:t>
            </a:r>
            <a:r>
              <a:rPr lang="en-US" altLang="zh-CN" sz="399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99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tập</a:t>
            </a:r>
            <a:r>
              <a:rPr lang="en-US" altLang="zh-CN" sz="399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99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theo</a:t>
            </a:r>
            <a:r>
              <a:rPr lang="en-US" altLang="zh-CN" sz="399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99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văn</a:t>
            </a:r>
            <a:r>
              <a:rPr lang="en-US" altLang="zh-CN" sz="399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99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bản</a:t>
            </a:r>
            <a:r>
              <a:rPr lang="en-US" altLang="zh-CN" sz="399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99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endParaRPr lang="en-US" sz="399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373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2013185" y="2329222"/>
            <a:ext cx="81597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 nào dưới đây là câu nêu đặc điểm?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Bốn nàng tiên cầm tay nhau trò chuyện.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Các cháu đều có ích, đều đáng yêu.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2013185" y="4218062"/>
            <a:ext cx="815976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Trò chơi: </a:t>
            </a:r>
            <a:r>
              <a:rPr kumimoji="0" lang="vi-VN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Hỏi nhanh đáp đúng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1F3BAF-7812-3544-BA60-6FA7B59F9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1875201" y="587445"/>
            <a:ext cx="1715455" cy="1589127"/>
          </a:xfrm>
          <a:prstGeom prst="ellipse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5CE484B-FCD6-E04C-8FE9-353EE3781FA9}"/>
              </a:ext>
            </a:extLst>
          </p:cNvPr>
          <p:cNvSpPr/>
          <p:nvPr/>
        </p:nvSpPr>
        <p:spPr>
          <a:xfrm>
            <a:off x="1875201" y="3705998"/>
            <a:ext cx="512064" cy="512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x-none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2EDFD9C-25E5-FB4E-8565-D5A60B19E02C}"/>
              </a:ext>
            </a:extLst>
          </p:cNvPr>
          <p:cNvCxnSpPr/>
          <p:nvPr/>
        </p:nvCxnSpPr>
        <p:spPr>
          <a:xfrm>
            <a:off x="4869825" y="4203758"/>
            <a:ext cx="792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6617A5-2E6C-0743-8ACB-44F62FE271C1}"/>
              </a:ext>
            </a:extLst>
          </p:cNvPr>
          <p:cNvCxnSpPr/>
          <p:nvPr/>
        </p:nvCxnSpPr>
        <p:spPr>
          <a:xfrm>
            <a:off x="6743266" y="4176391"/>
            <a:ext cx="12762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60A58A9-5289-4F4F-B548-6FC1545FCDAC}"/>
              </a:ext>
            </a:extLst>
          </p:cNvPr>
          <p:cNvSpPr/>
          <p:nvPr/>
        </p:nvSpPr>
        <p:spPr>
          <a:xfrm>
            <a:off x="2426208" y="4925568"/>
            <a:ext cx="3096768" cy="7315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xuân có gì?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7DF2F49-7860-EA46-A08A-E29178920598}"/>
              </a:ext>
            </a:extLst>
          </p:cNvPr>
          <p:cNvSpPr/>
          <p:nvPr/>
        </p:nvSpPr>
        <p:spPr>
          <a:xfrm>
            <a:off x="6299200" y="4925568"/>
            <a:ext cx="3096768" cy="73152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xuân có (…)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590A73-44BB-421C-9AAC-6BD19930FDC0}"/>
              </a:ext>
            </a:extLst>
          </p:cNvPr>
          <p:cNvCxnSpPr>
            <a:cxnSpLocks/>
          </p:cNvCxnSpPr>
          <p:nvPr/>
        </p:nvCxnSpPr>
        <p:spPr>
          <a:xfrm>
            <a:off x="2562578" y="2899892"/>
            <a:ext cx="12800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C01DEA-CD03-4C9F-A5BA-F539BE967D9D}"/>
              </a:ext>
            </a:extLst>
          </p:cNvPr>
          <p:cNvCxnSpPr>
            <a:cxnSpLocks/>
          </p:cNvCxnSpPr>
          <p:nvPr/>
        </p:nvCxnSpPr>
        <p:spPr>
          <a:xfrm>
            <a:off x="5789869" y="2899892"/>
            <a:ext cx="29251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A17DD4-3C0C-4F4E-AEF7-1E3F560B4EA2}"/>
              </a:ext>
            </a:extLst>
          </p:cNvPr>
          <p:cNvCxnSpPr>
            <a:cxnSpLocks/>
          </p:cNvCxnSpPr>
          <p:nvPr/>
        </p:nvCxnSpPr>
        <p:spPr>
          <a:xfrm>
            <a:off x="4077345" y="4752495"/>
            <a:ext cx="15849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0F5686-A770-4F48-B4A2-8EFC852C6A6D}"/>
              </a:ext>
            </a:extLst>
          </p:cNvPr>
          <p:cNvCxnSpPr>
            <a:cxnSpLocks/>
          </p:cNvCxnSpPr>
          <p:nvPr/>
        </p:nvCxnSpPr>
        <p:spPr>
          <a:xfrm>
            <a:off x="5902960" y="4752495"/>
            <a:ext cx="13494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uiExpand="1" build="p"/>
      <p:bldP spid="2" grpId="0" animBg="1"/>
      <p:bldP spid="5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01">
            <a:extLst>
              <a:ext uri="{FF2B5EF4-FFF2-40B4-BE49-F238E27FC236}">
                <a16:creationId xmlns:a16="http://schemas.microsoft.com/office/drawing/2014/main" id="{B6E94EB5-B625-7F45-9A69-7E83AE0566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083" y="8487"/>
            <a:ext cx="12161839" cy="6841035"/>
          </a:xfrm>
          <a:prstGeom prst="rect">
            <a:avLst/>
          </a:prstGeom>
        </p:spPr>
      </p:pic>
      <p:sp>
        <p:nvSpPr>
          <p:cNvPr id="16" name="任意形状 15">
            <a:extLst>
              <a:ext uri="{FF2B5EF4-FFF2-40B4-BE49-F238E27FC236}">
                <a16:creationId xmlns:a16="http://schemas.microsoft.com/office/drawing/2014/main" id="{3479D7F5-F47E-1A4A-AD44-6D11E1B29F8A}"/>
              </a:ext>
            </a:extLst>
          </p:cNvPr>
          <p:cNvSpPr/>
          <p:nvPr/>
        </p:nvSpPr>
        <p:spPr>
          <a:xfrm>
            <a:off x="531690" y="353210"/>
            <a:ext cx="1540386" cy="1540386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208" tIns="45604" rIns="91208" bIns="45604" rtlCol="0" anchor="ctr">
            <a:noAutofit/>
          </a:bodyPr>
          <a:lstStyle/>
          <a:p>
            <a:pPr algn="ctr" defTabSz="912047">
              <a:defRPr/>
            </a:pPr>
            <a:endParaRPr kumimoji="1" lang="zh-CN" altLang="en-US" sz="2793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44FEAEDB-EA02-C34B-87B8-58D666986E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"/>
          <a:stretch/>
        </p:blipFill>
        <p:spPr>
          <a:xfrm>
            <a:off x="857956" y="968729"/>
            <a:ext cx="10476091" cy="51814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2586F14-002A-1B44-B9FE-13C82B2BF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10668209" y="4983916"/>
            <a:ext cx="601288" cy="17635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080F87A-3838-6E4F-AC3F-8FE0557EB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100000">
            <a:off x="8699218" y="440891"/>
            <a:ext cx="968941" cy="970347"/>
          </a:xfrm>
          <a:prstGeom prst="rect">
            <a:avLst/>
          </a:prstGeom>
        </p:spPr>
      </p:pic>
      <p:pic>
        <p:nvPicPr>
          <p:cNvPr id="10" name="image 102">
            <a:extLst>
              <a:ext uri="{FF2B5EF4-FFF2-40B4-BE49-F238E27FC236}">
                <a16:creationId xmlns:a16="http://schemas.microsoft.com/office/drawing/2014/main" id="{F1DB3569-32AF-4E4D-B971-FE3F5CC7D06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0000">
            <a:off x="11115530" y="273592"/>
            <a:ext cx="931127" cy="69632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79298FB3-F6F9-EF4E-A813-FBC97D0E8094}"/>
              </a:ext>
            </a:extLst>
          </p:cNvPr>
          <p:cNvGrpSpPr/>
          <p:nvPr/>
        </p:nvGrpSpPr>
        <p:grpSpPr>
          <a:xfrm>
            <a:off x="1549550" y="5211891"/>
            <a:ext cx="1011902" cy="413312"/>
            <a:chOff x="2843213" y="5216309"/>
            <a:chExt cx="1014412" cy="414337"/>
          </a:xfrm>
        </p:grpSpPr>
        <p:sp>
          <p:nvSpPr>
            <p:cNvPr id="12" name="圆角矩形 11">
              <a:extLst>
                <a:ext uri="{FF2B5EF4-FFF2-40B4-BE49-F238E27FC236}">
                  <a16:creationId xmlns:a16="http://schemas.microsoft.com/office/drawing/2014/main" id="{94D270E5-4FE5-CC40-B878-E7C91A762E6A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047">
                <a:defRPr/>
              </a:pPr>
              <a:endParaRPr kumimoji="1" lang="zh-CN" altLang="en-US" sz="2793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3" name="圆角矩形 12">
              <a:extLst>
                <a:ext uri="{FF2B5EF4-FFF2-40B4-BE49-F238E27FC236}">
                  <a16:creationId xmlns:a16="http://schemas.microsoft.com/office/drawing/2014/main" id="{3545F531-5EEA-2C49-93ED-21BED26DA29E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047">
                <a:defRPr/>
              </a:pPr>
              <a:endParaRPr kumimoji="1" lang="zh-CN" altLang="en-US" sz="2793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ED528935-BBC1-D243-88F7-DD0B29F48B96}"/>
              </a:ext>
            </a:extLst>
          </p:cNvPr>
          <p:cNvSpPr/>
          <p:nvPr/>
        </p:nvSpPr>
        <p:spPr>
          <a:xfrm>
            <a:off x="2767686" y="5432797"/>
            <a:ext cx="527330" cy="179555"/>
          </a:xfrm>
          <a:prstGeom prst="roundRect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8" tIns="45604" rIns="91208" bIns="45604" rtlCol="0" anchor="ctr"/>
          <a:lstStyle/>
          <a:p>
            <a:pPr algn="ctr" defTabSz="912047">
              <a:defRPr/>
            </a:pPr>
            <a:endParaRPr kumimoji="1" lang="zh-CN" altLang="en-US" sz="2793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CD4290DB-A768-7F43-8603-B5673EED6CB5}"/>
              </a:ext>
            </a:extLst>
          </p:cNvPr>
          <p:cNvSpPr/>
          <p:nvPr/>
        </p:nvSpPr>
        <p:spPr>
          <a:xfrm>
            <a:off x="358826" y="4729455"/>
            <a:ext cx="570935" cy="570935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8" tIns="45604" rIns="91208" bIns="45604" rtlCol="0" anchor="ctr"/>
          <a:lstStyle/>
          <a:p>
            <a:pPr algn="ctr" defTabSz="912047">
              <a:defRPr/>
            </a:pPr>
            <a:endParaRPr kumimoji="1" lang="zh-CN" altLang="en-US" sz="2793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F485970-38CF-7842-AC60-4452A17E6155}"/>
              </a:ext>
            </a:extLst>
          </p:cNvPr>
          <p:cNvSpPr txBox="1"/>
          <p:nvPr/>
        </p:nvSpPr>
        <p:spPr>
          <a:xfrm>
            <a:off x="1427356" y="1355470"/>
            <a:ext cx="3182394" cy="2118400"/>
          </a:xfrm>
          <a:prstGeom prst="rect">
            <a:avLst/>
          </a:prstGeom>
          <a:noFill/>
        </p:spPr>
        <p:txBody>
          <a:bodyPr wrap="none" lIns="91208" tIns="45604" rIns="91208" bIns="45604" rtlCol="0">
            <a:spAutoFit/>
          </a:bodyPr>
          <a:lstStyle/>
          <a:p>
            <a:pPr defTabSz="912047">
              <a:defRPr/>
            </a:pPr>
            <a:r>
              <a:rPr kumimoji="1" lang="en-US" altLang="zh-CN" sz="658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Yêu</a:t>
            </a:r>
            <a:r>
              <a:rPr kumimoji="1" lang="en-US" altLang="zh-CN" sz="658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1" lang="en-US" altLang="zh-CN" sz="658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kumimoji="1" lang="en-US" altLang="zh-CN" sz="658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defTabSz="912047">
              <a:defRPr/>
            </a:pPr>
            <a:r>
              <a:rPr kumimoji="1" lang="en-US" altLang="zh-CN" sz="658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kumimoji="1" lang="en-US" altLang="zh-CN" sz="658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1" lang="en-US" altLang="zh-CN" sz="658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đạt</a:t>
            </a:r>
            <a:endParaRPr kumimoji="1" lang="zh-CN" altLang="en-US" sz="6583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40AE8E76-BD17-8C4E-B19C-F2F5837D04A3}"/>
              </a:ext>
            </a:extLst>
          </p:cNvPr>
          <p:cNvGrpSpPr/>
          <p:nvPr/>
        </p:nvGrpSpPr>
        <p:grpSpPr>
          <a:xfrm>
            <a:off x="4931781" y="1590673"/>
            <a:ext cx="5832864" cy="3555134"/>
            <a:chOff x="6210719" y="1924172"/>
            <a:chExt cx="5847330" cy="3563951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DDDFFA12-4B1F-794D-8A5B-C9594545AF5E}"/>
                </a:ext>
              </a:extLst>
            </p:cNvPr>
            <p:cNvGrpSpPr/>
            <p:nvPr/>
          </p:nvGrpSpPr>
          <p:grpSpPr>
            <a:xfrm>
              <a:off x="6210719" y="1924172"/>
              <a:ext cx="655949" cy="655949"/>
              <a:chOff x="5787484" y="1889787"/>
              <a:chExt cx="691376" cy="691376"/>
            </a:xfrm>
          </p:grpSpPr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51FA3812-595B-F942-8C7F-5FE1BC98F3A2}"/>
                  </a:ext>
                </a:extLst>
              </p:cNvPr>
              <p:cNvSpPr/>
              <p:nvPr/>
            </p:nvSpPr>
            <p:spPr>
              <a:xfrm>
                <a:off x="5787484" y="1889787"/>
                <a:ext cx="691376" cy="691376"/>
              </a:xfrm>
              <a:prstGeom prst="ellipse">
                <a:avLst/>
              </a:prstGeom>
              <a:noFill/>
              <a:ln w="57150">
                <a:solidFill>
                  <a:schemeClr val="bg1"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2047">
                  <a:defRPr/>
                </a:pPr>
                <a:endParaRPr kumimoji="1" lang="zh-CN" altLang="en-US" sz="2793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cxnSp>
            <p:nvCxnSpPr>
              <p:cNvPr id="21" name="直线连接符 20">
                <a:extLst>
                  <a:ext uri="{FF2B5EF4-FFF2-40B4-BE49-F238E27FC236}">
                    <a16:creationId xmlns:a16="http://schemas.microsoft.com/office/drawing/2014/main" id="{7B65BD86-5CC8-C54E-B758-33626C9CD738}"/>
                  </a:ext>
                </a:extLst>
              </p:cNvPr>
              <p:cNvCxnSpPr>
                <a:cxnSpLocks/>
                <a:stCxn id="17" idx="0"/>
              </p:cNvCxnSpPr>
              <p:nvPr/>
            </p:nvCxnSpPr>
            <p:spPr>
              <a:xfrm flipH="1">
                <a:off x="5787484" y="1889787"/>
                <a:ext cx="345688" cy="48887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线连接符 22">
                <a:extLst>
                  <a:ext uri="{FF2B5EF4-FFF2-40B4-BE49-F238E27FC236}">
                    <a16:creationId xmlns:a16="http://schemas.microsoft.com/office/drawing/2014/main" id="{762304F5-08FD-7E4E-A69E-3880C6B320C4}"/>
                  </a:ext>
                </a:extLst>
              </p:cNvPr>
              <p:cNvCxnSpPr>
                <a:cxnSpLocks/>
                <a:stCxn id="17" idx="3"/>
              </p:cNvCxnSpPr>
              <p:nvPr/>
            </p:nvCxnSpPr>
            <p:spPr>
              <a:xfrm flipV="1">
                <a:off x="5888734" y="1889787"/>
                <a:ext cx="38762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线连接符 24">
                <a:extLst>
                  <a:ext uri="{FF2B5EF4-FFF2-40B4-BE49-F238E27FC236}">
                    <a16:creationId xmlns:a16="http://schemas.microsoft.com/office/drawing/2014/main" id="{030A4683-5A36-7A40-B56B-7E299BEE9FBF}"/>
                  </a:ext>
                </a:extLst>
              </p:cNvPr>
              <p:cNvCxnSpPr>
                <a:cxnSpLocks/>
                <a:stCxn id="17" idx="7"/>
              </p:cNvCxnSpPr>
              <p:nvPr/>
            </p:nvCxnSpPr>
            <p:spPr>
              <a:xfrm flipH="1">
                <a:off x="5983944" y="1991037"/>
                <a:ext cx="39366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线连接符 26">
                <a:extLst>
                  <a:ext uri="{FF2B5EF4-FFF2-40B4-BE49-F238E27FC236}">
                    <a16:creationId xmlns:a16="http://schemas.microsoft.com/office/drawing/2014/main" id="{34C47B14-8F5B-D84F-BC6B-56B4134BC6DA}"/>
                  </a:ext>
                </a:extLst>
              </p:cNvPr>
              <p:cNvCxnSpPr>
                <a:cxnSpLocks/>
                <a:stCxn id="17" idx="4"/>
              </p:cNvCxnSpPr>
              <p:nvPr/>
            </p:nvCxnSpPr>
            <p:spPr>
              <a:xfrm flipV="1">
                <a:off x="6133172" y="2098963"/>
                <a:ext cx="339648" cy="482200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94CD50EE-3A4D-7947-901D-F773E3FFA603}"/>
                </a:ext>
              </a:extLst>
            </p:cNvPr>
            <p:cNvSpPr txBox="1"/>
            <p:nvPr/>
          </p:nvSpPr>
          <p:spPr>
            <a:xfrm>
              <a:off x="6286862" y="1959759"/>
              <a:ext cx="50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2047">
                <a:defRPr/>
              </a:pPr>
              <a:r>
                <a:rPr kumimoji="1" lang="en-US" altLang="zh-CN" sz="2793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1" lang="zh-CN" altLang="en-US" sz="2793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BFBD7FDA-C0C1-A64C-88FC-F432A76624F4}"/>
                </a:ext>
              </a:extLst>
            </p:cNvPr>
            <p:cNvSpPr txBox="1"/>
            <p:nvPr/>
          </p:nvSpPr>
          <p:spPr>
            <a:xfrm>
              <a:off x="7088229" y="2021314"/>
              <a:ext cx="4969820" cy="522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047">
                <a:lnSpc>
                  <a:spcPct val="107000"/>
                </a:lnSpc>
                <a:spcAft>
                  <a:spcPts val="798"/>
                </a:spcAft>
                <a:defRPr/>
              </a:pPr>
              <a:r>
                <a:rPr lang="en-US" sz="2793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lang="en-US" sz="2793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793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đúng</a:t>
              </a:r>
              <a:r>
                <a:rPr lang="en-US" sz="2793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793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rõ</a:t>
              </a:r>
              <a:r>
                <a:rPr lang="en-US" sz="2793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793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ràng</a:t>
              </a:r>
              <a:r>
                <a:rPr lang="en-US" sz="2793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793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2793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793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chuyện</a:t>
              </a:r>
              <a:endParaRPr lang="en-US" sz="279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0BA90975-1701-CD4D-A379-6FB91A719A80}"/>
                </a:ext>
              </a:extLst>
            </p:cNvPr>
            <p:cNvGrpSpPr/>
            <p:nvPr/>
          </p:nvGrpSpPr>
          <p:grpSpPr>
            <a:xfrm>
              <a:off x="6210719" y="2893506"/>
              <a:ext cx="655949" cy="655949"/>
              <a:chOff x="5787484" y="1889787"/>
              <a:chExt cx="691376" cy="691376"/>
            </a:xfrm>
          </p:grpSpPr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FDC02356-30C9-0C49-983E-D6C49C3788A4}"/>
                  </a:ext>
                </a:extLst>
              </p:cNvPr>
              <p:cNvSpPr/>
              <p:nvPr/>
            </p:nvSpPr>
            <p:spPr>
              <a:xfrm>
                <a:off x="5787484" y="1889787"/>
                <a:ext cx="691376" cy="691376"/>
              </a:xfrm>
              <a:prstGeom prst="ellipse">
                <a:avLst/>
              </a:prstGeom>
              <a:noFill/>
              <a:ln w="57150">
                <a:solidFill>
                  <a:schemeClr val="bg1"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2047">
                  <a:defRPr/>
                </a:pPr>
                <a:endParaRPr kumimoji="1" lang="zh-CN" altLang="en-US" sz="2793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cxnSp>
            <p:nvCxnSpPr>
              <p:cNvPr id="62" name="直线连接符 61">
                <a:extLst>
                  <a:ext uri="{FF2B5EF4-FFF2-40B4-BE49-F238E27FC236}">
                    <a16:creationId xmlns:a16="http://schemas.microsoft.com/office/drawing/2014/main" id="{82F134D2-924F-9340-907B-3B9038839A12}"/>
                  </a:ext>
                </a:extLst>
              </p:cNvPr>
              <p:cNvCxnSpPr>
                <a:cxnSpLocks/>
                <a:stCxn id="61" idx="0"/>
              </p:cNvCxnSpPr>
              <p:nvPr/>
            </p:nvCxnSpPr>
            <p:spPr>
              <a:xfrm flipH="1">
                <a:off x="5787484" y="1889787"/>
                <a:ext cx="345688" cy="48887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线连接符 62">
                <a:extLst>
                  <a:ext uri="{FF2B5EF4-FFF2-40B4-BE49-F238E27FC236}">
                    <a16:creationId xmlns:a16="http://schemas.microsoft.com/office/drawing/2014/main" id="{E18A9858-71C5-9041-AA62-B12019E6368D}"/>
                  </a:ext>
                </a:extLst>
              </p:cNvPr>
              <p:cNvCxnSpPr>
                <a:cxnSpLocks/>
                <a:stCxn id="61" idx="3"/>
              </p:cNvCxnSpPr>
              <p:nvPr/>
            </p:nvCxnSpPr>
            <p:spPr>
              <a:xfrm flipV="1">
                <a:off x="5888734" y="1889787"/>
                <a:ext cx="38762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线连接符 63">
                <a:extLst>
                  <a:ext uri="{FF2B5EF4-FFF2-40B4-BE49-F238E27FC236}">
                    <a16:creationId xmlns:a16="http://schemas.microsoft.com/office/drawing/2014/main" id="{89D9DD9D-42B6-0E4F-8AFF-11032CACBE0F}"/>
                  </a:ext>
                </a:extLst>
              </p:cNvPr>
              <p:cNvCxnSpPr>
                <a:cxnSpLocks/>
                <a:stCxn id="61" idx="7"/>
              </p:cNvCxnSpPr>
              <p:nvPr/>
            </p:nvCxnSpPr>
            <p:spPr>
              <a:xfrm flipH="1">
                <a:off x="5983944" y="1991037"/>
                <a:ext cx="39366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线连接符 64">
                <a:extLst>
                  <a:ext uri="{FF2B5EF4-FFF2-40B4-BE49-F238E27FC236}">
                    <a16:creationId xmlns:a16="http://schemas.microsoft.com/office/drawing/2014/main" id="{4471FF42-8B0A-B640-85F5-D3F85A51D3F7}"/>
                  </a:ext>
                </a:extLst>
              </p:cNvPr>
              <p:cNvCxnSpPr>
                <a:cxnSpLocks/>
                <a:stCxn id="61" idx="4"/>
              </p:cNvCxnSpPr>
              <p:nvPr/>
            </p:nvCxnSpPr>
            <p:spPr>
              <a:xfrm flipV="1">
                <a:off x="6133172" y="2098963"/>
                <a:ext cx="339648" cy="482200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9CDB5FAA-CEB7-6640-A69D-C98779A533D3}"/>
                </a:ext>
              </a:extLst>
            </p:cNvPr>
            <p:cNvSpPr txBox="1"/>
            <p:nvPr/>
          </p:nvSpPr>
          <p:spPr>
            <a:xfrm>
              <a:off x="6254000" y="2929093"/>
              <a:ext cx="5693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2047">
                <a:defRPr/>
              </a:pPr>
              <a:r>
                <a:rPr kumimoji="1" lang="en-US" altLang="zh-CN" sz="2793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1" lang="zh-CN" altLang="en-US" sz="2793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22CC205F-D918-234A-8184-3293F42BC75F}"/>
                </a:ext>
              </a:extLst>
            </p:cNvPr>
            <p:cNvSpPr txBox="1"/>
            <p:nvPr/>
          </p:nvSpPr>
          <p:spPr>
            <a:xfrm>
              <a:off x="7039064" y="2750217"/>
              <a:ext cx="4722513" cy="1014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2047">
                <a:lnSpc>
                  <a:spcPct val="107000"/>
                </a:lnSpc>
                <a:defRPr/>
              </a:pPr>
              <a:r>
                <a:rPr lang="vi-VN" sz="2793" dirty="0">
                  <a:solidFill>
                    <a:prstClr val="white"/>
                  </a:solidFill>
                  <a:latin typeface="Times New Roman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Phân biệt lời người kể chuyện với lời của các nhân vật</a:t>
              </a: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86FCB215-A0CF-AD42-A35A-9C6C8C027AA2}"/>
                </a:ext>
              </a:extLst>
            </p:cNvPr>
            <p:cNvGrpSpPr/>
            <p:nvPr/>
          </p:nvGrpSpPr>
          <p:grpSpPr>
            <a:xfrm>
              <a:off x="6210719" y="3862840"/>
              <a:ext cx="655949" cy="655949"/>
              <a:chOff x="5787484" y="1889787"/>
              <a:chExt cx="691376" cy="691376"/>
            </a:xfrm>
          </p:grpSpPr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114FFB4-206F-4D44-8A5B-B3DE1E93DA76}"/>
                  </a:ext>
                </a:extLst>
              </p:cNvPr>
              <p:cNvSpPr/>
              <p:nvPr/>
            </p:nvSpPr>
            <p:spPr>
              <a:xfrm>
                <a:off x="5787484" y="1889787"/>
                <a:ext cx="691376" cy="691376"/>
              </a:xfrm>
              <a:prstGeom prst="ellipse">
                <a:avLst/>
              </a:prstGeom>
              <a:noFill/>
              <a:ln w="57150">
                <a:solidFill>
                  <a:schemeClr val="bg1"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2047">
                  <a:defRPr/>
                </a:pPr>
                <a:endParaRPr kumimoji="1" lang="zh-CN" altLang="en-US" sz="2793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cxnSp>
            <p:nvCxnSpPr>
              <p:cNvPr id="71" name="直线连接符 70">
                <a:extLst>
                  <a:ext uri="{FF2B5EF4-FFF2-40B4-BE49-F238E27FC236}">
                    <a16:creationId xmlns:a16="http://schemas.microsoft.com/office/drawing/2014/main" id="{7D8302D8-C3ED-0745-AECC-FA404AAA4A3D}"/>
                  </a:ext>
                </a:extLst>
              </p:cNvPr>
              <p:cNvCxnSpPr>
                <a:cxnSpLocks/>
                <a:stCxn id="70" idx="0"/>
              </p:cNvCxnSpPr>
              <p:nvPr/>
            </p:nvCxnSpPr>
            <p:spPr>
              <a:xfrm flipH="1">
                <a:off x="5787484" y="1889787"/>
                <a:ext cx="345688" cy="48887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线连接符 71">
                <a:extLst>
                  <a:ext uri="{FF2B5EF4-FFF2-40B4-BE49-F238E27FC236}">
                    <a16:creationId xmlns:a16="http://schemas.microsoft.com/office/drawing/2014/main" id="{06A32AE2-CFFE-A14C-97B7-0468541EA907}"/>
                  </a:ext>
                </a:extLst>
              </p:cNvPr>
              <p:cNvCxnSpPr>
                <a:cxnSpLocks/>
                <a:stCxn id="70" idx="3"/>
              </p:cNvCxnSpPr>
              <p:nvPr/>
            </p:nvCxnSpPr>
            <p:spPr>
              <a:xfrm flipV="1">
                <a:off x="5888734" y="1889787"/>
                <a:ext cx="38762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线连接符 72">
                <a:extLst>
                  <a:ext uri="{FF2B5EF4-FFF2-40B4-BE49-F238E27FC236}">
                    <a16:creationId xmlns:a16="http://schemas.microsoft.com/office/drawing/2014/main" id="{AFF373F4-5264-5740-A008-A93D0B4636E0}"/>
                  </a:ext>
                </a:extLst>
              </p:cNvPr>
              <p:cNvCxnSpPr>
                <a:cxnSpLocks/>
                <a:stCxn id="70" idx="7"/>
              </p:cNvCxnSpPr>
              <p:nvPr/>
            </p:nvCxnSpPr>
            <p:spPr>
              <a:xfrm flipH="1">
                <a:off x="5983944" y="1991037"/>
                <a:ext cx="39366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线连接符 73">
                <a:extLst>
                  <a:ext uri="{FF2B5EF4-FFF2-40B4-BE49-F238E27FC236}">
                    <a16:creationId xmlns:a16="http://schemas.microsoft.com/office/drawing/2014/main" id="{2FA6430C-E4A8-1240-90FC-22833F2DE7B5}"/>
                  </a:ext>
                </a:extLst>
              </p:cNvPr>
              <p:cNvCxnSpPr>
                <a:cxnSpLocks/>
                <a:stCxn id="70" idx="4"/>
              </p:cNvCxnSpPr>
              <p:nvPr/>
            </p:nvCxnSpPr>
            <p:spPr>
              <a:xfrm flipV="1">
                <a:off x="6133172" y="2098963"/>
                <a:ext cx="339648" cy="482200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9A90DEAA-E145-EF4E-B597-3AFFDA0D594B}"/>
                </a:ext>
              </a:extLst>
            </p:cNvPr>
            <p:cNvSpPr txBox="1"/>
            <p:nvPr/>
          </p:nvSpPr>
          <p:spPr>
            <a:xfrm>
              <a:off x="6254000" y="3898427"/>
              <a:ext cx="5693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2047">
                <a:defRPr/>
              </a:pPr>
              <a:r>
                <a:rPr kumimoji="1" lang="en-US" altLang="zh-CN" sz="2793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1" lang="zh-CN" altLang="en-US" sz="2793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61D6206F-EBC3-B144-9BCE-0A4381B55037}"/>
                </a:ext>
              </a:extLst>
            </p:cNvPr>
            <p:cNvSpPr txBox="1"/>
            <p:nvPr/>
          </p:nvSpPr>
          <p:spPr>
            <a:xfrm>
              <a:off x="7088229" y="3959982"/>
              <a:ext cx="4829045" cy="522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2047">
                <a:lnSpc>
                  <a:spcPct val="107000"/>
                </a:lnSpc>
                <a:defRPr/>
              </a:pPr>
              <a:r>
                <a:rPr lang="vi-VN" sz="2793" dirty="0">
                  <a:solidFill>
                    <a:prstClr val="white"/>
                  </a:solidFill>
                  <a:latin typeface="Times New Roman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Trả lời được các câu hỏi của bài.</a:t>
              </a:r>
            </a:p>
          </p:txBody>
        </p: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D3EB46BE-3A2F-6D4F-8DB3-427C2285DC6D}"/>
                </a:ext>
              </a:extLst>
            </p:cNvPr>
            <p:cNvGrpSpPr/>
            <p:nvPr/>
          </p:nvGrpSpPr>
          <p:grpSpPr>
            <a:xfrm>
              <a:off x="6210719" y="4832174"/>
              <a:ext cx="655949" cy="655949"/>
              <a:chOff x="5787484" y="1889787"/>
              <a:chExt cx="691376" cy="691376"/>
            </a:xfrm>
          </p:grpSpPr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2F479D41-63F4-C045-BF85-C007A623C6F3}"/>
                  </a:ext>
                </a:extLst>
              </p:cNvPr>
              <p:cNvSpPr/>
              <p:nvPr/>
            </p:nvSpPr>
            <p:spPr>
              <a:xfrm>
                <a:off x="5787484" y="1889787"/>
                <a:ext cx="691376" cy="691376"/>
              </a:xfrm>
              <a:prstGeom prst="ellipse">
                <a:avLst/>
              </a:prstGeom>
              <a:noFill/>
              <a:ln w="57150">
                <a:solidFill>
                  <a:schemeClr val="bg1"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2047">
                  <a:defRPr/>
                </a:pPr>
                <a:endParaRPr kumimoji="1" lang="zh-CN" altLang="en-US" sz="2793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cxnSp>
            <p:nvCxnSpPr>
              <p:cNvPr id="80" name="直线连接符 79">
                <a:extLst>
                  <a:ext uri="{FF2B5EF4-FFF2-40B4-BE49-F238E27FC236}">
                    <a16:creationId xmlns:a16="http://schemas.microsoft.com/office/drawing/2014/main" id="{FDF0A939-2224-DF41-857F-DD43356A5FE7}"/>
                  </a:ext>
                </a:extLst>
              </p:cNvPr>
              <p:cNvCxnSpPr>
                <a:cxnSpLocks/>
                <a:stCxn id="79" idx="0"/>
              </p:cNvCxnSpPr>
              <p:nvPr/>
            </p:nvCxnSpPr>
            <p:spPr>
              <a:xfrm flipH="1">
                <a:off x="5787484" y="1889787"/>
                <a:ext cx="345688" cy="48887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线连接符 80">
                <a:extLst>
                  <a:ext uri="{FF2B5EF4-FFF2-40B4-BE49-F238E27FC236}">
                    <a16:creationId xmlns:a16="http://schemas.microsoft.com/office/drawing/2014/main" id="{27B628E9-6A7D-704E-A1ED-1BDA7C03447D}"/>
                  </a:ext>
                </a:extLst>
              </p:cNvPr>
              <p:cNvCxnSpPr>
                <a:cxnSpLocks/>
                <a:stCxn id="79" idx="3"/>
              </p:cNvCxnSpPr>
              <p:nvPr/>
            </p:nvCxnSpPr>
            <p:spPr>
              <a:xfrm flipV="1">
                <a:off x="5888734" y="1889787"/>
                <a:ext cx="38762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线连接符 81">
                <a:extLst>
                  <a:ext uri="{FF2B5EF4-FFF2-40B4-BE49-F238E27FC236}">
                    <a16:creationId xmlns:a16="http://schemas.microsoft.com/office/drawing/2014/main" id="{0FFB8AC7-C33E-7A4D-AC2D-2DE871673DF4}"/>
                  </a:ext>
                </a:extLst>
              </p:cNvPr>
              <p:cNvCxnSpPr>
                <a:cxnSpLocks/>
                <a:stCxn id="79" idx="7"/>
              </p:cNvCxnSpPr>
              <p:nvPr/>
            </p:nvCxnSpPr>
            <p:spPr>
              <a:xfrm flipH="1">
                <a:off x="5983944" y="1991037"/>
                <a:ext cx="39366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线连接符 82">
                <a:extLst>
                  <a:ext uri="{FF2B5EF4-FFF2-40B4-BE49-F238E27FC236}">
                    <a16:creationId xmlns:a16="http://schemas.microsoft.com/office/drawing/2014/main" id="{1C3A016C-2DA7-B749-A0F2-76E64E3863F5}"/>
                  </a:ext>
                </a:extLst>
              </p:cNvPr>
              <p:cNvCxnSpPr>
                <a:cxnSpLocks/>
                <a:stCxn id="79" idx="4"/>
              </p:cNvCxnSpPr>
              <p:nvPr/>
            </p:nvCxnSpPr>
            <p:spPr>
              <a:xfrm flipV="1">
                <a:off x="6133172" y="2098963"/>
                <a:ext cx="339648" cy="482200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AEF74848-15EE-B941-A4E3-891ED333BD84}"/>
                </a:ext>
              </a:extLst>
            </p:cNvPr>
            <p:cNvSpPr txBox="1"/>
            <p:nvPr/>
          </p:nvSpPr>
          <p:spPr>
            <a:xfrm>
              <a:off x="6254000" y="4867761"/>
              <a:ext cx="5693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2047">
                <a:defRPr/>
              </a:pPr>
              <a:r>
                <a:rPr kumimoji="1" lang="en-US" altLang="zh-CN" sz="2793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04</a:t>
              </a:r>
              <a:endParaRPr kumimoji="1" lang="zh-CN" altLang="en-US" sz="2793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C8DF64AF-6463-834F-A780-774A0DE8362D}"/>
                </a:ext>
              </a:extLst>
            </p:cNvPr>
            <p:cNvSpPr txBox="1"/>
            <p:nvPr/>
          </p:nvSpPr>
          <p:spPr>
            <a:xfrm>
              <a:off x="7088229" y="4929316"/>
              <a:ext cx="4829045" cy="522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047">
                <a:lnSpc>
                  <a:spcPct val="107000"/>
                </a:lnSpc>
                <a:spcAft>
                  <a:spcPts val="798"/>
                </a:spcAft>
                <a:defRPr/>
              </a:pPr>
              <a:r>
                <a:rPr lang="en-US" sz="2793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Hiểu</a:t>
              </a:r>
              <a:r>
                <a:rPr lang="en-US" sz="2793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793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nội</a:t>
              </a:r>
              <a:r>
                <a:rPr lang="en-US" sz="2793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dung </a:t>
              </a:r>
              <a:r>
                <a:rPr lang="en-US" sz="2793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bài</a:t>
              </a:r>
              <a:endParaRPr lang="en-US" sz="279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49" name="椭圆 48">
            <a:extLst>
              <a:ext uri="{FF2B5EF4-FFF2-40B4-BE49-F238E27FC236}">
                <a16:creationId xmlns:a16="http://schemas.microsoft.com/office/drawing/2014/main" id="{6D348A13-B4D1-3648-B68B-0D2F6D29D951}"/>
              </a:ext>
            </a:extLst>
          </p:cNvPr>
          <p:cNvSpPr/>
          <p:nvPr/>
        </p:nvSpPr>
        <p:spPr>
          <a:xfrm>
            <a:off x="11371221" y="2549223"/>
            <a:ext cx="416143" cy="416143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8" tIns="45604" rIns="91208" bIns="45604" rtlCol="0" anchor="ctr"/>
          <a:lstStyle/>
          <a:p>
            <a:pPr algn="ctr" defTabSz="912047">
              <a:defRPr/>
            </a:pPr>
            <a:endParaRPr kumimoji="1" lang="zh-CN" altLang="en-US" sz="2793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D48F0D18-2A22-B349-A68B-23DB20E69F4F}"/>
              </a:ext>
            </a:extLst>
          </p:cNvPr>
          <p:cNvSpPr/>
          <p:nvPr/>
        </p:nvSpPr>
        <p:spPr>
          <a:xfrm>
            <a:off x="3184229" y="6297888"/>
            <a:ext cx="301429" cy="30142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8" tIns="45604" rIns="91208" bIns="45604" rtlCol="0" anchor="ctr"/>
          <a:lstStyle/>
          <a:p>
            <a:pPr algn="ctr" defTabSz="912047">
              <a:defRPr/>
            </a:pPr>
            <a:endParaRPr kumimoji="1" lang="zh-CN" altLang="en-US" sz="2793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3336481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-143435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29393" y="417212"/>
            <a:ext cx="89095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Tạm biệt và hẹn gặp lại các con !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31913" y="2367737"/>
            <a:ext cx="8678585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074" y="-115698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836" y="3736970"/>
            <a:ext cx="3725182" cy="35486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055060" y="580133"/>
            <a:ext cx="619526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ea typeface="方正粗圆_GBK" pitchFamily="65" charset="-122"/>
              </a:rPr>
              <a:t>YÊU CẦU CẦN 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30" y="658223"/>
            <a:ext cx="10044025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033203" y="1906403"/>
            <a:ext cx="8512307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219170">
              <a:buClr>
                <a:srgbClr val="FFAB4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đúng</a:t>
            </a: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rõ</a:t>
            </a: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ràng</a:t>
            </a: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chuyện</a:t>
            </a: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biết</a:t>
            </a: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thoại</a:t>
            </a: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nhân</a:t>
            </a: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6243" y="1873378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1531" y="3010028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6243" y="4391279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2993205" y="3244334"/>
            <a:ext cx="72571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Trả lời được các câu hỏi có liên quan đến bài đọc</a:t>
            </a:r>
            <a:endParaRPr lang="en-US" sz="2800"/>
          </a:p>
        </p:txBody>
      </p:sp>
      <p:sp>
        <p:nvSpPr>
          <p:cNvPr id="3" name="Rectangle 2"/>
          <p:cNvSpPr/>
          <p:nvPr/>
        </p:nvSpPr>
        <p:spPr>
          <a:xfrm>
            <a:off x="2836043" y="449360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>
              <a:buClr>
                <a:srgbClr val="FFAB40"/>
              </a:buClr>
            </a:pPr>
            <a:r>
              <a:rPr lang="en-US" altLang="zh-CN" sz="2800" kern="0">
                <a:solidFill>
                  <a:srgbClr val="000000"/>
                </a:solidFill>
                <a:latin typeface="Times New Roman" pitchFamily="18" charset="0"/>
                <a:ea typeface="隶书" panose="02010509060101010101" pitchFamily="49" charset="-122"/>
                <a:cs typeface="Times New Roman" pitchFamily="18" charset="0"/>
                <a:sym typeface="Arial"/>
              </a:rPr>
              <a:t>Nhận biết được 4 nàng tiên tượng trưng cho bốn mùa. Hiểu ý nghĩa câu chuyện.</a:t>
            </a:r>
            <a:endParaRPr lang="zh-CN" altLang="en-US" sz="2800" kern="0" dirty="0">
              <a:solidFill>
                <a:srgbClr val="000000"/>
              </a:solidFill>
              <a:latin typeface="Times New Roman" pitchFamily="18" charset="0"/>
              <a:ea typeface="隶书" panose="02010509060101010101" pitchFamily="49" charset="-122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490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48502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17113" y="2491529"/>
            <a:ext cx="84945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kumimoji="0" lang="en-US" altLang="zh-CN" sz="100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0000" b="1" i="0" u="none" strike="noStrike" kern="1200" cap="none" spc="-300" normalizeH="0" baseline="0" noProof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 </a:t>
            </a:r>
            <a:r>
              <a:rPr lang="en-US" altLang="zh-CN" sz="10000" b="1" spc="-300">
                <a:solidFill>
                  <a:srgbClr val="39B72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ĐỌC</a:t>
            </a:r>
            <a:endParaRPr kumimoji="0" lang="zh-CN" altLang="en-US" sz="100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649326" y="6569242"/>
            <a:ext cx="2542674" cy="288758"/>
          </a:xfrm>
          <a:prstGeom prst="rect">
            <a:avLst/>
          </a:prstGeom>
          <a:solidFill>
            <a:srgbClr val="E9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60321" y="119698"/>
            <a:ext cx="3988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3935" y="838243"/>
            <a:ext cx="11803765" cy="5896483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	(Theo Từ Nguyên Tĩnh)      </a:t>
            </a:r>
          </a:p>
        </p:txBody>
      </p:sp>
      <p:pic>
        <p:nvPicPr>
          <p:cNvPr id="2" name="Audio Chuyện bốn mùa_HTS">
            <a:hlinkClick r:id="" action="ppaction://media"/>
            <a:extLst>
              <a:ext uri="{FF2B5EF4-FFF2-40B4-BE49-F238E27FC236}">
                <a16:creationId xmlns:a16="http://schemas.microsoft.com/office/drawing/2014/main" id="{DFDAFC64-D92C-4E01-A2BD-AB6051CDEE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1925" y="350880"/>
            <a:ext cx="487363" cy="487363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0271F221-4D5E-49DF-A980-0905C56925B9}"/>
              </a:ext>
            </a:extLst>
          </p:cNvPr>
          <p:cNvSpPr/>
          <p:nvPr/>
        </p:nvSpPr>
        <p:spPr>
          <a:xfrm>
            <a:off x="9117367" y="119698"/>
            <a:ext cx="2610035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mẫu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5121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9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60322" y="119698"/>
            <a:ext cx="4066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3935" y="838243"/>
            <a:ext cx="11803765" cy="5926919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	(Theo Từ Nguyên Tĩnh)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7" y="982169"/>
            <a:ext cx="335835" cy="3173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59" y="3448937"/>
            <a:ext cx="317355" cy="317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59" y="4843481"/>
            <a:ext cx="317355" cy="317355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0271F221-4D5E-49DF-A980-0905C56925B9}"/>
              </a:ext>
            </a:extLst>
          </p:cNvPr>
          <p:cNvSpPr/>
          <p:nvPr/>
        </p:nvSpPr>
        <p:spPr>
          <a:xfrm>
            <a:off x="8676641" y="119698"/>
            <a:ext cx="30507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2308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60321" y="119698"/>
            <a:ext cx="4256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3935" y="802832"/>
            <a:ext cx="11803765" cy="5926919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	(Theo Từ Nguyên Tĩnh)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7" y="982169"/>
            <a:ext cx="335835" cy="3173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66" y="3448937"/>
            <a:ext cx="317355" cy="317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59" y="4817689"/>
            <a:ext cx="317355" cy="317355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0271F221-4D5E-49DF-A980-0905C56925B9}"/>
              </a:ext>
            </a:extLst>
          </p:cNvPr>
          <p:cNvSpPr/>
          <p:nvPr/>
        </p:nvSpPr>
        <p:spPr>
          <a:xfrm>
            <a:off x="8676640" y="119698"/>
            <a:ext cx="3241425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>
                <a:solidFill>
                  <a:srgbClr val="FFFFFF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 khó đọc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988532" y="2346158"/>
            <a:ext cx="1615426" cy="52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958782" y="1693516"/>
            <a:ext cx="1188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104506" y="5122865"/>
            <a:ext cx="11558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653374" y="4788568"/>
            <a:ext cx="1100479" cy="52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45606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2735" y="618166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5063736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đâm chồi nảy lộc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6" y="2709334"/>
            <a:ext cx="4597223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đơm trái ngọt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439487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bập bùng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chuyện trò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2103</Words>
  <Application>Microsoft Office PowerPoint</Application>
  <PresentationFormat>Widescreen</PresentationFormat>
  <Paragraphs>167</Paragraphs>
  <Slides>28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49" baseType="lpstr">
      <vt:lpstr>微软雅黑</vt:lpstr>
      <vt:lpstr>宋体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Kalam</vt:lpstr>
      <vt:lpstr>隶书</vt:lpstr>
      <vt:lpstr>Montserrat</vt:lpstr>
      <vt:lpstr>Times New Roman</vt:lpstr>
      <vt:lpstr>Wingdings</vt:lpstr>
      <vt:lpstr>方正粗圆_GBK</vt:lpstr>
      <vt:lpstr>千图网拥有20W+精美PPT模板 更多PPT模板下载至：www.58pic.com/office/ppt​​</vt:lpstr>
      <vt:lpstr>1_Doodle Sketchbook by Slidesgo</vt:lpstr>
      <vt:lpstr>3_Office 主题​​</vt:lpstr>
      <vt:lpstr>4_Office 主题</vt:lpstr>
      <vt:lpstr>5_Office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Techsi.vn</cp:lastModifiedBy>
  <cp:revision>21</cp:revision>
  <dcterms:created xsi:type="dcterms:W3CDTF">2021-07-31T09:13:27Z</dcterms:created>
  <dcterms:modified xsi:type="dcterms:W3CDTF">2025-01-22T05:59:26Z</dcterms:modified>
</cp:coreProperties>
</file>