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6"/>
  </p:notesMasterIdLst>
  <p:sldIdLst>
    <p:sldId id="2921" r:id="rId5"/>
    <p:sldId id="2007577122" r:id="rId6"/>
    <p:sldId id="2007577127" r:id="rId7"/>
    <p:sldId id="519" r:id="rId8"/>
    <p:sldId id="2922" r:id="rId9"/>
    <p:sldId id="2923" r:id="rId10"/>
    <p:sldId id="2920" r:id="rId11"/>
    <p:sldId id="2910" r:id="rId12"/>
    <p:sldId id="267" r:id="rId13"/>
    <p:sldId id="2007577128" r:id="rId14"/>
    <p:sldId id="29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57F27-FC28-4D66-A580-233B6CEC997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8FF03-B067-41E5-94A9-6B5F1B704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97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35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7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067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3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9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6520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981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83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3577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1974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12490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724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714382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6636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50581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6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11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9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6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915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06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5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7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01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5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54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3238B56-1944-4DB8-9207-148E2911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844" y="202453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00BF6-7C7A-4232-A200-80C4DB31E02B}"/>
              </a:ext>
            </a:extLst>
          </p:cNvPr>
          <p:cNvSpPr txBox="1"/>
          <p:nvPr/>
        </p:nvSpPr>
        <p:spPr>
          <a:xfrm>
            <a:off x="1934330" y="276313"/>
            <a:ext cx="7369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  <a:r>
              <a:rPr kumimoji="0" lang="en-US" sz="4000" b="0" i="0" u="none" strike="noStrike" kern="0" cap="none" spc="0" normalizeH="0" noProof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FB5B53"/>
                </a:solidFill>
                <a:latin typeface="UTM Cookies" panose="02040603050506020204" pitchFamily="18" charset="0"/>
              </a:rPr>
              <a:t>ĐẸP 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  <a:r>
              <a:rPr lang="en-US" sz="4000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36876-319A-42DC-A8CF-9C3500BA8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" t="1466"/>
          <a:stretch/>
        </p:blipFill>
        <p:spPr>
          <a:xfrm>
            <a:off x="4029379" y="1488994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42337" y="-87770"/>
            <a:ext cx="3635251" cy="69457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7673010" y="0"/>
            <a:ext cx="4476654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963" y="2483980"/>
            <a:ext cx="792549" cy="755971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89360" y="747163"/>
            <a:ext cx="5416515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533" dirty="0">
                <a:solidFill>
                  <a:srgbClr val="00206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đạt:</a:t>
            </a:r>
            <a:endParaRPr lang="zh-CN" altLang="en-US" sz="4533" dirty="0">
              <a:solidFill>
                <a:srgbClr val="00206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3086756" y="2483980"/>
            <a:ext cx="6507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54430-0F14-41F3-AA49-4530C00CC8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5201" y="-1500846"/>
            <a:ext cx="10037201" cy="755939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A3796E2-53F1-434C-827A-6DBA237C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7" y="3295824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57E571-FD19-46B5-AC4C-1B2B702E5F45}"/>
              </a:ext>
            </a:extLst>
          </p:cNvPr>
          <p:cNvSpPr txBox="1"/>
          <p:nvPr/>
        </p:nvSpPr>
        <p:spPr>
          <a:xfrm>
            <a:off x="2488368" y="2939222"/>
            <a:ext cx="721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</a:rPr>
              <a:t>HOẠT ĐỘNG KẾT NỐI</a:t>
            </a:r>
          </a:p>
        </p:txBody>
      </p:sp>
      <p:pic>
        <p:nvPicPr>
          <p:cNvPr id="4" name="图片 7" descr="8691fc963511599ce3dc24771297d54e">
            <a:extLst>
              <a:ext uri="{FF2B5EF4-FFF2-40B4-BE49-F238E27FC236}">
                <a16:creationId xmlns:a16="http://schemas.microsoft.com/office/drawing/2014/main" id="{57BE1B33-C832-4C2F-90FE-39EA68C91C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550" y="4089623"/>
            <a:ext cx="5260340" cy="2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2033459" y="1078588"/>
            <a:ext cx="7832476" cy="4387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3448" y="1633672"/>
            <a:ext cx="6319361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85" b="1" dirty="0" err="1">
                <a:latin typeface="HP001 4 hàng" pitchFamily="34" charset="0"/>
              </a:rPr>
              <a:t>Thứ</a:t>
            </a:r>
            <a:r>
              <a:rPr lang="en-US" sz="2285" b="1" dirty="0">
                <a:latin typeface="HP001 4 hàng" pitchFamily="34" charset="0"/>
              </a:rPr>
              <a:t> </a:t>
            </a:r>
            <a:r>
              <a:rPr lang="vi-VN" sz="2285" b="1" dirty="0">
                <a:latin typeface="HP001 4 hàng" pitchFamily="34" charset="0"/>
              </a:rPr>
              <a:t>sáu </a:t>
            </a:r>
            <a:r>
              <a:rPr lang="en-US" sz="2285" b="1" dirty="0" err="1">
                <a:latin typeface="HP001 4 hàng" pitchFamily="34" charset="0"/>
              </a:rPr>
              <a:t>ngày</a:t>
            </a:r>
            <a:r>
              <a:rPr lang="en-US" sz="2285" b="1" dirty="0">
                <a:latin typeface="HP001 4 hàng" pitchFamily="34" charset="0"/>
              </a:rPr>
              <a:t> </a:t>
            </a:r>
            <a:r>
              <a:rPr lang="vi-VN" sz="2285" b="1" dirty="0">
                <a:latin typeface="HP001 4 hàng" pitchFamily="34" charset="0"/>
              </a:rPr>
              <a:t>21</a:t>
            </a:r>
            <a:r>
              <a:rPr lang="en-US" sz="2285" b="1" dirty="0">
                <a:latin typeface="HP001 4 hàng" pitchFamily="34" charset="0"/>
              </a:rPr>
              <a:t>  </a:t>
            </a:r>
            <a:r>
              <a:rPr lang="en-US" sz="2285" b="1" dirty="0" err="1">
                <a:latin typeface="HP001 4 hàng" pitchFamily="34" charset="0"/>
              </a:rPr>
              <a:t>tháng</a:t>
            </a:r>
            <a:r>
              <a:rPr lang="en-US" sz="2285" b="1" dirty="0">
                <a:latin typeface="HP001 4 hàng" pitchFamily="34" charset="0"/>
              </a:rPr>
              <a:t>  </a:t>
            </a:r>
            <a:r>
              <a:rPr lang="vi-VN" sz="2285" b="1" dirty="0">
                <a:latin typeface="HP001 4 hàng" pitchFamily="34" charset="0"/>
              </a:rPr>
              <a:t>1</a:t>
            </a:r>
            <a:r>
              <a:rPr lang="en-US" sz="2285" b="1" dirty="0">
                <a:latin typeface="HP001 4 hàng" pitchFamily="34" charset="0"/>
              </a:rPr>
              <a:t>  </a:t>
            </a:r>
            <a:r>
              <a:rPr lang="en-US" sz="2285" b="1" dirty="0" err="1">
                <a:latin typeface="HP001 4 hàng" pitchFamily="34" charset="0"/>
              </a:rPr>
              <a:t>năm</a:t>
            </a:r>
            <a:r>
              <a:rPr lang="en-US" sz="2285" b="1" dirty="0">
                <a:latin typeface="HP001 4 hàng" pitchFamily="34" charset="0"/>
              </a:rPr>
              <a:t> </a:t>
            </a:r>
            <a:r>
              <a:rPr lang="vi-VN" sz="2285" b="1" dirty="0">
                <a:latin typeface="HP001 4 hàng" pitchFamily="34" charset="0"/>
              </a:rPr>
              <a:t>2022</a:t>
            </a:r>
            <a:endParaRPr lang="en-US" sz="2285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9124" y="2107360"/>
            <a:ext cx="1667941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85" b="1" dirty="0">
                <a:latin typeface="HP001 4 hàng" pitchFamily="34" charset="0"/>
              </a:rPr>
              <a:t>Tiếng Việt</a:t>
            </a:r>
            <a:endParaRPr lang="en-US" sz="2285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9606" y="2474396"/>
            <a:ext cx="3654918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85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2285" b="1" dirty="0">
                <a:latin typeface="HP001 4 hàng" pitchFamily="34" charset="0"/>
                <a:cs typeface="Times New Roman" pitchFamily="18" charset="0"/>
              </a:rPr>
              <a:t>Đọc mở rộng</a:t>
            </a:r>
            <a:endParaRPr lang="en-US" sz="2285" dirty="0"/>
          </a:p>
        </p:txBody>
      </p:sp>
    </p:spTree>
    <p:extLst>
      <p:ext uri="{BB962C8B-B14F-4D97-AF65-F5344CB8AC3E}">
        <p14:creationId xmlns:p14="http://schemas.microsoft.com/office/powerpoint/2010/main" val="346973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42337" y="-87770"/>
            <a:ext cx="3635251" cy="69457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7673010" y="0"/>
            <a:ext cx="4476654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963" y="2483980"/>
            <a:ext cx="792549" cy="755971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89360" y="747163"/>
            <a:ext cx="5416515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533" dirty="0">
                <a:solidFill>
                  <a:srgbClr val="00206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đạt:</a:t>
            </a:r>
            <a:endParaRPr lang="zh-CN" altLang="en-US" sz="4533" dirty="0">
              <a:solidFill>
                <a:srgbClr val="00206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3086756" y="2483980"/>
            <a:ext cx="6507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B8F18-EB41-4F84-A205-CA58134AE3FC}"/>
              </a:ext>
            </a:extLst>
          </p:cNvPr>
          <p:cNvSpPr txBox="1"/>
          <p:nvPr/>
        </p:nvSpPr>
        <p:spPr>
          <a:xfrm>
            <a:off x="2817629" y="1449181"/>
            <a:ext cx="7143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26CA2-E7E4-4266-A469-B8908E7ED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54238" y="340243"/>
            <a:ext cx="2644144" cy="196702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F300E-3987-4FEC-9051-2CB4CD152D57}"/>
              </a:ext>
            </a:extLst>
          </p:cNvPr>
          <p:cNvSpPr txBox="1"/>
          <p:nvPr/>
        </p:nvSpPr>
        <p:spPr>
          <a:xfrm>
            <a:off x="255071" y="2810263"/>
            <a:ext cx="613453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đọc một câu chuyện, bài thơ viết về các mùa trong năm. </a:t>
            </a:r>
          </a:p>
        </p:txBody>
      </p:sp>
      <p:pic>
        <p:nvPicPr>
          <p:cNvPr id="1026" name="Picture 2" descr="Phòng Giáo Dục Và Đào Tạo quận Thanh Xuân">
            <a:extLst>
              <a:ext uri="{FF2B5EF4-FFF2-40B4-BE49-F238E27FC236}">
                <a16:creationId xmlns:a16="http://schemas.microsoft.com/office/drawing/2014/main" id="{3CEB950F-25AA-4657-93C8-4FC078ED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77" y="2578090"/>
            <a:ext cx="5611923" cy="427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3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 bài thơ hay về Tết và mùa Xuân">
            <a:extLst>
              <a:ext uri="{FF2B5EF4-FFF2-40B4-BE49-F238E27FC236}">
                <a16:creationId xmlns:a16="http://schemas.microsoft.com/office/drawing/2014/main" id="{C2226E6D-7A85-429A-80A8-45F3B414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4" y="54451"/>
            <a:ext cx="4713402" cy="35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 bài thơ hay về Tết và mùa Xuân">
            <a:extLst>
              <a:ext uri="{FF2B5EF4-FFF2-40B4-BE49-F238E27FC236}">
                <a16:creationId xmlns:a16="http://schemas.microsoft.com/office/drawing/2014/main" id="{B08304B4-CE77-4DCF-AEDB-A5105384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451"/>
            <a:ext cx="4857946" cy="35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 bài thơ hay về mùa xuân và ngày tết">
            <a:extLst>
              <a:ext uri="{FF2B5EF4-FFF2-40B4-BE49-F238E27FC236}">
                <a16:creationId xmlns:a16="http://schemas.microsoft.com/office/drawing/2014/main" id="{936D9DF6-BA1D-4950-841B-0D4F009E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04" y="3548700"/>
            <a:ext cx="4713401" cy="32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56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 Nội 12 Mùa Hoa - Dương Hoàng Yến - Lyric Ver.">
            <a:hlinkClick r:id="" action="ppaction://media"/>
            <a:extLst>
              <a:ext uri="{FF2B5EF4-FFF2-40B4-BE49-F238E27FC236}">
                <a16:creationId xmlns:a16="http://schemas.microsoft.com/office/drawing/2014/main" id="{582BB501-EF87-477E-B3CB-1FB4CC4C1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70" y="161041"/>
            <a:ext cx="11538082" cy="65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9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050"/>
            <a:ext cx="11438908" cy="5351997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6" y="2245987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F7BB3F-DC2B-48A2-8EA8-66088757A543}"/>
              </a:ext>
            </a:extLst>
          </p:cNvPr>
          <p:cNvSpPr txBox="1"/>
          <p:nvPr/>
        </p:nvSpPr>
        <p:spPr>
          <a:xfrm>
            <a:off x="903980" y="1648625"/>
            <a:ext cx="10384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2.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Nói về những điều em thích trong câu chuyện, bài thơ đó.</a:t>
            </a:r>
          </a:p>
          <a:p>
            <a:pPr algn="just"/>
            <a:endParaRPr lang="vi-VN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05DA6EB4-9611-4471-B2D5-1E9A1725DA70}"/>
              </a:ext>
            </a:extLst>
          </p:cNvPr>
          <p:cNvSpPr/>
          <p:nvPr/>
        </p:nvSpPr>
        <p:spPr>
          <a:xfrm>
            <a:off x="970961" y="2861047"/>
            <a:ext cx="4677204" cy="11165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000000"/>
                </a:solidFill>
                <a:latin typeface="UTM Avo" panose="02040603050506020204" pitchFamily="18" charset="0"/>
              </a:rPr>
              <a:t>Tên câu chuyện, bài thơ.</a:t>
            </a: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10F9AC03-FD6C-4681-B70A-C86A07DC162E}"/>
              </a:ext>
            </a:extLst>
          </p:cNvPr>
          <p:cNvSpPr/>
          <p:nvPr/>
        </p:nvSpPr>
        <p:spPr>
          <a:xfrm>
            <a:off x="5887979" y="2837985"/>
            <a:ext cx="4677204" cy="1116593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000000"/>
                </a:solidFill>
                <a:latin typeface="UTM Avo" panose="02040603050506020204" pitchFamily="18" charset="0"/>
              </a:rPr>
              <a:t>Điều em thích ở câu chuyện, bài thơ đó.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79420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158</Words>
  <Application>Microsoft Office PowerPoint</Application>
  <PresentationFormat>Widescreen</PresentationFormat>
  <Paragraphs>25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微软雅黑</vt:lpstr>
      <vt:lpstr>Arial</vt:lpstr>
      <vt:lpstr>Arial-Rounded</vt:lpstr>
      <vt:lpstr>Averta Std CY Bold</vt:lpstr>
      <vt:lpstr>Calibri</vt:lpstr>
      <vt:lpstr>Calibri Light</vt:lpstr>
      <vt:lpstr>HP001 4 hàng</vt:lpstr>
      <vt:lpstr>iCiel Cadena</vt:lpstr>
      <vt:lpstr>Quicksand Medium</vt:lpstr>
      <vt:lpstr>Times New Roman</vt:lpstr>
      <vt:lpstr>UTM Avo</vt:lpstr>
      <vt:lpstr>UTM Cookies</vt:lpstr>
      <vt:lpstr>1_Office Theme</vt:lpstr>
      <vt:lpstr>Office 主题</vt:lpstr>
      <vt:lpstr>Hoạt động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7</cp:revision>
  <dcterms:created xsi:type="dcterms:W3CDTF">2021-08-05T10:21:37Z</dcterms:created>
  <dcterms:modified xsi:type="dcterms:W3CDTF">2022-01-08T13:08:06Z</dcterms:modified>
</cp:coreProperties>
</file>