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3" r:id="rId2"/>
    <p:sldMasterId id="2147483686" r:id="rId3"/>
    <p:sldMasterId id="2147483695" r:id="rId4"/>
    <p:sldMasterId id="2147483699" r:id="rId5"/>
    <p:sldMasterId id="2147483711" r:id="rId6"/>
  </p:sldMasterIdLst>
  <p:notesMasterIdLst>
    <p:notesMasterId r:id="rId29"/>
  </p:notesMasterIdLst>
  <p:sldIdLst>
    <p:sldId id="615" r:id="rId7"/>
    <p:sldId id="590" r:id="rId8"/>
    <p:sldId id="285" r:id="rId9"/>
    <p:sldId id="593" r:id="rId10"/>
    <p:sldId id="583" r:id="rId11"/>
    <p:sldId id="563" r:id="rId12"/>
    <p:sldId id="272" r:id="rId13"/>
    <p:sldId id="585" r:id="rId14"/>
    <p:sldId id="584" r:id="rId15"/>
    <p:sldId id="586" r:id="rId16"/>
    <p:sldId id="587" r:id="rId17"/>
    <p:sldId id="588" r:id="rId18"/>
    <p:sldId id="273" r:id="rId19"/>
    <p:sldId id="575" r:id="rId20"/>
    <p:sldId id="576" r:id="rId21"/>
    <p:sldId id="367" r:id="rId22"/>
    <p:sldId id="589" r:id="rId23"/>
    <p:sldId id="594" r:id="rId24"/>
    <p:sldId id="578" r:id="rId25"/>
    <p:sldId id="595" r:id="rId26"/>
    <p:sldId id="596" r:id="rId27"/>
    <p:sldId id="59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commentAuthors" Target="commentAuthor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F46AB-FDBB-4DC4-BB92-4ED2908ACAF7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4354-363D-41D1-A44D-9DA5A21F92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9695650" y="6440854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65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2025/2/19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2025/2/19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2025/2/19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2025/2/19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2025/2/19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2025/2/19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2025/2/19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2025/2/19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2025/2/19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2025/2/19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2025/2/19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9695650" y="6440854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65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7FE081F-4352-4F18-BEDA-C66D1965C30F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5" dirty="0"/>
              <a:t>FeistyForwarders_0968120672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5" dirty="0"/>
              <a:t>FeistyForwarders_0968120672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2025/2/19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2025/2/19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79D43-DAE6-0F47-A9C1-04982654FBFB}" type="datetimeFigureOut">
              <a:rPr kumimoji="1" lang="zh-CN" altLang="en-US" smtClean="0"/>
              <a:t>2025/2/19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581350" y="18094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5" i="1" dirty="0" err="1"/>
              <a:t>Hương</a:t>
            </a:r>
            <a:r>
              <a:rPr lang="en-US" sz="1065" i="1" dirty="0"/>
              <a:t> </a:t>
            </a:r>
            <a:r>
              <a:rPr lang="en-US" sz="1065" i="1" dirty="0" err="1"/>
              <a:t>Thảo</a:t>
            </a:r>
            <a:r>
              <a:rPr lang="en-US" sz="1065" i="1" dirty="0"/>
              <a:t>: tranthao121004@gmail.com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 spd="slow">
    <p:cover/>
  </p:transition>
  <p:txStyles>
    <p:titleStyle>
      <a:lvl1pPr algn="ctr" defTabSz="1219200" rtl="0" eaLnBrk="1" latinLnBrk="0" hangingPunct="1">
        <a:spcBef>
          <a:spcPct val="0"/>
        </a:spcBef>
        <a:buNone/>
        <a:defRPr sz="5865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 panose="02000000000000000000"/>
              <a:buNone/>
              <a:defRPr sz="2800" b="1">
                <a:solidFill>
                  <a:schemeClr val="dk1"/>
                </a:solidFill>
                <a:latin typeface="Kalam" panose="02000000000000000000"/>
                <a:ea typeface="Kalam" panose="02000000000000000000"/>
                <a:cs typeface="Kalam" panose="02000000000000000000"/>
                <a:sym typeface="Kalam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10935365" y="6511192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5" i="1" dirty="0" err="1"/>
              <a:t>Hương</a:t>
            </a:r>
            <a:r>
              <a:rPr lang="en-US" sz="1065" i="1" dirty="0"/>
              <a:t> </a:t>
            </a:r>
            <a:r>
              <a:rPr lang="en-US" sz="1065" i="1" dirty="0" err="1"/>
              <a:t>Thảo</a:t>
            </a:r>
            <a:endParaRPr lang="en-US" sz="1065" i="1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7"/>
            <a:ext cx="4192203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9" cy="17948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</a:p>
          <a:p>
            <a:pPr algn="ctr"/>
            <a:r>
              <a:rPr lang="vi-VN" alt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KHỦNG LONG</a:t>
            </a: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3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1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8777" y="0"/>
            <a:ext cx="12103223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8777" y="6199065"/>
            <a:ext cx="12103223" cy="506204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7784" y="618562"/>
            <a:ext cx="11545439" cy="611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nghĩ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thịt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khỏe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mũi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vệ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tuyệt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khoa tri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trẻ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9991" y="6427"/>
            <a:ext cx="3621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7946136" y="6941"/>
            <a:ext cx="4023359" cy="7078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nối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05" y="701606"/>
            <a:ext cx="466926" cy="4412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10" y="1313228"/>
            <a:ext cx="441232" cy="4412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4" y="2911646"/>
            <a:ext cx="466926" cy="5062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2" t="30735" r="25077" b="36754"/>
          <a:stretch>
            <a:fillRect/>
          </a:stretch>
        </p:blipFill>
        <p:spPr>
          <a:xfrm>
            <a:off x="557784" y="5111708"/>
            <a:ext cx="466926" cy="4757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8777" y="0"/>
            <a:ext cx="12103223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8777" y="6199065"/>
            <a:ext cx="12103223" cy="506204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7784" y="618562"/>
            <a:ext cx="11545439" cy="611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nghĩ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thịt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khỏe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mũi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vệ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tuyệt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khoa tri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trẻ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9991" y="6427"/>
            <a:ext cx="3621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7946136" y="6941"/>
            <a:ext cx="4023359" cy="7078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05" y="701606"/>
            <a:ext cx="466926" cy="4412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10" y="1313228"/>
            <a:ext cx="441232" cy="4412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4" y="2911646"/>
            <a:ext cx="466926" cy="5062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2" t="30735" r="25077" b="36754"/>
          <a:stretch>
            <a:fillRect/>
          </a:stretch>
        </p:blipFill>
        <p:spPr>
          <a:xfrm>
            <a:off x="557784" y="5111708"/>
            <a:ext cx="466926" cy="4757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8777" y="0"/>
            <a:ext cx="12103223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8777" y="6199065"/>
            <a:ext cx="12103223" cy="506204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7784" y="618562"/>
            <a:ext cx="11545439" cy="611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nghĩ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thịt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khỏe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mũi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vệ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tuyệt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khoa tri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trẻ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9991" y="6427"/>
            <a:ext cx="3621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7946136" y="6941"/>
            <a:ext cx="4023359" cy="7078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68698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03317" y="3217333"/>
            <a:ext cx="2983258" cy="604581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>
                <a:gd name="adj" fmla="val 21505038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15999" y="128905"/>
            <a:ext cx="12207999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15999" y="6327970"/>
            <a:ext cx="12207999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84017" y="348115"/>
            <a:ext cx="10314432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long?</a:t>
            </a:r>
          </a:p>
        </p:txBody>
      </p:sp>
      <p:sp>
        <p:nvSpPr>
          <p:cNvPr id="15" name="Rounded Rectangle 5"/>
          <p:cNvSpPr/>
          <p:nvPr/>
        </p:nvSpPr>
        <p:spPr>
          <a:xfrm>
            <a:off x="251841" y="2607842"/>
            <a:ext cx="6052051" cy="730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6"/>
          <p:cNvSpPr/>
          <p:nvPr/>
        </p:nvSpPr>
        <p:spPr>
          <a:xfrm>
            <a:off x="251841" y="3557697"/>
            <a:ext cx="6052051" cy="531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kích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khổng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lồ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7"/>
          <p:cNvSpPr/>
          <p:nvPr/>
        </p:nvSpPr>
        <p:spPr>
          <a:xfrm>
            <a:off x="6382977" y="2559352"/>
            <a:ext cx="4073568" cy="730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c.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thịt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8"/>
          <p:cNvSpPr/>
          <p:nvPr/>
        </p:nvSpPr>
        <p:spPr>
          <a:xfrm>
            <a:off x="6382977" y="3557697"/>
            <a:ext cx="4009560" cy="531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d. hung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dữ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68698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03317" y="3217333"/>
            <a:ext cx="2983258" cy="604581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>
                <a:gd name="adj" fmla="val 21505038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5220" y="669771"/>
            <a:ext cx="9156192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1.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Tìm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bài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ngữ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tả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bộ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phận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khủng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long</a:t>
            </a:r>
            <a:endParaRPr lang="vi-VN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133" b="52854"/>
          <a:stretch>
            <a:fillRect/>
          </a:stretch>
        </p:blipFill>
        <p:spPr>
          <a:xfrm>
            <a:off x="7293227" y="1722534"/>
            <a:ext cx="2830720" cy="2240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44" r="50098" b="-390"/>
          <a:stretch>
            <a:fillRect/>
          </a:stretch>
        </p:blipFill>
        <p:spPr>
          <a:xfrm>
            <a:off x="2034892" y="4047600"/>
            <a:ext cx="2832661" cy="2240385"/>
          </a:xfrm>
          <a:prstGeom prst="roundRect">
            <a:avLst>
              <a:gd name="adj" fmla="val 23104"/>
            </a:avLst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868" b="52854"/>
          <a:stretch>
            <a:fillRect/>
          </a:stretch>
        </p:blipFill>
        <p:spPr>
          <a:xfrm>
            <a:off x="2021783" y="1691738"/>
            <a:ext cx="2845771" cy="2240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54" t="53244" r="444" b="-390"/>
          <a:stretch>
            <a:fillRect/>
          </a:stretch>
        </p:blipFill>
        <p:spPr>
          <a:xfrm>
            <a:off x="7291286" y="4013360"/>
            <a:ext cx="2832661" cy="2240385"/>
          </a:xfrm>
          <a:prstGeom prst="round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30974" y="2023908"/>
            <a:ext cx="1376517" cy="3681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mắt</a:t>
            </a:r>
            <a:endParaRPr lang="en-US" sz="32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algn="ctr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tai</a:t>
            </a:r>
          </a:p>
          <a:p>
            <a:pPr algn="ctr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đầu</a:t>
            </a:r>
            <a:endParaRPr lang="en-US" sz="32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algn="ctr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đuôi</a:t>
            </a:r>
            <a:endParaRPr lang="en-US" sz="32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algn="ctr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chân</a:t>
            </a:r>
            <a:endParaRPr lang="en-US" sz="32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870632" y="2635047"/>
            <a:ext cx="1940232" cy="634172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55183" y="2362055"/>
            <a:ext cx="2903307" cy="192456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601801" y="2338089"/>
            <a:ext cx="2211180" cy="216423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085188" y="3983048"/>
            <a:ext cx="2573301" cy="492369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206836" y="4728810"/>
            <a:ext cx="1451653" cy="403815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601799" y="4642145"/>
            <a:ext cx="2694975" cy="288571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067278" y="5425868"/>
            <a:ext cx="1591212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601799" y="5256364"/>
            <a:ext cx="2093195" cy="169505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8777" y="0"/>
            <a:ext cx="12103223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8777" y="6199065"/>
            <a:ext cx="12103223" cy="506204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7784" y="618562"/>
            <a:ext cx="11545439" cy="611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nghĩ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thịt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khỏe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mũi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vệ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tuyệt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khoa tri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trẻ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9991" y="6427"/>
            <a:ext cx="3621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7946136" y="6941"/>
            <a:ext cx="4023359" cy="7078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接连接符 27"/>
          <p:cNvCxnSpPr/>
          <p:nvPr/>
        </p:nvCxnSpPr>
        <p:spPr>
          <a:xfrm>
            <a:off x="4079411" y="1726718"/>
            <a:ext cx="0" cy="2712351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082129" y="783148"/>
            <a:ext cx="8109871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defTabSz="1219200">
              <a:buFont typeface="Arial" panose="020B0604020202020204" pitchFamily="34" charset="0"/>
              <a:buChar char="•"/>
            </a:pP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endParaRPr lang="zh-CN" altLang="en-US" sz="3500" spc="-200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82129" y="1583916"/>
            <a:ext cx="758735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defTabSz="1219200">
              <a:buFont typeface="Arial" panose="020B0604020202020204" pitchFamily="34" charset="0"/>
              <a:buChar char="•"/>
            </a:pPr>
            <a:r>
              <a:rPr lang="vi-VN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 ngắt giọng phù hợp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endParaRPr lang="zh-CN" altLang="en-US" sz="3500" spc="-200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82129" y="2499205"/>
            <a:ext cx="7195472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 defTabSz="1219200">
              <a:buFont typeface="Arial" panose="020B0604020202020204" pitchFamily="34" charset="0"/>
              <a:buChar char="•"/>
            </a:pPr>
            <a:r>
              <a:rPr lang="vi-VN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phận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long;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long.</a:t>
            </a:r>
          </a:p>
          <a:p>
            <a:pPr marL="571500" indent="-571500" algn="just" defTabSz="1219200">
              <a:buFont typeface="Arial" panose="020B0604020202020204" pitchFamily="34" charset="0"/>
              <a:buChar char="•"/>
            </a:pP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tuyệt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chủng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500" spc="-200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7723" y="2039160"/>
            <a:ext cx="32469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altLang="zh-CN" sz="6000" b="1" spc="67" dirty="0" err="1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altLang="zh-CN" sz="6000" b="1" spc="67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67" dirty="0" err="1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altLang="zh-CN" sz="6000" b="1" spc="67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67" dirty="0" err="1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altLang="zh-CN" sz="6000" b="1" spc="67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67" dirty="0" err="1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đạt</a:t>
            </a:r>
            <a:endParaRPr lang="zh-CN" altLang="en-US" sz="6000" b="1" spc="67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Thinkpad\Desktop\学校\1_0002_图层-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160">
            <a:off x="939271" y="4536323"/>
            <a:ext cx="2474781" cy="203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窗帘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020" y="0"/>
            <a:ext cx="12207240" cy="6932930"/>
          </a:xfrm>
          <a:prstGeom prst="rect">
            <a:avLst/>
          </a:prstGeom>
        </p:spPr>
      </p:pic>
      <p:pic>
        <p:nvPicPr>
          <p:cNvPr id="5" name="图片 4" descr="老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2225" y="1797685"/>
            <a:ext cx="1994535" cy="5135245"/>
          </a:xfrm>
          <a:prstGeom prst="rect">
            <a:avLst/>
          </a:prstGeom>
        </p:spPr>
      </p:pic>
      <p:pic>
        <p:nvPicPr>
          <p:cNvPr id="6" name="图片 5" descr="学生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7590" y="3355975"/>
            <a:ext cx="1835150" cy="35769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5862" y="1722268"/>
            <a:ext cx="6569476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dặn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68698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03317" y="3217333"/>
            <a:ext cx="2983258" cy="604581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>
                <a:gd name="adj" fmla="val 21505038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AutoShape 4" descr="Ban chỉ đạo Nhà tài trợ Đăng nhập Đăng ký Hỗ trợ trực tuyến: Tổng đài hỗ  trợ: 1900633330 (8h - 17h) Vào thi Luyện tập Bảng vàng Hướng dẫn Sự kiện  Bài Giảng Giải bài tập Đấu trí Tra điểm Trang chủ » Video Xem thêm » Bài  Giảng Phép cộng phạm vi 2 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89829" y="1509486"/>
            <a:ext cx="4252685" cy="2525485"/>
          </a:xfrm>
          <a:prstGeom prst="rect">
            <a:avLst/>
          </a:prstGeom>
          <a:solidFill>
            <a:srgbClr val="FAD9C2"/>
          </a:solidFill>
          <a:ln>
            <a:solidFill>
              <a:srgbClr val="FAD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9829" y="607239"/>
            <a:ext cx="43910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C925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C925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dụng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9829" y="1522831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nay, con học bài gì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0487" y="2173988"/>
            <a:ext cx="4391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 bài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học, con cảm nhận thế nào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25050" y="159657"/>
            <a:ext cx="2107293" cy="12482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4" descr="Trạng Nguyên - Học trực tuyến - Thi Trực Tiếp - Tiếng Việt, Olympic Toán -  Tiếng Anh - Phát triển trí thông minh đa diệ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7121" y1="13650" x2="27121" y2="13650"/>
                        <a14:foregroundMark x1="14809" y1="13056" x2="14809" y2="13056"/>
                        <a14:foregroundMark x1="14809" y1="13056" x2="14809" y2="13056"/>
                        <a14:foregroundMark x1="16473" y1="18101" x2="16473" y2="18101"/>
                        <a14:foregroundMark x1="16473" y1="18101" x2="16473" y2="18101"/>
                        <a14:foregroundMark x1="20799" y1="16914" x2="20799" y2="16914"/>
                        <a14:foregroundMark x1="7654" y1="5935" x2="7654" y2="5935"/>
                        <a14:foregroundMark x1="7654" y1="33234" x2="7654" y2="33234"/>
                        <a14:foregroundMark x1="8819" y1="58754" x2="8819" y2="58754"/>
                        <a14:foregroundMark x1="13311" y1="7715" x2="10649" y2="80119"/>
                        <a14:foregroundMark x1="15141" y1="6231" x2="666" y2="1780"/>
                        <a14:backgroundMark x1="53245" y1="30861" x2="53245" y2="30861"/>
                        <a14:backgroundMark x1="51747" y1="81009" x2="60732" y2="13650"/>
                        <a14:backgroundMark x1="41098" y1="30564" x2="79035" y2="59347"/>
                        <a14:backgroundMark x1="60899" y1="13650" x2="79534" y2="53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04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55582" y="1398173"/>
            <a:ext cx="8168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5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 tiếp theo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8604" y="2319534"/>
            <a:ext cx="65908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long/ tr.44</a:t>
            </a:r>
          </a:p>
          <a:p>
            <a:pPr marL="457200" indent="-457200">
              <a:buFontTx/>
              <a:buChar char="-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MRVT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than.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pic>
        <p:nvPicPr>
          <p:cNvPr id="24" name="图片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13" y="124952"/>
            <a:ext cx="1714426" cy="1914076"/>
          </a:xfrm>
          <a:prstGeom prst="rect">
            <a:avLst/>
          </a:prstGeom>
        </p:spPr>
      </p:pic>
      <p:pic>
        <p:nvPicPr>
          <p:cNvPr id="10" name="图片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67" y="843921"/>
            <a:ext cx="2828825" cy="2168011"/>
          </a:xfrm>
          <a:prstGeom prst="rect">
            <a:avLst/>
          </a:prstGeom>
        </p:spPr>
      </p:pic>
      <p:sp>
        <p:nvSpPr>
          <p:cNvPr id="15" name="文本框 22"/>
          <p:cNvSpPr txBox="1"/>
          <p:nvPr/>
        </p:nvSpPr>
        <p:spPr>
          <a:xfrm>
            <a:off x="1135171" y="3844651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窗帘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020" y="0"/>
            <a:ext cx="12207240" cy="6932930"/>
          </a:xfrm>
          <a:prstGeom prst="rect">
            <a:avLst/>
          </a:prstGeom>
        </p:spPr>
      </p:pic>
      <p:pic>
        <p:nvPicPr>
          <p:cNvPr id="5" name="图片 4" descr="老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2225" y="1797685"/>
            <a:ext cx="1994535" cy="5135245"/>
          </a:xfrm>
          <a:prstGeom prst="rect">
            <a:avLst/>
          </a:prstGeom>
        </p:spPr>
      </p:pic>
      <p:pic>
        <p:nvPicPr>
          <p:cNvPr id="6" name="图片 5" descr="学生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7590" y="3355975"/>
            <a:ext cx="1835150" cy="35769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5862" y="1722268"/>
            <a:ext cx="6569476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10: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接连接符 27"/>
          <p:cNvCxnSpPr/>
          <p:nvPr/>
        </p:nvCxnSpPr>
        <p:spPr>
          <a:xfrm>
            <a:off x="4079411" y="1726718"/>
            <a:ext cx="0" cy="2712351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082129" y="783148"/>
            <a:ext cx="8109871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defTabSz="1219200">
              <a:buFont typeface="Arial" panose="020B0604020202020204" pitchFamily="34" charset="0"/>
              <a:buChar char="•"/>
            </a:pP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endParaRPr lang="zh-CN" altLang="en-US" sz="3500" spc="-200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82129" y="1583916"/>
            <a:ext cx="758735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defTabSz="1219200">
              <a:buFont typeface="Arial" panose="020B0604020202020204" pitchFamily="34" charset="0"/>
              <a:buChar char="•"/>
            </a:pPr>
            <a:r>
              <a:rPr lang="vi-VN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 ngắt giọng phù hợp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altLang="zh-CN" sz="3500" spc="-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endParaRPr lang="zh-CN" altLang="en-US" sz="3500" spc="-200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82129" y="2499205"/>
            <a:ext cx="7195472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 defTabSz="1219200">
              <a:buFont typeface="Arial" panose="020B0604020202020204" pitchFamily="34" charset="0"/>
              <a:buChar char="•"/>
            </a:pPr>
            <a:r>
              <a:rPr lang="vi-VN" altLang="zh-CN" sz="3500" spc="-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 </a:t>
            </a:r>
            <a:r>
              <a:rPr lang="en-US" altLang="zh-CN" sz="3500" spc="-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3500" spc="-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3500" spc="-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altLang="zh-CN" sz="3500" spc="-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500" spc="-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altLang="zh-CN" sz="3500" spc="-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altLang="zh-CN" sz="3500" spc="-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500" spc="-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500" spc="-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altLang="zh-CN" sz="3500" spc="-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phận</a:t>
            </a:r>
            <a:r>
              <a:rPr lang="en-US" altLang="zh-CN" sz="3500" spc="-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500" spc="-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lang="en-US" altLang="zh-CN" sz="3500" spc="-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long; </a:t>
            </a:r>
            <a:r>
              <a:rPr lang="en-US" altLang="zh-CN" sz="3500" spc="-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lang="en-US" altLang="zh-CN" sz="3500" spc="-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altLang="zh-CN" sz="3500" spc="-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500" spc="-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altLang="zh-CN" sz="3500" spc="-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altLang="zh-CN" sz="3500" spc="-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500" spc="-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lang="en-US" altLang="zh-CN" sz="3500" spc="-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long.</a:t>
            </a:r>
          </a:p>
          <a:p>
            <a:pPr marL="571500" indent="-571500" algn="just" defTabSz="1219200">
              <a:buFont typeface="Arial" panose="020B0604020202020204" pitchFamily="34" charset="0"/>
              <a:buChar char="•"/>
            </a:pPr>
            <a:r>
              <a:rPr lang="en-US" altLang="zh-CN" sz="3500" spc="-2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zh-CN" sz="3500" spc="-2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500" spc="-2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lang="en-US" altLang="zh-CN" sz="3500" spc="-2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lang="en-US" altLang="zh-CN" sz="3500" spc="-2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altLang="zh-CN" sz="3500" spc="-2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zh-CN" sz="3500" spc="-2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altLang="zh-CN" sz="3500" spc="-2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3500" spc="-2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3500" spc="-2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altLang="zh-CN" sz="3500" spc="-2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tuyệt</a:t>
            </a:r>
            <a:r>
              <a:rPr lang="en-US" altLang="zh-CN" sz="3500" spc="-2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chủng</a:t>
            </a:r>
            <a:r>
              <a:rPr lang="en-US" altLang="zh-CN" sz="3500" spc="-2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altLang="zh-CN" sz="3500" spc="-2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altLang="zh-CN" sz="3500" spc="-2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altLang="zh-CN" sz="3500" spc="-2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altLang="zh-CN" sz="3500" spc="-2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zh-CN" sz="3500" spc="-2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altLang="zh-CN" sz="3500" spc="-2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500" spc="-2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lang="en-US" altLang="zh-CN" sz="3500" spc="-2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lang="en-US" altLang="zh-CN" sz="3500" spc="-2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altLang="zh-CN" sz="3500" spc="-2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723" y="2039160"/>
            <a:ext cx="32469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altLang="zh-CN" sz="6000" b="1" spc="67" dirty="0" err="1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altLang="zh-CN" sz="6000" b="1" spc="67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67" dirty="0" err="1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altLang="zh-CN" sz="6000" b="1" spc="67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67" dirty="0" err="1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altLang="zh-CN" sz="6000" b="1" spc="67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67" dirty="0" err="1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đạt</a:t>
            </a:r>
            <a:endParaRPr lang="zh-CN" altLang="en-US" sz="6000" b="1" spc="67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Thinkpad\Desktop\学校\1_0002_图层-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160">
            <a:off x="939271" y="4536323"/>
            <a:ext cx="2474781" cy="203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485748" y="1003178"/>
            <a:ext cx="764838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36"/>
          <a:stretch>
            <a:fillRect/>
          </a:stretch>
        </p:blipFill>
        <p:spPr>
          <a:xfrm>
            <a:off x="1353508" y="2672179"/>
            <a:ext cx="9135285" cy="2947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8777" y="0"/>
            <a:ext cx="12103223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8777" y="6199065"/>
            <a:ext cx="12103223" cy="506204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7784" y="618562"/>
            <a:ext cx="11545439" cy="611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nghĩ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lồ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thịt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khắp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mồi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tường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tai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dũng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tuyệt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Bách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khoa tri </a:t>
            </a:r>
            <a:r>
              <a:rPr 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khám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trẻ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long)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9991" y="6427"/>
            <a:ext cx="3621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9610344" y="173736"/>
            <a:ext cx="2331720" cy="7078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mẫu</a:t>
            </a:r>
            <a:endParaRPr lang="en-US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8" r="66235" b="27006"/>
          <a:stretch>
            <a:fillRect/>
          </a:stretch>
        </p:blipFill>
        <p:spPr>
          <a:xfrm>
            <a:off x="1" y="828426"/>
            <a:ext cx="3772349" cy="3352957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5" t="20706" r="35647" b="20732"/>
          <a:stretch>
            <a:fillRect/>
          </a:stretch>
        </p:blipFill>
        <p:spPr>
          <a:xfrm>
            <a:off x="4533845" y="1272122"/>
            <a:ext cx="3225238" cy="2909261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3" t="10249" r="3176" b="29935"/>
          <a:stretch>
            <a:fillRect/>
          </a:stretch>
        </p:blipFill>
        <p:spPr>
          <a:xfrm>
            <a:off x="8427832" y="986582"/>
            <a:ext cx="2944463" cy="3201963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" t="72993" r="67059" b="11739"/>
          <a:stretch>
            <a:fillRect/>
          </a:stretch>
        </p:blipFill>
        <p:spPr>
          <a:xfrm>
            <a:off x="315558" y="5005891"/>
            <a:ext cx="3700631" cy="1047079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0" t="79268" r="35647" b="5673"/>
          <a:stretch>
            <a:fillRect/>
          </a:stretch>
        </p:blipFill>
        <p:spPr>
          <a:xfrm>
            <a:off x="4331746" y="5436196"/>
            <a:ext cx="3514165" cy="1032737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6" t="70065" r="3177" b="14968"/>
          <a:stretch>
            <a:fillRect/>
          </a:stretch>
        </p:blipFill>
        <p:spPr>
          <a:xfrm>
            <a:off x="8132781" y="4805081"/>
            <a:ext cx="3671944" cy="10264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7738" y="2334779"/>
            <a:ext cx="23799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hủng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23213" y="2497427"/>
            <a:ext cx="2396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lồ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75583" y="2403586"/>
            <a:ext cx="1731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mồi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4116594" y="133165"/>
            <a:ext cx="3772349" cy="8100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3" t="10249" r="3176" b="29935"/>
          <a:stretch>
            <a:fillRect/>
          </a:stretch>
        </p:blipFill>
        <p:spPr>
          <a:xfrm>
            <a:off x="1778457" y="3656037"/>
            <a:ext cx="2944463" cy="32019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64680" y="5032363"/>
            <a:ext cx="2103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inh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tường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5" t="20706" r="35647" b="20732"/>
          <a:stretch>
            <a:fillRect/>
          </a:stretch>
        </p:blipFill>
        <p:spPr>
          <a:xfrm>
            <a:off x="6810740" y="3948739"/>
            <a:ext cx="3300926" cy="290926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276209" y="5056542"/>
            <a:ext cx="3062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ũng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mãnh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24110" y="621263"/>
            <a:ext cx="764838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18003" y="2388639"/>
            <a:ext cx="5996762" cy="73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vệ</a:t>
            </a:r>
            <a:endParaRPr lang="vi-VN" sz="3200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01502" y="3832487"/>
            <a:ext cx="5996762" cy="73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dũng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mãnh</a:t>
            </a:r>
            <a:endParaRPr lang="vi-VN" sz="3200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77386" y="2370310"/>
            <a:ext cx="7011328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32293" y="3832487"/>
            <a:ext cx="6909496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mức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01502" y="4767653"/>
            <a:ext cx="5996762" cy="73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tuyệt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chủng</a:t>
            </a:r>
            <a:endParaRPr lang="vi-VN" sz="3200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48640" y="4767653"/>
            <a:ext cx="7076802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nòi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18003" y="3083958"/>
            <a:ext cx="5996762" cy="73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quất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vi-VN" sz="3200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61824" y="3092234"/>
            <a:ext cx="7076802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di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đập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mạnh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/>
      <p:bldP spid="25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932608" y="871169"/>
            <a:ext cx="764838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9283" y="2317559"/>
            <a:ext cx="9241653" cy="1640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khả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săn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mồi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tường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mũi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tai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thính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lang="vi-VN" sz="3600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79846" y="4192926"/>
            <a:ext cx="9241653" cy="1640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khả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vệ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cứng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quất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dũng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mãnh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8990355" y="2566978"/>
            <a:ext cx="168675" cy="5415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4888872" y="3330458"/>
            <a:ext cx="168675" cy="5415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0304251" y="3270534"/>
            <a:ext cx="168675" cy="5415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0358256" y="3270534"/>
            <a:ext cx="168675" cy="5415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9727941" y="4415504"/>
            <a:ext cx="168675" cy="5415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4720171" y="5291952"/>
            <a:ext cx="168675" cy="5415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0135341" y="5292076"/>
            <a:ext cx="168675" cy="5415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10011546" y="5292076"/>
            <a:ext cx="168675" cy="5415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4nw0jox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1404</Words>
  <Application>Microsoft Office PowerPoint</Application>
  <PresentationFormat>Widescreen</PresentationFormat>
  <Paragraphs>106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等线</vt:lpstr>
      <vt:lpstr>等线 Light</vt:lpstr>
      <vt:lpstr>黑体</vt:lpstr>
      <vt:lpstr>Arial</vt:lpstr>
      <vt:lpstr>Calibri</vt:lpstr>
      <vt:lpstr>Kalam</vt:lpstr>
      <vt:lpstr>Montserrat</vt:lpstr>
      <vt:lpstr>Times New Roman</vt:lpstr>
      <vt:lpstr>字魂105号-简雅黑</vt:lpstr>
      <vt:lpstr>1_Office 主题</vt:lpstr>
      <vt:lpstr>Office 主题​​</vt:lpstr>
      <vt:lpstr>2_Office 主题</vt:lpstr>
      <vt:lpstr>4_Office Theme</vt:lpstr>
      <vt:lpstr>1_Office 主题​​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Thu Phuong</cp:lastModifiedBy>
  <cp:revision>9</cp:revision>
  <dcterms:created xsi:type="dcterms:W3CDTF">2021-07-31T08:14:00Z</dcterms:created>
  <dcterms:modified xsi:type="dcterms:W3CDTF">2025-02-19T11:49:06Z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D1F7DEE2D8C74D19AD23C327FBF44397</vt:lpwstr>
  </property>
  <property fmtid="{D5CDD505-2E9C-101B-9397-08002B2CF9AE}" pid="3" name="KSOProductBuildVer">
    <vt:lpwstr>1033-11.2.0.11486</vt:lpwstr>
  </property>
</Properties>
</file>