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1552" r:id="rId2"/>
    <p:sldId id="258" r:id="rId3"/>
    <p:sldId id="256" r:id="rId4"/>
    <p:sldId id="1553" r:id="rId5"/>
    <p:sldId id="276" r:id="rId6"/>
    <p:sldId id="263" r:id="rId7"/>
    <p:sldId id="278" r:id="rId8"/>
    <p:sldId id="272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364" autoAdjust="0"/>
  </p:normalViewPr>
  <p:slideViewPr>
    <p:cSldViewPr snapToGrid="0">
      <p:cViewPr varScale="1">
        <p:scale>
          <a:sx n="61" d="100"/>
          <a:sy n="61" d="100"/>
        </p:scale>
        <p:origin x="9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16734CE7-8010-4DB1-8AC2-B8D9B2B7F630}"/>
    <pc:docChg chg="addSld modSld sldOrd">
      <pc:chgData name="Thao Phuong" userId="dd1b873d0ed009f0" providerId="LiveId" clId="{16734CE7-8010-4DB1-8AC2-B8D9B2B7F630}" dt="2023-01-06T02:57:37.023" v="193" actId="403"/>
      <pc:docMkLst>
        <pc:docMk/>
      </pc:docMkLst>
      <pc:sldChg chg="ord">
        <pc:chgData name="Thao Phuong" userId="dd1b873d0ed009f0" providerId="LiveId" clId="{16734CE7-8010-4DB1-8AC2-B8D9B2B7F630}" dt="2023-01-06T02:57:00.858" v="156"/>
        <pc:sldMkLst>
          <pc:docMk/>
          <pc:sldMk cId="3098959847" sldId="256"/>
        </pc:sldMkLst>
      </pc:sldChg>
      <pc:sldChg chg="modSp add mod ord">
        <pc:chgData name="Thao Phuong" userId="dd1b873d0ed009f0" providerId="LiveId" clId="{16734CE7-8010-4DB1-8AC2-B8D9B2B7F630}" dt="2023-01-06T02:56:57.054" v="154" actId="20577"/>
        <pc:sldMkLst>
          <pc:docMk/>
          <pc:sldMk cId="0" sldId="1552"/>
        </pc:sldMkLst>
        <pc:spChg chg="mod">
          <ac:chgData name="Thao Phuong" userId="dd1b873d0ed009f0" providerId="LiveId" clId="{16734CE7-8010-4DB1-8AC2-B8D9B2B7F630}" dt="2023-01-06T02:56:24.952" v="74" actId="2711"/>
          <ac:spMkLst>
            <pc:docMk/>
            <pc:sldMk cId="0" sldId="1552"/>
            <ac:spMk id="7" creationId="{B618510B-F213-4B03-AB01-7D7FBDF140DA}"/>
          </ac:spMkLst>
        </pc:spChg>
        <pc:spChg chg="mod">
          <ac:chgData name="Thao Phuong" userId="dd1b873d0ed009f0" providerId="LiveId" clId="{16734CE7-8010-4DB1-8AC2-B8D9B2B7F630}" dt="2023-01-06T02:56:57.054" v="154" actId="20577"/>
          <ac:spMkLst>
            <pc:docMk/>
            <pc:sldMk cId="0" sldId="1552"/>
            <ac:spMk id="41990" creationId="{2478F3B8-589F-0718-9DB0-032D57A29532}"/>
          </ac:spMkLst>
        </pc:spChg>
      </pc:sldChg>
      <pc:sldChg chg="modSp new mod">
        <pc:chgData name="Thao Phuong" userId="dd1b873d0ed009f0" providerId="LiveId" clId="{16734CE7-8010-4DB1-8AC2-B8D9B2B7F630}" dt="2023-01-06T02:57:37.023" v="193" actId="403"/>
        <pc:sldMkLst>
          <pc:docMk/>
          <pc:sldMk cId="3702207461" sldId="1553"/>
        </pc:sldMkLst>
        <pc:spChg chg="mod">
          <ac:chgData name="Thao Phuong" userId="dd1b873d0ed009f0" providerId="LiveId" clId="{16734CE7-8010-4DB1-8AC2-B8D9B2B7F630}" dt="2023-01-06T02:57:30.295" v="190" actId="122"/>
          <ac:spMkLst>
            <pc:docMk/>
            <pc:sldMk cId="3702207461" sldId="1553"/>
            <ac:spMk id="2" creationId="{2A4F57C4-E161-44DF-F61D-C55F8FF69D5D}"/>
          </ac:spMkLst>
        </pc:spChg>
        <pc:spChg chg="mod">
          <ac:chgData name="Thao Phuong" userId="dd1b873d0ed009f0" providerId="LiveId" clId="{16734CE7-8010-4DB1-8AC2-B8D9B2B7F630}" dt="2023-01-06T02:57:37.023" v="193" actId="403"/>
          <ac:spMkLst>
            <pc:docMk/>
            <pc:sldMk cId="3702207461" sldId="1553"/>
            <ac:spMk id="3" creationId="{A8792B14-9286-ADAF-747A-4D4FAC555F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kumimoji="0" lang="vi-VN" sz="4050" b="0" i="0" u="none" strike="noStrike" kern="1200" cap="none" spc="-113" normalizeH="0" baseline="0" noProof="0" smtClean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19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409" y="2630768"/>
            <a:ext cx="970059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Đạo đức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Tích cực hoàn thành nhiệm vụ (Tiết 2)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6D5E3183-CC5F-40EF-A4D9-823675D3BCA0}"/>
              </a:ext>
            </a:extLst>
          </p:cNvPr>
          <p:cNvSpPr/>
          <p:nvPr/>
        </p:nvSpPr>
        <p:spPr>
          <a:xfrm>
            <a:off x="1758048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740AC4-8E0F-4233-A55B-FC5B5169B950}"/>
              </a:ext>
            </a:extLst>
          </p:cNvPr>
          <p:cNvSpPr txBox="1"/>
          <p:nvPr/>
        </p:nvSpPr>
        <p:spPr>
          <a:xfrm>
            <a:off x="1844186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01 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46814" y="3767286"/>
            <a:ext cx="742121" cy="742121"/>
            <a:chOff x="4530616" y="3767286"/>
            <a:chExt cx="742121" cy="742121"/>
          </a:xfrm>
        </p:grpSpPr>
        <p:sp>
          <p:nvSpPr>
            <p:cNvPr id="5" name="菱形 4">
              <a:extLst>
                <a:ext uri="{FF2B5EF4-FFF2-40B4-BE49-F238E27FC236}">
                  <a16:creationId xmlns:a16="http://schemas.microsoft.com/office/drawing/2014/main" id="{C554B42F-468D-496F-9C13-4DDA6A4F33A3}"/>
                </a:ext>
              </a:extLst>
            </p:cNvPr>
            <p:cNvSpPr/>
            <p:nvPr/>
          </p:nvSpPr>
          <p:spPr>
            <a:xfrm>
              <a:off x="4530616" y="3767286"/>
              <a:ext cx="742121" cy="742121"/>
            </a:xfrm>
            <a:prstGeom prst="diamond">
              <a:avLst/>
            </a:prstGeom>
            <a:solidFill>
              <a:srgbClr val="94B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latin typeface="+mj-lt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 </a:t>
              </a:r>
              <a:endParaRPr lang="zh-CN" altLang="en-US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A9D7FB-1274-4C2C-B6B6-8832AC102C11}"/>
                </a:ext>
              </a:extLst>
            </p:cNvPr>
            <p:cNvSpPr txBox="1"/>
            <p:nvPr/>
          </p:nvSpPr>
          <p:spPr>
            <a:xfrm>
              <a:off x="4610128" y="3938289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86178" y="3745549"/>
            <a:ext cx="742121" cy="742121"/>
            <a:chOff x="7303185" y="3767285"/>
            <a:chExt cx="742121" cy="742121"/>
          </a:xfrm>
        </p:grpSpPr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693E0849-77F1-41AB-9DD3-171652E90A83}"/>
                </a:ext>
              </a:extLst>
            </p:cNvPr>
            <p:cNvSpPr/>
            <p:nvPr/>
          </p:nvSpPr>
          <p:spPr>
            <a:xfrm>
              <a:off x="7303185" y="3767285"/>
              <a:ext cx="742121" cy="742121"/>
            </a:xfrm>
            <a:prstGeom prst="diamond">
              <a:avLst/>
            </a:prstGeom>
            <a:solidFill>
              <a:srgbClr val="94B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latin typeface="+mj-lt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 </a:t>
              </a:r>
              <a:endParaRPr lang="zh-CN" altLang="en-US" dirty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8961456-D19E-4505-A5D1-DE465DA0AE27}"/>
                </a:ext>
              </a:extLst>
            </p:cNvPr>
            <p:cNvSpPr txBox="1"/>
            <p:nvPr/>
          </p:nvSpPr>
          <p:spPr>
            <a:xfrm>
              <a:off x="7395951" y="3962249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98" y="749693"/>
            <a:ext cx="1818536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44750" y="819916"/>
            <a:ext cx="1744182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B2E0C28-67A1-4DCC-AEA7-0D2F498665F1}"/>
              </a:ext>
            </a:extLst>
          </p:cNvPr>
          <p:cNvGrpSpPr/>
          <p:nvPr/>
        </p:nvGrpSpPr>
        <p:grpSpPr>
          <a:xfrm>
            <a:off x="1739877" y="2399103"/>
            <a:ext cx="8426548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618633" y="1316058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8168" y="4617055"/>
            <a:ext cx="2481878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388843" y="4617055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434276" y="4704370"/>
            <a:ext cx="3101762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39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1913354" y="370560"/>
            <a:ext cx="8609130" cy="1384878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0" y="4540580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382598" y="1755435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solidFill>
                  <a:schemeClr val="bg2">
                    <a:lumMod val="75000"/>
                  </a:schemeClr>
                </a:solidFill>
              </a:rPr>
              <a:t>Đạo</a:t>
            </a:r>
            <a:r>
              <a:rPr lang="en-US" altLang="zh-CN" sz="4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bg2">
                    <a:lumMod val="75000"/>
                  </a:schemeClr>
                </a:solidFill>
              </a:rPr>
              <a:t>đức</a:t>
            </a:r>
            <a:r>
              <a:rPr lang="en-US" altLang="zh-CN" sz="4400" b="1" dirty="0">
                <a:solidFill>
                  <a:schemeClr val="bg2">
                    <a:lumMod val="75000"/>
                  </a:schemeClr>
                </a:solidFill>
              </a:rPr>
              <a:t> 3 </a:t>
            </a:r>
          </a:p>
          <a:p>
            <a:pPr algn="ctr"/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6: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Tích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cực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hoàn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thành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nhiệm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400" b="1" dirty="0" err="1">
                <a:solidFill>
                  <a:schemeClr val="accent1">
                    <a:lumMod val="75000"/>
                  </a:schemeClr>
                </a:solidFill>
              </a:rPr>
              <a:t>vụ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452" y="3369943"/>
            <a:ext cx="3924064" cy="3488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085" y="-263015"/>
            <a:ext cx="2868693" cy="29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57C4-E161-44DF-F61D-C55F8FF6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2B14-9286-ADAF-747A-4D4FAC555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Củng cố, khắc sâu những kiến thức về tích cực hoàn thành nhiệm vụ và thực hành xử lí tình huống cụ thể.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Nhắc nhở bạn bè tích cực hoàn thành nhiệm vụ.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Hình thành và phát triển, biết điều chỉnh bản thân để có thái độ và hành vi chuẩn mực của tích cực hoàn thành nhiệm vụ.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220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369740" y="469014"/>
            <a:ext cx="11310425" cy="5917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34" y="878097"/>
            <a:ext cx="4510967" cy="229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707" y="3580380"/>
            <a:ext cx="4092626" cy="24245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40872" y="1371600"/>
            <a:ext cx="2189019" cy="3906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6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808BCA-E3B8-49E0-8FE9-EA6BA13367F6}"/>
              </a:ext>
            </a:extLst>
          </p:cNvPr>
          <p:cNvSpPr/>
          <p:nvPr/>
        </p:nvSpPr>
        <p:spPr>
          <a:xfrm>
            <a:off x="637308" y="1263864"/>
            <a:ext cx="11194474" cy="53031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sz="2800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3327631" y="423842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 err="1">
                <a:latin typeface="+mj-lt"/>
                <a:ea typeface="汉仪黑荔枝体简" panose="00020600040101010101" pitchFamily="18" charset="-122"/>
              </a:rPr>
              <a:t>Bài</a:t>
            </a:r>
            <a:r>
              <a:rPr lang="en-US" altLang="zh-CN" sz="2800" dirty="0">
                <a:latin typeface="+mj-lt"/>
                <a:ea typeface="汉仪黑荔枝体简" panose="00020600040101010101" pitchFamily="18" charset="-122"/>
              </a:rPr>
              <a:t> 2</a:t>
            </a:r>
            <a:endParaRPr lang="zh-CN" altLang="en-US" sz="2800" dirty="0">
              <a:latin typeface="+mj-lt"/>
              <a:ea typeface="汉仪黑荔枝体简" panose="00020600040101010101" pitchFamily="18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716D16-93CD-4E2E-91B8-38E80DDF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10837" y="4853620"/>
            <a:ext cx="2122285" cy="2004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28" y="1639694"/>
            <a:ext cx="3037011" cy="1616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68" y="2387454"/>
            <a:ext cx="2964537" cy="1700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635" y="1452657"/>
            <a:ext cx="2278253" cy="1990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655" y="2403721"/>
            <a:ext cx="2062682" cy="1684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518" y="4335344"/>
            <a:ext cx="3052225" cy="1896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9665" y="4328843"/>
            <a:ext cx="3186194" cy="19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3327631" y="423842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 err="1">
                <a:latin typeface="+mj-lt"/>
                <a:ea typeface="汉仪黑荔枝体简" panose="00020600040101010101" pitchFamily="18" charset="-122"/>
              </a:rPr>
              <a:t>Bài</a:t>
            </a:r>
            <a:r>
              <a:rPr lang="en-US" altLang="zh-CN" sz="2800" dirty="0">
                <a:latin typeface="+mj-lt"/>
                <a:ea typeface="汉仪黑荔枝体简" panose="00020600040101010101" pitchFamily="18" charset="-122"/>
              </a:rPr>
              <a:t> 3.</a:t>
            </a:r>
            <a:endParaRPr lang="zh-CN" altLang="en-US" sz="2800" dirty="0">
              <a:latin typeface="+mj-lt"/>
              <a:ea typeface="汉仪黑荔枝体简" panose="00020600040101010101" pitchFamily="18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997"/>
            <a:ext cx="5576669" cy="2303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07" y="1275997"/>
            <a:ext cx="5164715" cy="2303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740" y="3967543"/>
            <a:ext cx="4832696" cy="23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11A961-73C9-4831-8553-D20FCBAC7251}"/>
              </a:ext>
            </a:extLst>
          </p:cNvPr>
          <p:cNvSpPr txBox="1"/>
          <p:nvPr/>
        </p:nvSpPr>
        <p:spPr>
          <a:xfrm>
            <a:off x="1669241" y="1635018"/>
            <a:ext cx="126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4BC7F"/>
                </a:solidFill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rPr>
              <a:t>01 </a:t>
            </a:r>
            <a:endParaRPr lang="zh-CN" altLang="en-US" sz="2800" b="1" dirty="0">
              <a:solidFill>
                <a:srgbClr val="94BC7F"/>
              </a:solidFill>
              <a:latin typeface="Arial" pitchFamily="34" charset="0"/>
              <a:ea typeface="汉仪黑荔枝体简" panose="00020600040101010101" pitchFamily="18" charset="-122"/>
              <a:cs typeface="Arial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BA7514-6FBA-42EC-ACFC-CDFFFA7358D9}"/>
              </a:ext>
            </a:extLst>
          </p:cNvPr>
          <p:cNvSpPr txBox="1"/>
          <p:nvPr/>
        </p:nvSpPr>
        <p:spPr>
          <a:xfrm>
            <a:off x="5606821" y="1697264"/>
            <a:ext cx="145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4BC7F"/>
                </a:solidFill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rPr>
              <a:t>02</a:t>
            </a:r>
            <a:endParaRPr lang="zh-CN" altLang="en-US" sz="2800" b="1" dirty="0">
              <a:solidFill>
                <a:srgbClr val="94BC7F"/>
              </a:solidFill>
              <a:latin typeface="Arial" pitchFamily="34" charset="0"/>
              <a:ea typeface="汉仪黑荔枝体简" panose="00020600040101010101" pitchFamily="18" charset="-122"/>
              <a:cs typeface="Arial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DB59DA-B142-473E-B86C-DD3861BEE73F}"/>
              </a:ext>
            </a:extLst>
          </p:cNvPr>
          <p:cNvSpPr txBox="1"/>
          <p:nvPr/>
        </p:nvSpPr>
        <p:spPr>
          <a:xfrm>
            <a:off x="9731424" y="1676991"/>
            <a:ext cx="1394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4BC7F"/>
                </a:solidFill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rPr>
              <a:t>03</a:t>
            </a:r>
            <a:endParaRPr lang="zh-CN" altLang="en-US" sz="2800" b="1" dirty="0">
              <a:solidFill>
                <a:srgbClr val="94BC7F"/>
              </a:solidFill>
              <a:latin typeface="Arial" pitchFamily="34" charset="0"/>
              <a:ea typeface="汉仪黑荔枝体简" panose="00020600040101010101" pitchFamily="18" charset="-122"/>
              <a:cs typeface="Arial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A279D8B-DB3E-4D3A-9E90-3E6A0CAB23D4}"/>
              </a:ext>
            </a:extLst>
          </p:cNvPr>
          <p:cNvCxnSpPr/>
          <p:nvPr/>
        </p:nvCxnSpPr>
        <p:spPr>
          <a:xfrm>
            <a:off x="1865615" y="2381874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1BB0CB2-E6CC-409E-A2D9-1B79D3CA3417}"/>
              </a:ext>
            </a:extLst>
          </p:cNvPr>
          <p:cNvCxnSpPr/>
          <p:nvPr/>
        </p:nvCxnSpPr>
        <p:spPr>
          <a:xfrm>
            <a:off x="5896707" y="2381874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6414F4B-BD23-40FC-A438-AAC183D87EC0}"/>
              </a:ext>
            </a:extLst>
          </p:cNvPr>
          <p:cNvCxnSpPr/>
          <p:nvPr/>
        </p:nvCxnSpPr>
        <p:spPr>
          <a:xfrm>
            <a:off x="9972156" y="2382321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3612" y="2640886"/>
            <a:ext cx="3785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9001" y="2539080"/>
            <a:ext cx="3629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02197"/>
              </p:ext>
            </p:extLst>
          </p:nvPr>
        </p:nvGraphicFramePr>
        <p:xfrm>
          <a:off x="8528477" y="2640886"/>
          <a:ext cx="3516845" cy="291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6845">
                  <a:extLst>
                    <a:ext uri="{9D8B030D-6E8A-4147-A177-3AD203B41FA5}">
                      <a16:colId xmlns:a16="http://schemas.microsoft.com/office/drawing/2014/main" val="2401881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05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8034" y="2463524"/>
            <a:ext cx="56573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3032366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336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等线</vt:lpstr>
      <vt:lpstr>Franklin Gothic Book</vt:lpstr>
      <vt:lpstr>Franklin Gothic Medium</vt:lpstr>
      <vt:lpstr>LNTH-Kids  Chinese Font 1</vt:lpstr>
      <vt:lpstr>华文楷体</vt:lpstr>
      <vt:lpstr>Times New Roman</vt:lpstr>
      <vt:lpstr>UVN Van Chuong Nang</vt:lpstr>
      <vt:lpstr>Wingdings 2</vt:lpstr>
      <vt:lpstr>Zilla Slab</vt:lpstr>
      <vt:lpstr>全字库正楷体</vt:lpstr>
      <vt:lpstr>汉仪黑荔枝体简</vt:lpstr>
      <vt:lpstr>Trek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38</cp:revision>
  <dcterms:created xsi:type="dcterms:W3CDTF">2017-11-05T02:32:51Z</dcterms:created>
  <dcterms:modified xsi:type="dcterms:W3CDTF">2025-02-05T11:15:01Z</dcterms:modified>
</cp:coreProperties>
</file>