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708" r:id="rId4"/>
  </p:sldMasterIdLst>
  <p:notesMasterIdLst>
    <p:notesMasterId r:id="rId23"/>
  </p:notesMasterIdLst>
  <p:sldIdLst>
    <p:sldId id="285" r:id="rId5"/>
    <p:sldId id="260" r:id="rId6"/>
    <p:sldId id="288" r:id="rId7"/>
    <p:sldId id="503" r:id="rId8"/>
    <p:sldId id="504" r:id="rId9"/>
    <p:sldId id="290" r:id="rId10"/>
    <p:sldId id="505" r:id="rId11"/>
    <p:sldId id="292" r:id="rId12"/>
    <p:sldId id="305" r:id="rId13"/>
    <p:sldId id="322" r:id="rId14"/>
    <p:sldId id="309" r:id="rId15"/>
    <p:sldId id="506" r:id="rId16"/>
    <p:sldId id="508" r:id="rId17"/>
    <p:sldId id="507" r:id="rId18"/>
    <p:sldId id="509" r:id="rId19"/>
    <p:sldId id="307" r:id="rId20"/>
    <p:sldId id="302" r:id="rId21"/>
    <p:sldId id="28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159"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ng Âu" userId="0dcb76ad361bda84" providerId="LiveId" clId="{2B1331D6-A561-4350-AA4B-13BBB6EAABE3}"/>
    <pc:docChg chg="delSld delMainMaster">
      <pc:chgData name="Dung Âu" userId="0dcb76ad361bda84" providerId="LiveId" clId="{2B1331D6-A561-4350-AA4B-13BBB6EAABE3}" dt="2025-03-22T04:30:55.740" v="0" actId="47"/>
      <pc:docMkLst>
        <pc:docMk/>
      </pc:docMkLst>
      <pc:sldChg chg="del">
        <pc:chgData name="Dung Âu" userId="0dcb76ad361bda84" providerId="LiveId" clId="{2B1331D6-A561-4350-AA4B-13BBB6EAABE3}" dt="2025-03-22T04:30:55.740" v="0" actId="47"/>
        <pc:sldMkLst>
          <pc:docMk/>
          <pc:sldMk cId="464067440" sldId="333"/>
        </pc:sldMkLst>
      </pc:sldChg>
      <pc:sldMasterChg chg="del delSldLayout">
        <pc:chgData name="Dung Âu" userId="0dcb76ad361bda84" providerId="LiveId" clId="{2B1331D6-A561-4350-AA4B-13BBB6EAABE3}" dt="2025-03-22T04:30:55.740" v="0" actId="47"/>
        <pc:sldMasterMkLst>
          <pc:docMk/>
          <pc:sldMasterMk cId="2493415887" sldId="2147483721"/>
        </pc:sldMasterMkLst>
        <pc:sldLayoutChg chg="del">
          <pc:chgData name="Dung Âu" userId="0dcb76ad361bda84" providerId="LiveId" clId="{2B1331D6-A561-4350-AA4B-13BBB6EAABE3}" dt="2025-03-22T04:30:55.740" v="0" actId="47"/>
          <pc:sldLayoutMkLst>
            <pc:docMk/>
            <pc:sldMasterMk cId="2493415887" sldId="2147483721"/>
            <pc:sldLayoutMk cId="3532913153" sldId="2147483722"/>
          </pc:sldLayoutMkLst>
        </pc:sldLayoutChg>
        <pc:sldLayoutChg chg="del">
          <pc:chgData name="Dung Âu" userId="0dcb76ad361bda84" providerId="LiveId" clId="{2B1331D6-A561-4350-AA4B-13BBB6EAABE3}" dt="2025-03-22T04:30:55.740" v="0" actId="47"/>
          <pc:sldLayoutMkLst>
            <pc:docMk/>
            <pc:sldMasterMk cId="2493415887" sldId="2147483721"/>
            <pc:sldLayoutMk cId="2282088740" sldId="2147483723"/>
          </pc:sldLayoutMkLst>
        </pc:sldLayoutChg>
        <pc:sldLayoutChg chg="del">
          <pc:chgData name="Dung Âu" userId="0dcb76ad361bda84" providerId="LiveId" clId="{2B1331D6-A561-4350-AA4B-13BBB6EAABE3}" dt="2025-03-22T04:30:55.740" v="0" actId="47"/>
          <pc:sldLayoutMkLst>
            <pc:docMk/>
            <pc:sldMasterMk cId="2493415887" sldId="2147483721"/>
            <pc:sldLayoutMk cId="3223784245" sldId="2147483724"/>
          </pc:sldLayoutMkLst>
        </pc:sldLayoutChg>
        <pc:sldLayoutChg chg="del">
          <pc:chgData name="Dung Âu" userId="0dcb76ad361bda84" providerId="LiveId" clId="{2B1331D6-A561-4350-AA4B-13BBB6EAABE3}" dt="2025-03-22T04:30:55.740" v="0" actId="47"/>
          <pc:sldLayoutMkLst>
            <pc:docMk/>
            <pc:sldMasterMk cId="2493415887" sldId="2147483721"/>
            <pc:sldLayoutMk cId="2137675197" sldId="2147483725"/>
          </pc:sldLayoutMkLst>
        </pc:sldLayoutChg>
        <pc:sldLayoutChg chg="del">
          <pc:chgData name="Dung Âu" userId="0dcb76ad361bda84" providerId="LiveId" clId="{2B1331D6-A561-4350-AA4B-13BBB6EAABE3}" dt="2025-03-22T04:30:55.740" v="0" actId="47"/>
          <pc:sldLayoutMkLst>
            <pc:docMk/>
            <pc:sldMasterMk cId="2493415887" sldId="2147483721"/>
            <pc:sldLayoutMk cId="1649542861" sldId="2147483726"/>
          </pc:sldLayoutMkLst>
        </pc:sldLayoutChg>
        <pc:sldLayoutChg chg="del">
          <pc:chgData name="Dung Âu" userId="0dcb76ad361bda84" providerId="LiveId" clId="{2B1331D6-A561-4350-AA4B-13BBB6EAABE3}" dt="2025-03-22T04:30:55.740" v="0" actId="47"/>
          <pc:sldLayoutMkLst>
            <pc:docMk/>
            <pc:sldMasterMk cId="2493415887" sldId="2147483721"/>
            <pc:sldLayoutMk cId="1326761153" sldId="2147483727"/>
          </pc:sldLayoutMkLst>
        </pc:sldLayoutChg>
        <pc:sldLayoutChg chg="del">
          <pc:chgData name="Dung Âu" userId="0dcb76ad361bda84" providerId="LiveId" clId="{2B1331D6-A561-4350-AA4B-13BBB6EAABE3}" dt="2025-03-22T04:30:55.740" v="0" actId="47"/>
          <pc:sldLayoutMkLst>
            <pc:docMk/>
            <pc:sldMasterMk cId="2493415887" sldId="2147483721"/>
            <pc:sldLayoutMk cId="3023634137" sldId="2147483728"/>
          </pc:sldLayoutMkLst>
        </pc:sldLayoutChg>
        <pc:sldLayoutChg chg="del">
          <pc:chgData name="Dung Âu" userId="0dcb76ad361bda84" providerId="LiveId" clId="{2B1331D6-A561-4350-AA4B-13BBB6EAABE3}" dt="2025-03-22T04:30:55.740" v="0" actId="47"/>
          <pc:sldLayoutMkLst>
            <pc:docMk/>
            <pc:sldMasterMk cId="2493415887" sldId="2147483721"/>
            <pc:sldLayoutMk cId="3559686621" sldId="2147483729"/>
          </pc:sldLayoutMkLst>
        </pc:sldLayoutChg>
        <pc:sldLayoutChg chg="del">
          <pc:chgData name="Dung Âu" userId="0dcb76ad361bda84" providerId="LiveId" clId="{2B1331D6-A561-4350-AA4B-13BBB6EAABE3}" dt="2025-03-22T04:30:55.740" v="0" actId="47"/>
          <pc:sldLayoutMkLst>
            <pc:docMk/>
            <pc:sldMasterMk cId="2493415887" sldId="2147483721"/>
            <pc:sldLayoutMk cId="1897180304" sldId="2147483730"/>
          </pc:sldLayoutMkLst>
        </pc:sldLayoutChg>
        <pc:sldLayoutChg chg="del">
          <pc:chgData name="Dung Âu" userId="0dcb76ad361bda84" providerId="LiveId" clId="{2B1331D6-A561-4350-AA4B-13BBB6EAABE3}" dt="2025-03-22T04:30:55.740" v="0" actId="47"/>
          <pc:sldLayoutMkLst>
            <pc:docMk/>
            <pc:sldMasterMk cId="2493415887" sldId="2147483721"/>
            <pc:sldLayoutMk cId="2538863645" sldId="2147483731"/>
          </pc:sldLayoutMkLst>
        </pc:sldLayoutChg>
        <pc:sldLayoutChg chg="del">
          <pc:chgData name="Dung Âu" userId="0dcb76ad361bda84" providerId="LiveId" clId="{2B1331D6-A561-4350-AA4B-13BBB6EAABE3}" dt="2025-03-22T04:30:55.740" v="0" actId="47"/>
          <pc:sldLayoutMkLst>
            <pc:docMk/>
            <pc:sldMasterMk cId="2493415887" sldId="2147483721"/>
            <pc:sldLayoutMk cId="3968529377" sldId="2147483732"/>
          </pc:sldLayoutMkLst>
        </pc:sldLayoutChg>
        <pc:sldLayoutChg chg="del">
          <pc:chgData name="Dung Âu" userId="0dcb76ad361bda84" providerId="LiveId" clId="{2B1331D6-A561-4350-AA4B-13BBB6EAABE3}" dt="2025-03-22T04:30:55.740" v="0" actId="47"/>
          <pc:sldLayoutMkLst>
            <pc:docMk/>
            <pc:sldMasterMk cId="2493415887" sldId="2147483721"/>
            <pc:sldLayoutMk cId="1481847994" sldId="2147483733"/>
          </pc:sldLayoutMkLst>
        </pc:sldLayoutChg>
        <pc:sldLayoutChg chg="del">
          <pc:chgData name="Dung Âu" userId="0dcb76ad361bda84" providerId="LiveId" clId="{2B1331D6-A561-4350-AA4B-13BBB6EAABE3}" dt="2025-03-22T04:30:55.740" v="0" actId="47"/>
          <pc:sldLayoutMkLst>
            <pc:docMk/>
            <pc:sldMasterMk cId="2493415887" sldId="2147483721"/>
            <pc:sldLayoutMk cId="3775960531" sldId="2147483734"/>
          </pc:sldLayoutMkLst>
        </pc:sldLayoutChg>
        <pc:sldLayoutChg chg="del">
          <pc:chgData name="Dung Âu" userId="0dcb76ad361bda84" providerId="LiveId" clId="{2B1331D6-A561-4350-AA4B-13BBB6EAABE3}" dt="2025-03-22T04:30:55.740" v="0" actId="47"/>
          <pc:sldLayoutMkLst>
            <pc:docMk/>
            <pc:sldMasterMk cId="2493415887" sldId="2147483721"/>
            <pc:sldLayoutMk cId="561341045" sldId="2147483735"/>
          </pc:sldLayoutMkLst>
        </pc:sldLayoutChg>
        <pc:sldLayoutChg chg="del">
          <pc:chgData name="Dung Âu" userId="0dcb76ad361bda84" providerId="LiveId" clId="{2B1331D6-A561-4350-AA4B-13BBB6EAABE3}" dt="2025-03-22T04:30:55.740" v="0" actId="47"/>
          <pc:sldLayoutMkLst>
            <pc:docMk/>
            <pc:sldMasterMk cId="2493415887" sldId="2147483721"/>
            <pc:sldLayoutMk cId="428367193" sldId="214748373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1DCEDC-00B0-47A6-840F-814E60934144}" type="datetimeFigureOut">
              <a:rPr lang="en-US" smtClean="0"/>
              <a:t>3/22/2025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96D91A-E86F-4102-8E28-C9D6A7D3FF58}" type="slidenum">
              <a:rPr lang="en-US" smtClean="0"/>
              <a:t>‹#›</a:t>
            </a:fld>
            <a:endParaRPr lang="en-US"/>
          </a:p>
        </p:txBody>
      </p:sp>
    </p:spTree>
    <p:extLst>
      <p:ext uri="{BB962C8B-B14F-4D97-AF65-F5344CB8AC3E}">
        <p14:creationId xmlns:p14="http://schemas.microsoft.com/office/powerpoint/2010/main" val="3114491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A5658-281D-48B9-9852-EAF432BE49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220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tình hình thực tế trên lớp, GV đưa từ học sinh viết sai vào để sửa chữa</a:t>
            </a:r>
          </a:p>
        </p:txBody>
      </p:sp>
    </p:spTree>
    <p:extLst>
      <p:ext uri="{BB962C8B-B14F-4D97-AF65-F5344CB8AC3E}">
        <p14:creationId xmlns:p14="http://schemas.microsoft.com/office/powerpoint/2010/main" val="4106665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theo tình hình lớp, GV thêm vào dấu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theo tình hình lớp, GV thêm vào dấu ...</a:t>
            </a:r>
          </a:p>
        </p:txBody>
      </p:sp>
    </p:spTree>
    <p:extLst>
      <p:ext uri="{BB962C8B-B14F-4D97-AF65-F5344CB8AC3E}">
        <p14:creationId xmlns:p14="http://schemas.microsoft.com/office/powerpoint/2010/main" val="106817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theo tình hình lớp, GV thêm vào dấu ...</a:t>
            </a:r>
          </a:p>
        </p:txBody>
      </p:sp>
    </p:spTree>
    <p:extLst>
      <p:ext uri="{BB962C8B-B14F-4D97-AF65-F5344CB8AC3E}">
        <p14:creationId xmlns:p14="http://schemas.microsoft.com/office/powerpoint/2010/main" val="576700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p>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Hỏi bài cũ</a:t>
            </a:r>
          </a:p>
          <a:p>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Hỏi bài cũ</a:t>
            </a:r>
          </a:p>
          <a:p>
            <a:endParaRPr lang="en-GB" altLang="en-US"/>
          </a:p>
        </p:txBody>
      </p:sp>
    </p:spTree>
    <p:extLst>
      <p:ext uri="{BB962C8B-B14F-4D97-AF65-F5344CB8AC3E}">
        <p14:creationId xmlns:p14="http://schemas.microsoft.com/office/powerpoint/2010/main" val="171183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tình hình thực tế trên lớp, GV đưa từ học sinh viết sai vào để sửa chữa</a:t>
            </a:r>
          </a:p>
        </p:txBody>
      </p:sp>
    </p:spTree>
    <p:extLst>
      <p:ext uri="{BB962C8B-B14F-4D97-AF65-F5344CB8AC3E}">
        <p14:creationId xmlns:p14="http://schemas.microsoft.com/office/powerpoint/2010/main" val="3409393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theo tình hình lớp, GV thêm vào dấu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theo tình hình lớp, GV thêm vào dấu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tình hình thực tế trên lớp, GV đưa từ học sinh viết sai vào để sửa chữa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theo tình hình lớp, GV thêm vào dấu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3/22/2025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157156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3/22/2025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312682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3/22/2025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962304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3/22/2025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738936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3/22/2025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0431362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3/22/2025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772707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3/22/2025</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15908431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3/22/2025</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3370614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3/22/2025</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1936010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3/22/2025</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997337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3/22/2025</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855490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3/22/2025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85658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3/22/2025</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7047026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3/22/2025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8276437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3/22/2025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9623934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extLst>
      <p:ext uri="{BB962C8B-B14F-4D97-AF65-F5344CB8AC3E}">
        <p14:creationId xmlns:p14="http://schemas.microsoft.com/office/powerpoint/2010/main" val="3934576495"/>
      </p:ext>
    </p:extLst>
  </p:cSld>
  <p:clrMapOvr>
    <a:masterClrMapping/>
  </p:clrMapOvr>
  <p:transition>
    <p:split orient="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3/22/2025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7500358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3/22/2025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2791851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3/22/2025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8044F763-E311-496D-9919-69760CD106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158900" y="0"/>
            <a:ext cx="2540000" cy="2540000"/>
          </a:xfrm>
          <a:prstGeom prst="rect">
            <a:avLst/>
          </a:prstGeom>
        </p:spPr>
      </p:pic>
      <p:pic>
        <p:nvPicPr>
          <p:cNvPr id="8" name="Picture 7">
            <a:extLst>
              <a:ext uri="{FF2B5EF4-FFF2-40B4-BE49-F238E27FC236}">
                <a16:creationId xmlns:a16="http://schemas.microsoft.com/office/drawing/2014/main" id="{B9E91704-1EB2-4677-9512-0066BC85DE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109100" y="0"/>
            <a:ext cx="2540000" cy="2540000"/>
          </a:xfrm>
          <a:prstGeom prst="rect">
            <a:avLst/>
          </a:prstGeom>
        </p:spPr>
      </p:pic>
      <p:pic>
        <p:nvPicPr>
          <p:cNvPr id="9" name="Picture 8">
            <a:extLst>
              <a:ext uri="{FF2B5EF4-FFF2-40B4-BE49-F238E27FC236}">
                <a16:creationId xmlns:a16="http://schemas.microsoft.com/office/drawing/2014/main" id="{79231F23-0A41-4F63-86CA-CE16975348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60700" y="20523200"/>
            <a:ext cx="2540000" cy="2540000"/>
          </a:xfrm>
          <a:prstGeom prst="rect">
            <a:avLst/>
          </a:prstGeom>
        </p:spPr>
      </p:pic>
    </p:spTree>
    <p:extLst>
      <p:ext uri="{BB962C8B-B14F-4D97-AF65-F5344CB8AC3E}">
        <p14:creationId xmlns:p14="http://schemas.microsoft.com/office/powerpoint/2010/main" val="106786869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3/22/2025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4947698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3/22/2025</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1738152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3/22/2025</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7122291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3/22/2025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1568700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3/22/2025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8002481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25138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67301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39729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391424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26349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3/22/2025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1610062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3/22/2025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0755442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3/22/2025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2649793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3/22/2025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5237362F-CC73-4585-AA85-92B3A56665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158900" y="0"/>
            <a:ext cx="2540000" cy="2540000"/>
          </a:xfrm>
          <a:prstGeom prst="rect">
            <a:avLst/>
          </a:prstGeom>
        </p:spPr>
      </p:pic>
      <p:pic>
        <p:nvPicPr>
          <p:cNvPr id="8" name="Picture 7">
            <a:extLst>
              <a:ext uri="{FF2B5EF4-FFF2-40B4-BE49-F238E27FC236}">
                <a16:creationId xmlns:a16="http://schemas.microsoft.com/office/drawing/2014/main" id="{7B5B0AAE-B8B3-45CE-BEC8-7E065C0920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109100" y="0"/>
            <a:ext cx="2540000" cy="2540000"/>
          </a:xfrm>
          <a:prstGeom prst="rect">
            <a:avLst/>
          </a:prstGeom>
        </p:spPr>
      </p:pic>
      <p:pic>
        <p:nvPicPr>
          <p:cNvPr id="9" name="Picture 8">
            <a:extLst>
              <a:ext uri="{FF2B5EF4-FFF2-40B4-BE49-F238E27FC236}">
                <a16:creationId xmlns:a16="http://schemas.microsoft.com/office/drawing/2014/main" id="{9F0C2E86-868D-494A-A07E-698CB56959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60700" y="20523200"/>
            <a:ext cx="2540000" cy="2540000"/>
          </a:xfrm>
          <a:prstGeom prst="rect">
            <a:avLst/>
          </a:prstGeom>
        </p:spPr>
      </p:pic>
    </p:spTree>
    <p:extLst>
      <p:ext uri="{BB962C8B-B14F-4D97-AF65-F5344CB8AC3E}">
        <p14:creationId xmlns:p14="http://schemas.microsoft.com/office/powerpoint/2010/main" val="24345121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3/22/2025</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14742061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91847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3/22/2025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62550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3/22/2025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82338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3/22/2025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01002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3/22/2025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355544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3/22/2025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65173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3/22/2025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1195565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3/22/2025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2303652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3/22/2025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284090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3/22/2025</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4114707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3/22/2025</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3972696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3/22/2025</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225402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3/22/2025</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2605575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3/22/2025</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009868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3/22/2025</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264075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3/22/2025</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4974627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3/22/2025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5244133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3/22/2025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0456415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extLst>
      <p:ext uri="{BB962C8B-B14F-4D97-AF65-F5344CB8AC3E}">
        <p14:creationId xmlns:p14="http://schemas.microsoft.com/office/powerpoint/2010/main" val="485698896"/>
      </p:ext>
    </p:extLst>
  </p:cSld>
  <p:clrMapOvr>
    <a:masterClrMapping/>
  </p:clrMapOvr>
  <p:transition>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3/22/2025</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57001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3/22/2025</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078754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3/22/2025</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150984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3/22/2025</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926613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18" Type="http://schemas.openxmlformats.org/officeDocument/2006/relationships/image" Target="../media/image6.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5.svg"/><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svg"/><Relationship Id="rId10" Type="http://schemas.openxmlformats.org/officeDocument/2006/relationships/slideLayout" Target="../slideLayouts/slideLayout21.xml"/><Relationship Id="rId19" Type="http://schemas.openxmlformats.org/officeDocument/2006/relationships/image" Target="../media/image7.sv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image" Target="../media/image8.jpg"/><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theme" Target="../theme/theme3.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4.xml"/><Relationship Id="rId18" Type="http://schemas.openxmlformats.org/officeDocument/2006/relationships/image" Target="../media/image6.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5.svg"/><Relationship Id="rId2" Type="http://schemas.openxmlformats.org/officeDocument/2006/relationships/slideLayout" Target="../slideLayouts/slideLayout47.xml"/><Relationship Id="rId16" Type="http://schemas.openxmlformats.org/officeDocument/2006/relationships/image" Target="../media/image4.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3.svg"/><Relationship Id="rId10" Type="http://schemas.openxmlformats.org/officeDocument/2006/relationships/slideLayout" Target="../slideLayouts/slideLayout55.xml"/><Relationship Id="rId19" Type="http://schemas.openxmlformats.org/officeDocument/2006/relationships/image" Target="../media/image7.sv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79703AF9-C7FB-A853-95C0-C150BDE3883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18142" y="182511"/>
            <a:ext cx="1240708" cy="1240708"/>
          </a:xfrm>
          <a:prstGeom prst="rect">
            <a:avLst/>
          </a:prstGeom>
        </p:spPr>
      </p:pic>
    </p:spTree>
    <p:extLst>
      <p:ext uri="{BB962C8B-B14F-4D97-AF65-F5344CB8AC3E}">
        <p14:creationId xmlns:p14="http://schemas.microsoft.com/office/powerpoint/2010/main" val="34319331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34486409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33967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359774658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4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4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4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7.pn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4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28.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7.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4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47.xml"/><Relationship Id="rId5" Type="http://schemas.openxmlformats.org/officeDocument/2006/relationships/image" Target="../media/image41.sv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17.sv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image" Target="../media/image20.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23.png"/><Relationship Id="rId4" Type="http://schemas.openxmlformats.org/officeDocument/2006/relationships/image" Target="../media/image20.sv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4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28.sv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7.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CD9"/>
        </a:solidFill>
        <a:effectLst/>
      </p:bgPr>
    </p:bg>
    <p:spTree>
      <p:nvGrpSpPr>
        <p:cNvPr id="1" name=""/>
        <p:cNvGrpSpPr/>
        <p:nvPr/>
      </p:nvGrpSpPr>
      <p:grpSpPr>
        <a:xfrm>
          <a:off x="0" y="0"/>
          <a:ext cx="0" cy="0"/>
          <a:chOff x="0" y="0"/>
          <a:chExt cx="0" cy="0"/>
        </a:xfrm>
      </p:grpSpPr>
      <p:pic>
        <p:nvPicPr>
          <p:cNvPr id="15"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 y="361950"/>
            <a:ext cx="3512185" cy="2701290"/>
          </a:xfrm>
          <a:prstGeom prst="rect">
            <a:avLst/>
          </a:prstGeom>
        </p:spPr>
      </p:pic>
      <p:pic>
        <p:nvPicPr>
          <p:cNvPr id="17"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781590" y="76503"/>
            <a:ext cx="5350213" cy="4114800"/>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21540"/>
          <a:stretch>
            <a:fillRect/>
          </a:stretch>
        </p:blipFill>
        <p:spPr>
          <a:xfrm>
            <a:off x="349885" y="1450975"/>
            <a:ext cx="11591925" cy="5198745"/>
          </a:xfrm>
          <a:prstGeom prst="rect">
            <a:avLst/>
          </a:prstGeom>
        </p:spPr>
      </p:pic>
      <p:pic>
        <p:nvPicPr>
          <p:cNvPr id="2" name="Picture 1">
            <a:extLst>
              <a:ext uri="{FF2B5EF4-FFF2-40B4-BE49-F238E27FC236}">
                <a16:creationId xmlns:a16="http://schemas.microsoft.com/office/drawing/2014/main" id="{CBC4AE2D-725A-3299-01AD-6CB6F4E1579E}"/>
              </a:ext>
            </a:extLst>
          </p:cNvPr>
          <p:cNvPicPr>
            <a:picLocks noChangeAspect="1"/>
          </p:cNvPicPr>
          <p:nvPr/>
        </p:nvPicPr>
        <p:blipFill>
          <a:blip r:embed="rId7"/>
          <a:stretch>
            <a:fillRect/>
          </a:stretch>
        </p:blipFill>
        <p:spPr>
          <a:xfrm>
            <a:off x="4602859" y="0"/>
            <a:ext cx="2688569" cy="1518036"/>
          </a:xfrm>
          <a:prstGeom prst="rect">
            <a:avLst/>
          </a:prstGeom>
        </p:spPr>
      </p:pic>
      <p:pic>
        <p:nvPicPr>
          <p:cNvPr id="4" name="Picture 3">
            <a:extLst>
              <a:ext uri="{FF2B5EF4-FFF2-40B4-BE49-F238E27FC236}">
                <a16:creationId xmlns:a16="http://schemas.microsoft.com/office/drawing/2014/main" id="{C5B0F67E-8D06-D23B-1F12-60A4CB76BAB2}"/>
              </a:ext>
            </a:extLst>
          </p:cNvPr>
          <p:cNvPicPr>
            <a:picLocks noChangeAspect="1"/>
          </p:cNvPicPr>
          <p:nvPr/>
        </p:nvPicPr>
        <p:blipFill>
          <a:blip r:embed="rId8"/>
          <a:stretch>
            <a:fillRect/>
          </a:stretch>
        </p:blipFill>
        <p:spPr>
          <a:xfrm>
            <a:off x="1731285" y="1296074"/>
            <a:ext cx="8291279" cy="20179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152400"/>
            <a:ext cx="1287145" cy="108458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217445" y="1676400"/>
            <a:ext cx="5405320" cy="4114800"/>
          </a:xfrm>
          <a:prstGeom prst="rect">
            <a:avLst/>
          </a:prstGeom>
        </p:spPr>
      </p:pic>
      <p:sp>
        <p:nvSpPr>
          <p:cNvPr id="7" name="Rectangles 6"/>
          <p:cNvSpPr/>
          <p:nvPr/>
        </p:nvSpPr>
        <p:spPr>
          <a:xfrm>
            <a:off x="3924300" y="2351405"/>
            <a:ext cx="4057650" cy="1938992"/>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2.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Chỉnh</a:t>
            </a: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sửa</a:t>
            </a: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viết</a:t>
            </a:r>
            <a:endPar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9255" y="287020"/>
            <a:ext cx="1287145" cy="1084580"/>
          </a:xfrm>
          <a:prstGeom prst="rect">
            <a:avLst/>
          </a:prstGeom>
        </p:spPr>
      </p:pic>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00778" y="1857375"/>
            <a:ext cx="3533584" cy="4114800"/>
          </a:xfrm>
          <a:prstGeom prst="rect">
            <a:avLst/>
          </a:prstGeom>
        </p:spPr>
      </p:pic>
      <p:sp>
        <p:nvSpPr>
          <p:cNvPr id="3" name="Rectangle: Rounded Corners 2">
            <a:extLst>
              <a:ext uri="{FF2B5EF4-FFF2-40B4-BE49-F238E27FC236}">
                <a16:creationId xmlns:a16="http://schemas.microsoft.com/office/drawing/2014/main" id="{4997BF4C-E8B2-6DDF-ABC1-6855A01241BE}"/>
              </a:ext>
            </a:extLst>
          </p:cNvPr>
          <p:cNvSpPr/>
          <p:nvPr/>
        </p:nvSpPr>
        <p:spPr>
          <a:xfrm>
            <a:off x="736608" y="625026"/>
            <a:ext cx="7435841" cy="1746700"/>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Đọc</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lại</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bài</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làm</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của</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em</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và</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nhận</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xét</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của</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thầy</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cô</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chú</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ý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những</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chỗ</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mắc</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lỗi</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p>
        </p:txBody>
      </p:sp>
      <p:sp>
        <p:nvSpPr>
          <p:cNvPr id="5" name="Rectangle: Rounded Corners 4">
            <a:extLst>
              <a:ext uri="{FF2B5EF4-FFF2-40B4-BE49-F238E27FC236}">
                <a16:creationId xmlns:a16="http://schemas.microsoft.com/office/drawing/2014/main" id="{02D88F09-7CED-88FC-E701-F4A1E5DB3B2F}"/>
              </a:ext>
            </a:extLst>
          </p:cNvPr>
          <p:cNvSpPr/>
          <p:nvPr/>
        </p:nvSpPr>
        <p:spPr>
          <a:xfrm>
            <a:off x="660408" y="2872926"/>
            <a:ext cx="7435841" cy="1508574"/>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lvl="0" algn="just">
              <a:defRPr/>
            </a:pPr>
            <a:r>
              <a:rPr lang="en-US" sz="3600" b="1" kern="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rPr>
              <a:t>Tự chữa bài theo nhận xét của thầy cô.</a:t>
            </a:r>
            <a:endPar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152400"/>
            <a:ext cx="1287145" cy="108458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217445" y="1676400"/>
            <a:ext cx="5405320" cy="4114800"/>
          </a:xfrm>
          <a:prstGeom prst="rect">
            <a:avLst/>
          </a:prstGeom>
        </p:spPr>
      </p:pic>
      <p:sp>
        <p:nvSpPr>
          <p:cNvPr id="7" name="Rectangles 6"/>
          <p:cNvSpPr/>
          <p:nvPr/>
        </p:nvSpPr>
        <p:spPr>
          <a:xfrm>
            <a:off x="3924300" y="2351405"/>
            <a:ext cx="4057650" cy="1938992"/>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3.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Học</a:t>
            </a: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tập</a:t>
            </a: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văn</a:t>
            </a: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tốt</a:t>
            </a:r>
            <a:endPar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51457194"/>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9255" y="287020"/>
            <a:ext cx="1287145" cy="1084580"/>
          </a:xfrm>
          <a:prstGeom prst="rect">
            <a:avLst/>
          </a:prstGeom>
        </p:spPr>
      </p:pic>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62528" y="1828800"/>
            <a:ext cx="3533584" cy="411480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13405" y="1371600"/>
            <a:ext cx="5468173" cy="4114800"/>
          </a:xfrm>
          <a:prstGeom prst="rect">
            <a:avLst/>
          </a:prstGeom>
        </p:spPr>
      </p:pic>
      <p:sp>
        <p:nvSpPr>
          <p:cNvPr id="4" name="Rectangles 3"/>
          <p:cNvSpPr/>
          <p:nvPr/>
        </p:nvSpPr>
        <p:spPr>
          <a:xfrm>
            <a:off x="2018062" y="2133600"/>
            <a:ext cx="4326827" cy="2308324"/>
          </a:xfrm>
          <a:prstGeom prst="rect">
            <a:avLst/>
          </a:prstGeom>
          <a:noFill/>
          <a:ln>
            <a:noFill/>
          </a:ln>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Cùng lắng nghe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những đoạn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văn hay nhé!</a:t>
            </a:r>
          </a:p>
        </p:txBody>
      </p:sp>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08FB8C06-3D55-0AFF-0E5D-EEB8BF377BF9}"/>
              </a:ext>
            </a:extLst>
          </p:cNvPr>
          <p:cNvSpPr txBox="1"/>
          <p:nvPr/>
        </p:nvSpPr>
        <p:spPr>
          <a:xfrm>
            <a:off x="446315" y="173093"/>
            <a:ext cx="10889615" cy="4708981"/>
          </a:xfrm>
          <a:prstGeom prst="rect">
            <a:avLst/>
          </a:prstGeom>
          <a:noFill/>
        </p:spPr>
        <p:txBody>
          <a:bodyPr wrap="square" rtlCol="0" anchor="t">
            <a:spAutoFit/>
          </a:bodyPr>
          <a:lstStyle/>
          <a:p>
            <a:pPr algn="just"/>
            <a:r>
              <a:rPr lang="en-US" sz="2000" b="0" i="0" dirty="0">
                <a:solidFill>
                  <a:srgbClr val="002060"/>
                </a:solidFill>
                <a:effectLst/>
                <a:latin typeface="Cambria" panose="02040503050406030204" pitchFamily="18" charset="0"/>
                <a:ea typeface="Cambria" panose="02040503050406030204" pitchFamily="18" charset="0"/>
              </a:rPr>
              <a:t>   </a:t>
            </a:r>
            <a:r>
              <a:rPr lang="vi-VN" sz="2000" b="0" i="0" dirty="0">
                <a:solidFill>
                  <a:srgbClr val="002060"/>
                </a:solidFill>
                <a:effectLst/>
                <a:latin typeface="Cambria" panose="02040503050406030204" pitchFamily="18" charset="0"/>
                <a:ea typeface="Cambria" panose="02040503050406030204" pitchFamily="18" charset="0"/>
              </a:rPr>
              <a:t>Hè năm ngoái, em cùng gia đình đã có chuyến đi thăm lăng Bác rất vui và lí thú. Trải nghiệm đi thăm lăng Bác không chỉ thú vị mà còn giúp em có thêm những hiểu biết về chủ tịch Hồ Chí Minh kính yêu của dân tộc ta.</a:t>
            </a:r>
          </a:p>
          <a:p>
            <a:pPr algn="just"/>
            <a:r>
              <a:rPr lang="en-US" sz="2000" b="0" i="0" dirty="0">
                <a:solidFill>
                  <a:srgbClr val="002060"/>
                </a:solidFill>
                <a:effectLst/>
                <a:latin typeface="Cambria" panose="02040503050406030204" pitchFamily="18" charset="0"/>
                <a:ea typeface="Cambria" panose="02040503050406030204" pitchFamily="18" charset="0"/>
              </a:rPr>
              <a:t>   </a:t>
            </a:r>
            <a:r>
              <a:rPr lang="vi-VN" sz="2000" b="0" i="0" dirty="0">
                <a:solidFill>
                  <a:srgbClr val="002060"/>
                </a:solidFill>
                <a:effectLst/>
                <a:latin typeface="Cambria" panose="02040503050406030204" pitchFamily="18" charset="0"/>
                <a:ea typeface="Cambria" panose="02040503050406030204" pitchFamily="18" charset="0"/>
              </a:rPr>
              <a:t>Trên đường đi em đã rất háo hức, chỉ mong nhanh chóng đến nơi. Khi đứng trước Quảng trường Ba Đình rộng lớn, nơi mà Bác Hồ đã đọc bản Tuyên ngôn độc lập trước quốc dân đồng bào, tuyên bố nền độc lập của dân tộc, khai sinh ra nước Việt Nam dân chủ cộng hòa, em xúc động và tự hào vô cùng. Cả gia đình em cùng các du khách đến thăm quan đều xếp hàng trật tự để vào lăng viếng Bác. </a:t>
            </a:r>
            <a:r>
              <a:rPr lang="en-US" sz="2000" b="0" i="0" dirty="0">
                <a:solidFill>
                  <a:srgbClr val="002060"/>
                </a:solidFill>
                <a:effectLst/>
                <a:latin typeface="Cambria" panose="02040503050406030204" pitchFamily="18" charset="0"/>
                <a:ea typeface="Cambria" panose="02040503050406030204" pitchFamily="18" charset="0"/>
              </a:rPr>
              <a:t>   </a:t>
            </a:r>
            <a:r>
              <a:rPr lang="vi-VN" sz="2000" b="0" i="0" dirty="0">
                <a:solidFill>
                  <a:srgbClr val="002060"/>
                </a:solidFill>
                <a:effectLst/>
                <a:latin typeface="Cambria" panose="02040503050406030204" pitchFamily="18" charset="0"/>
                <a:ea typeface="Cambria" panose="02040503050406030204" pitchFamily="18" charset="0"/>
              </a:rPr>
              <a:t>Trong lăng rộng và sáng, em có cảm giác thứ ánh sáng ấy không phải là những ánh điện mà do chính vầng hào quang tỏa ra từ Bác, đến gần nơi Bác yên nghỉ, em có thể nhìn rõ chân dung của Bác. Khuôn mặt hiền từ, phúc hậu của Bác cũng giống như những bức tranh, những tư liệu về Bác mà em từng nhìn thấy nhưng cảm giác đến gần Bác thì cảm xúc chân thực và tình cảm cũng tha thiết hơn rất nhiều.</a:t>
            </a:r>
          </a:p>
          <a:p>
            <a:pPr algn="just"/>
            <a:r>
              <a:rPr lang="en-US" sz="2000" b="0" i="0" dirty="0">
                <a:solidFill>
                  <a:srgbClr val="002060"/>
                </a:solidFill>
                <a:effectLst/>
                <a:latin typeface="Cambria" panose="02040503050406030204" pitchFamily="18" charset="0"/>
                <a:ea typeface="Cambria" panose="02040503050406030204" pitchFamily="18" charset="0"/>
              </a:rPr>
              <a:t>   </a:t>
            </a:r>
            <a:r>
              <a:rPr lang="vi-VN" sz="2000" b="0" i="0" dirty="0">
                <a:solidFill>
                  <a:srgbClr val="002060"/>
                </a:solidFill>
                <a:effectLst/>
                <a:latin typeface="Cambria" panose="02040503050406030204" pitchFamily="18" charset="0"/>
                <a:ea typeface="Cambria" panose="02040503050406030204" pitchFamily="18" charset="0"/>
              </a:rPr>
              <a:t>Đây là một chuyến đi mang đến cho em những trải nghiệm lạ lẫm, nhưng vô cùng lí thú. Qua đó, khơi gợi trong em niềm tự hào về lịch sử dân tộc, giúp em hiểu thêm cuộc đời và sự nghiệp của Bác Hồ - một trong những con người vĩ đại nhất thế kỉ XX.</a:t>
            </a:r>
          </a:p>
        </p:txBody>
      </p:sp>
    </p:spTree>
    <p:extLst>
      <p:ext uri="{BB962C8B-B14F-4D97-AF65-F5344CB8AC3E}">
        <p14:creationId xmlns:p14="http://schemas.microsoft.com/office/powerpoint/2010/main" val="393362513"/>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9255" y="287020"/>
            <a:ext cx="1287145" cy="1084580"/>
          </a:xfrm>
          <a:prstGeom prst="rect">
            <a:avLst/>
          </a:prstGeom>
        </p:spPr>
      </p:pic>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62528" y="1828800"/>
            <a:ext cx="3533584" cy="411480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01301" y="835742"/>
            <a:ext cx="6180277" cy="4650658"/>
          </a:xfrm>
          <a:prstGeom prst="rect">
            <a:avLst/>
          </a:prstGeom>
        </p:spPr>
      </p:pic>
      <p:sp>
        <p:nvSpPr>
          <p:cNvPr id="4" name="Rectangles 3"/>
          <p:cNvSpPr/>
          <p:nvPr/>
        </p:nvSpPr>
        <p:spPr>
          <a:xfrm>
            <a:off x="1270487" y="1868130"/>
            <a:ext cx="5074723" cy="2123658"/>
          </a:xfrm>
          <a:prstGeom prst="rect">
            <a:avLst/>
          </a:prstGeom>
          <a:noFill/>
          <a:ln>
            <a:noFill/>
          </a:ln>
        </p:spPr>
        <p:txBody>
          <a:bodyPr wrap="none" rtlCol="0" anchor="t">
            <a:spAutoFit/>
          </a:bodyPr>
          <a:lstStyle/>
          <a:p>
            <a:pPr lvl="0" algn="ctr">
              <a:defRPr/>
            </a:pP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Nêu</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cái</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hay, </a:t>
            </a: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cái</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cần</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p>
          <a:p>
            <a:pPr lvl="0" algn="ctr">
              <a:defRPr/>
            </a:pP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học</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tập</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trong</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p>
          <a:p>
            <a:pPr lvl="0" algn="ctr">
              <a:defRPr/>
            </a:pP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bài</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văn</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của</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bạn</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endParaRPr kumimoji="0" lang="en-GB" altLang="en-US" sz="44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6118038"/>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3400" y="457200"/>
            <a:ext cx="7184923" cy="4335145"/>
          </a:xfrm>
          <a:prstGeom prst="rect">
            <a:avLst/>
          </a:prstGeom>
        </p:spPr>
      </p:pic>
      <p:sp>
        <p:nvSpPr>
          <p:cNvPr id="6" name="Rectangles 5"/>
          <p:cNvSpPr/>
          <p:nvPr/>
        </p:nvSpPr>
        <p:spPr>
          <a:xfrm>
            <a:off x="641555" y="1445342"/>
            <a:ext cx="6791632" cy="2308324"/>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4. Viết lại một đoạn trong bài của em theo cách hay hơn</a:t>
            </a:r>
            <a:endParaRPr kumimoji="0" lang="en-GB" altLang="en-US" sz="48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5250"/>
          <a:stretch>
            <a:fillRect/>
          </a:stretch>
        </p:blipFill>
        <p:spPr>
          <a:xfrm>
            <a:off x="6324600" y="1447800"/>
            <a:ext cx="5297170" cy="53835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6800" y="838200"/>
            <a:ext cx="9491345" cy="4221480"/>
          </a:xfrm>
          <a:prstGeom prst="rect">
            <a:avLst/>
          </a:prstGeom>
        </p:spPr>
      </p:pic>
      <p:pic>
        <p:nvPicPr>
          <p:cNvPr id="6" name="Picture 5">
            <a:extLst>
              <a:ext uri="{FF2B5EF4-FFF2-40B4-BE49-F238E27FC236}">
                <a16:creationId xmlns:a16="http://schemas.microsoft.com/office/drawing/2014/main" id="{1058A197-C8E7-D38B-090F-605FC0056E6A}"/>
              </a:ext>
            </a:extLst>
          </p:cNvPr>
          <p:cNvPicPr>
            <a:picLocks noChangeAspect="1"/>
          </p:cNvPicPr>
          <p:nvPr/>
        </p:nvPicPr>
        <p:blipFill>
          <a:blip r:embed="rId4"/>
          <a:stretch>
            <a:fillRect/>
          </a:stretch>
        </p:blipFill>
        <p:spPr>
          <a:xfrm>
            <a:off x="847665" y="0"/>
            <a:ext cx="2615411" cy="1457070"/>
          </a:xfrm>
          <a:prstGeom prst="rect">
            <a:avLst/>
          </a:prstGeom>
        </p:spPr>
      </p:pic>
      <p:sp>
        <p:nvSpPr>
          <p:cNvPr id="8" name="TextBox 7">
            <a:extLst>
              <a:ext uri="{FF2B5EF4-FFF2-40B4-BE49-F238E27FC236}">
                <a16:creationId xmlns:a16="http://schemas.microsoft.com/office/drawing/2014/main" id="{EBCB77A1-67F4-5C33-D5ED-2AD66B995F5D}"/>
              </a:ext>
            </a:extLst>
          </p:cNvPr>
          <p:cNvSpPr txBox="1"/>
          <p:nvPr/>
        </p:nvSpPr>
        <p:spPr>
          <a:xfrm>
            <a:off x="1992086" y="2177143"/>
            <a:ext cx="636814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GV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nhập</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vào</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đây</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hidden="1"/>
          <p:cNvSpPr>
            <a:spLocks noGrp="1"/>
          </p:cNvSpPr>
          <p:nvPr>
            <p:ph type="title"/>
          </p:nvPr>
        </p:nvSpPr>
        <p:spPr/>
        <p:txBody>
          <a:bodyPr/>
          <a:lstStyle/>
          <a:p>
            <a:endParaRPr lang="zh-CN" altLang="en-US">
              <a:latin typeface="+mn-lt"/>
              <a:ea typeface="+mn-ea"/>
              <a:cs typeface="+mn-ea"/>
              <a:sym typeface="+mn-lt"/>
            </a:endParaRPr>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 y="-45535"/>
            <a:ext cx="12192000" cy="6903535"/>
          </a:xfrm>
          <a:prstGeom prst="rect">
            <a:avLst/>
          </a:prstGeom>
          <a:noFill/>
          <a:ln>
            <a:noFill/>
          </a:ln>
        </p:spPr>
      </p:pic>
      <p:pic>
        <p:nvPicPr>
          <p:cNvPr id="4" name="Picture 3"/>
          <p:cNvPicPr>
            <a:picLocks noChangeAspect="1"/>
          </p:cNvPicPr>
          <p:nvPr/>
        </p:nvPicPr>
        <p:blipFill>
          <a:blip r:embed="rId4"/>
          <a:stretch>
            <a:fillRect/>
          </a:stretch>
        </p:blipFill>
        <p:spPr>
          <a:xfrm>
            <a:off x="1371600" y="1981200"/>
            <a:ext cx="9925050" cy="15716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advClick="0" advTm="3000">
        <p14:glitter pattern="hexago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直接连接符 66"/>
          <p:cNvCxnSpPr/>
          <p:nvPr/>
        </p:nvCxnSpPr>
        <p:spPr>
          <a:xfrm>
            <a:off x="672922" y="1447897"/>
            <a:ext cx="10815311" cy="0"/>
          </a:xfrm>
          <a:prstGeom prst="line">
            <a:avLst/>
          </a:prstGeom>
          <a:noFill/>
          <a:ln w="12700" cap="flat" cmpd="sng" algn="ctr">
            <a:solidFill>
              <a:sysClr val="windowText" lastClr="000000"/>
            </a:solidFill>
            <a:prstDash val="dash"/>
          </a:ln>
          <a:effectLst/>
        </p:spPr>
      </p:cxnSp>
      <p:sp>
        <p:nvSpPr>
          <p:cNvPr id="3" name="Text Box 2"/>
          <p:cNvSpPr txBox="1"/>
          <p:nvPr/>
        </p:nvSpPr>
        <p:spPr>
          <a:xfrm>
            <a:off x="1447800" y="1728470"/>
            <a:ext cx="10744200" cy="1569660"/>
          </a:xfrm>
          <a:prstGeom prst="rect">
            <a:avLst/>
          </a:prstGeom>
          <a:noFill/>
        </p:spPr>
        <p:txBody>
          <a:bodyPr wrap="square" rtlCol="0" anchor="t">
            <a:spAutoFit/>
          </a:bodyPr>
          <a:lstStyle/>
          <a:p>
            <a:pPr lvl="0" algn="just"/>
            <a:r>
              <a:rPr lang="vi-VN"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Củng cố kiến thức viết văn thuật lại một sự việc, nhận ra lỗi trong bài của mình và sửa lỗi theo nhận xét; học được điều hay từ bài viết của bạn.</a:t>
            </a:r>
            <a:endParaRPr kumimoji="0" lang="en-GB"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SVN-Shintia Script" panose="02000804000000020003" charset="0"/>
            </a:endParaRPr>
          </a:p>
        </p:txBody>
      </p:sp>
      <p:pic>
        <p:nvPicPr>
          <p:cNvPr id="6" name="Picture 4"/>
          <p:cNvPicPr>
            <a:picLocks noGrp="1" noChangeAspect="1"/>
          </p:cNvPicPr>
          <p:nvPr>
            <p:ph sz="half" idx="2"/>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7200" y="1828800"/>
            <a:ext cx="904875" cy="819785"/>
          </a:xfrm>
          <a:prstGeom prst="rect">
            <a:avLst/>
          </a:prstGeom>
        </p:spPr>
      </p:pic>
      <p:pic>
        <p:nvPicPr>
          <p:cNvPr id="4" name="Picture 3">
            <a:extLst>
              <a:ext uri="{FF2B5EF4-FFF2-40B4-BE49-F238E27FC236}">
                <a16:creationId xmlns:a16="http://schemas.microsoft.com/office/drawing/2014/main" id="{48FAF53C-FCCF-6B80-3342-165AB72CE374}"/>
              </a:ext>
            </a:extLst>
          </p:cNvPr>
          <p:cNvPicPr>
            <a:picLocks noChangeAspect="1"/>
          </p:cNvPicPr>
          <p:nvPr/>
        </p:nvPicPr>
        <p:blipFill>
          <a:blip r:embed="rId5"/>
          <a:stretch>
            <a:fillRect/>
          </a:stretch>
        </p:blipFill>
        <p:spPr>
          <a:xfrm>
            <a:off x="3654995" y="495593"/>
            <a:ext cx="5724640" cy="118272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airplan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95400" y="1447800"/>
            <a:ext cx="10288270" cy="3370580"/>
          </a:xfrm>
          <a:prstGeom prst="rect">
            <a:avLst/>
          </a:prstGeom>
        </p:spPr>
      </p:pic>
      <p:sp>
        <p:nvSpPr>
          <p:cNvPr id="3" name="TextBox 2">
            <a:extLst>
              <a:ext uri="{FF2B5EF4-FFF2-40B4-BE49-F238E27FC236}">
                <a16:creationId xmlns:a16="http://schemas.microsoft.com/office/drawing/2014/main" id="{1C881BFB-5615-70C9-E713-EC1412C74949}"/>
              </a:ext>
            </a:extLst>
          </p:cNvPr>
          <p:cNvSpPr txBox="1"/>
          <p:nvPr/>
        </p:nvSpPr>
        <p:spPr>
          <a:xfrm>
            <a:off x="2677885" y="2383971"/>
            <a:ext cx="6825343" cy="1447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2E24B458-9BC4-821F-4110-889E5F9F1A94}"/>
              </a:ext>
            </a:extLst>
          </p:cNvPr>
          <p:cNvPicPr>
            <a:picLocks noChangeAspect="1"/>
          </p:cNvPicPr>
          <p:nvPr/>
        </p:nvPicPr>
        <p:blipFill>
          <a:blip r:embed="rId5"/>
          <a:stretch>
            <a:fillRect/>
          </a:stretch>
        </p:blipFill>
        <p:spPr>
          <a:xfrm>
            <a:off x="1310252" y="1849900"/>
            <a:ext cx="9437426" cy="29385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2">
            <a:hlinkClick r:id="" action="ppaction://media"/>
            <a:extLst>
              <a:ext uri="{FF2B5EF4-FFF2-40B4-BE49-F238E27FC236}">
                <a16:creationId xmlns:a16="http://schemas.microsoft.com/office/drawing/2014/main" id="{F6F5A064-5CA2-841F-4C5A-0A705F362A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7438181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8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95400" y="1447800"/>
            <a:ext cx="10288270" cy="3370580"/>
          </a:xfrm>
          <a:prstGeom prst="rect">
            <a:avLst/>
          </a:prstGeom>
        </p:spPr>
      </p:pic>
      <p:sp>
        <p:nvSpPr>
          <p:cNvPr id="3" name="TextBox 2">
            <a:extLst>
              <a:ext uri="{FF2B5EF4-FFF2-40B4-BE49-F238E27FC236}">
                <a16:creationId xmlns:a16="http://schemas.microsoft.com/office/drawing/2014/main" id="{1C881BFB-5615-70C9-E713-EC1412C74949}"/>
              </a:ext>
            </a:extLst>
          </p:cNvPr>
          <p:cNvSpPr txBox="1"/>
          <p:nvPr/>
        </p:nvSpPr>
        <p:spPr>
          <a:xfrm>
            <a:off x="2677885" y="2383971"/>
            <a:ext cx="6825343" cy="1447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63A14DF0-8030-EA86-DB57-D2ABD0606AB0}"/>
              </a:ext>
            </a:extLst>
          </p:cNvPr>
          <p:cNvPicPr>
            <a:picLocks noChangeAspect="1"/>
          </p:cNvPicPr>
          <p:nvPr/>
        </p:nvPicPr>
        <p:blipFill>
          <a:blip r:embed="rId5"/>
          <a:stretch>
            <a:fillRect/>
          </a:stretch>
        </p:blipFill>
        <p:spPr>
          <a:xfrm>
            <a:off x="2091435" y="1856969"/>
            <a:ext cx="8401016" cy="3078747"/>
          </a:xfrm>
          <a:prstGeom prst="rect">
            <a:avLst/>
          </a:prstGeom>
        </p:spPr>
      </p:pic>
    </p:spTree>
    <p:extLst>
      <p:ext uri="{BB962C8B-B14F-4D97-AF65-F5344CB8AC3E}">
        <p14:creationId xmlns:p14="http://schemas.microsoft.com/office/powerpoint/2010/main" val="74973203"/>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00000">
            <a:off x="2879725" y="365125"/>
            <a:ext cx="1216025" cy="1216025"/>
          </a:xfrm>
          <a:prstGeom prst="rect">
            <a:avLst/>
          </a:prstGeom>
        </p:spPr>
      </p:pic>
      <p:pic>
        <p:nvPicPr>
          <p:cNvPr id="22"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40000">
            <a:off x="774700" y="996315"/>
            <a:ext cx="2150110" cy="443230"/>
          </a:xfrm>
          <a:prstGeom prst="rect">
            <a:avLst/>
          </a:prstGeom>
        </p:spPr>
      </p:pic>
      <p:pic>
        <p:nvPicPr>
          <p:cNvPr id="12" name="Picture 11"/>
          <p:cNvPicPr>
            <a:picLocks noChangeAspect="1"/>
          </p:cNvPicPr>
          <p:nvPr/>
        </p:nvPicPr>
        <p:blipFill>
          <a:blip r:embed="rId4"/>
          <a:stretch>
            <a:fillRect/>
          </a:stretch>
        </p:blipFill>
        <p:spPr>
          <a:xfrm>
            <a:off x="762000" y="152400"/>
            <a:ext cx="2676525" cy="1143000"/>
          </a:xfrm>
          <a:prstGeom prst="rect">
            <a:avLst/>
          </a:prstGeom>
        </p:spPr>
      </p:pic>
      <p:sp>
        <p:nvSpPr>
          <p:cNvPr id="2" name="TextBox 1">
            <a:extLst>
              <a:ext uri="{FF2B5EF4-FFF2-40B4-BE49-F238E27FC236}">
                <a16:creationId xmlns:a16="http://schemas.microsoft.com/office/drawing/2014/main" id="{E27AF3B1-2B2C-2077-715C-1385A43D5C3D}"/>
              </a:ext>
            </a:extLst>
          </p:cNvPr>
          <p:cNvSpPr txBox="1"/>
          <p:nvPr/>
        </p:nvSpPr>
        <p:spPr>
          <a:xfrm>
            <a:off x="1251857" y="1970314"/>
            <a:ext cx="10003972" cy="2800767"/>
          </a:xfrm>
          <a:prstGeom prst="rect">
            <a:avLst/>
          </a:prstGeom>
          <a:noFill/>
        </p:spPr>
        <p:txBody>
          <a:bodyPr wrap="square" rtlCol="0">
            <a:spAutoFit/>
          </a:bodyPr>
          <a:lstStyle/>
          <a:p>
            <a:pPr lvl="0" algn="ctr"/>
            <a:r>
              <a:rPr lang="vi-VN" sz="4400" b="1" i="1" dirty="0">
                <a:solidFill>
                  <a:srgbClr val="FF0000"/>
                </a:solidFill>
                <a:latin typeface="Calibri"/>
                <a:ea typeface="SimSun" panose="02010600030101010101" pitchFamily="2" charset="-122"/>
              </a:rPr>
              <a:t>Đề bài: Viết bài văn thuật lại một sự việc thể hiện truyền thống Uống nước nhớ nguồn và chia sẻ suy nghĩ, cảm xúc của mình về sự việc đó.</a:t>
            </a:r>
          </a:p>
        </p:txBody>
      </p:sp>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152400"/>
            <a:ext cx="1287145" cy="108458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217445" y="1676400"/>
            <a:ext cx="5405320" cy="4114800"/>
          </a:xfrm>
          <a:prstGeom prst="rect">
            <a:avLst/>
          </a:prstGeom>
        </p:spPr>
      </p:pic>
      <p:sp>
        <p:nvSpPr>
          <p:cNvPr id="7" name="Rectangles 6"/>
          <p:cNvSpPr/>
          <p:nvPr/>
        </p:nvSpPr>
        <p:spPr>
          <a:xfrm>
            <a:off x="3924300" y="2541905"/>
            <a:ext cx="4057650" cy="1938992"/>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1. </a:t>
            </a:r>
            <a:r>
              <a:rPr lang="en-GB" altLang="en-US" sz="60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hận</a:t>
            </a: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xét</a:t>
            </a: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chung</a:t>
            </a:r>
            <a:endPar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57339246"/>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200400" y="2790825"/>
            <a:ext cx="8490585" cy="3538220"/>
          </a:xfrm>
          <a:prstGeom prst="rect">
            <a:avLst/>
          </a:prstGeom>
          <a:noFill/>
          <a:ln w="9525">
            <a:noFill/>
          </a:ln>
        </p:spPr>
        <p:txBody>
          <a:bodyPr wrap="square">
            <a:spAutoFit/>
          </a:bodyPr>
          <a:lstStyle/>
          <a:p>
            <a:pPr lvl="0" algn="just">
              <a:defRPr/>
            </a:pPr>
            <a:r>
              <a:rPr lang="vi-VN"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Về bố cục:</a:t>
            </a:r>
          </a:p>
          <a:p>
            <a:pPr marL="457200" lvl="0" indent="-457200" algn="just">
              <a:buFont typeface="Wingdings" panose="05000000000000000000" charset="0"/>
              <a:buChar char="ü"/>
              <a:defRPr/>
            </a:pPr>
            <a:r>
              <a:rPr lang="vi-VN"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Các bài viết đầy đủ 3 phần: mở bài, thân bài, kết bài. Có em phần kết bài chưa xuống dòng vẫn viết liền với phần thân bài.</a:t>
            </a:r>
          </a:p>
          <a:p>
            <a:pPr lvl="0" algn="just">
              <a:defRPr/>
            </a:pPr>
            <a:r>
              <a:rPr lang="vi-VN"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Trình tự sắp xếp các sự việc:</a:t>
            </a:r>
          </a:p>
          <a:p>
            <a:pPr marL="457200" lvl="0" indent="-457200" algn="just">
              <a:buFont typeface="Wingdings" panose="05000000000000000000" charset="0"/>
              <a:buChar char="ü"/>
              <a:defRPr/>
            </a:pPr>
            <a:r>
              <a:rPr lang="vi-VN"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Các sự việc được thuật lại theo đúng trình tự thời gian. Tập trung vào các sự việc chính</a:t>
            </a:r>
          </a:p>
        </p:txBody>
      </p:sp>
      <p:pic>
        <p:nvPicPr>
          <p:cNvPr id="51" name="图片 4" descr="C:\Users\HP\Documents\28.png28"/>
          <p:cNvPicPr>
            <a:picLocks noChangeAspect="1" noChangeArrowheads="1"/>
          </p:cNvPicPr>
          <p:nvPr/>
        </p:nvPicPr>
        <p:blipFill>
          <a:blip r:embed="rId3"/>
          <a:srcRect/>
          <a:stretch>
            <a:fillRect/>
          </a:stretch>
        </p:blipFill>
        <p:spPr bwMode="auto">
          <a:xfrm rot="1035657">
            <a:off x="7564636" y="586254"/>
            <a:ext cx="2239010" cy="2022475"/>
          </a:xfrm>
          <a:prstGeom prst="rect">
            <a:avLst/>
          </a:prstGeom>
          <a:solidFill>
            <a:srgbClr val="FFFFFF">
              <a:shade val="85000"/>
            </a:srgbClr>
          </a:solidFill>
          <a:ln w="13335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a:bevelT w="0" h="0"/>
            <a:contourClr>
              <a:srgbClr val="969696"/>
            </a:contourClr>
          </a:sp3d>
        </p:spPr>
      </p:pic>
      <p:pic>
        <p:nvPicPr>
          <p:cNvPr id="10"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1000" y="152400"/>
            <a:ext cx="1287145" cy="1084580"/>
          </a:xfrm>
          <a:prstGeom prst="rect">
            <a:avLst/>
          </a:prstGeom>
        </p:spPr>
      </p:pic>
      <p:pic>
        <p:nvPicPr>
          <p:cNvPr id="5" name="Picture 4">
            <a:extLst>
              <a:ext uri="{FF2B5EF4-FFF2-40B4-BE49-F238E27FC236}">
                <a16:creationId xmlns:a16="http://schemas.microsoft.com/office/drawing/2014/main" id="{1B238408-1B13-70AB-3EE7-5EB8FDD066A8}"/>
              </a:ext>
            </a:extLst>
          </p:cNvPr>
          <p:cNvPicPr>
            <a:picLocks noChangeAspect="1"/>
          </p:cNvPicPr>
          <p:nvPr/>
        </p:nvPicPr>
        <p:blipFill>
          <a:blip r:embed="rId6"/>
          <a:stretch>
            <a:fillRect/>
          </a:stretch>
        </p:blipFill>
        <p:spPr>
          <a:xfrm>
            <a:off x="2688994" y="543359"/>
            <a:ext cx="4919898" cy="1286367"/>
          </a:xfrm>
          <a:prstGeom prst="rect">
            <a:avLst/>
          </a:prstGeom>
        </p:spPr>
      </p:pic>
      <p:pic>
        <p:nvPicPr>
          <p:cNvPr id="6" name="Picture 5">
            <a:extLst>
              <a:ext uri="{FF2B5EF4-FFF2-40B4-BE49-F238E27FC236}">
                <a16:creationId xmlns:a16="http://schemas.microsoft.com/office/drawing/2014/main" id="{3D43E4CB-FFFB-B359-5274-928AB721CC49}"/>
              </a:ext>
            </a:extLst>
          </p:cNvPr>
          <p:cNvPicPr>
            <a:picLocks noChangeAspect="1"/>
          </p:cNvPicPr>
          <p:nvPr/>
        </p:nvPicPr>
        <p:blipFill>
          <a:blip r:embed="rId7"/>
          <a:stretch>
            <a:fillRect/>
          </a:stretch>
        </p:blipFill>
        <p:spPr>
          <a:xfrm>
            <a:off x="145304" y="2007662"/>
            <a:ext cx="2975106" cy="22983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000" fill="hold">
                                          <p:stCondLst>
                                            <p:cond delay="0"/>
                                          </p:stCondLst>
                                        </p:cTn>
                                        <p:tgtEl>
                                          <p:spTgt spid="100"/>
                                        </p:tgtEl>
                                        <p:attrNameLst>
                                          <p:attrName>style.visibility</p:attrName>
                                        </p:attrNameLst>
                                      </p:cBhvr>
                                      <p:to>
                                        <p:strVal val="visible"/>
                                      </p:to>
                                    </p:set>
                                    <p:anim calcmode="lin" valueType="num">
                                      <p:cBhvr additive="base">
                                        <p:cTn id="12" dur="1000" fill="hold"/>
                                        <p:tgtEl>
                                          <p:spTgt spid="100"/>
                                        </p:tgtEl>
                                        <p:attrNameLst>
                                          <p:attrName>ppt_x</p:attrName>
                                        </p:attrNameLst>
                                      </p:cBhvr>
                                      <p:tavLst>
                                        <p:tav tm="0">
                                          <p:val>
                                            <p:strVal val="#ppt_x"/>
                                          </p:val>
                                        </p:tav>
                                        <p:tav tm="100000">
                                          <p:val>
                                            <p:strVal val="#ppt_x"/>
                                          </p:val>
                                        </p:tav>
                                      </p:tavLst>
                                    </p:anim>
                                    <p:anim calcmode="lin" valueType="num">
                                      <p:cBhvr additive="base">
                                        <p:cTn id="13" dur="10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2971799" y="2009775"/>
            <a:ext cx="8667751" cy="2308324"/>
          </a:xfrm>
          <a:prstGeom prst="rect">
            <a:avLst/>
          </a:prstGeom>
          <a:noFill/>
          <a:ln w="9525">
            <a:noFill/>
          </a:ln>
        </p:spPr>
        <p:txBody>
          <a:bodyPr wrap="square">
            <a:spAutoFit/>
          </a:bodyPr>
          <a:lstStyle/>
          <a:p>
            <a:pPr marL="571500" lvl="0" indent="-571500" algn="just">
              <a:buFont typeface="Wingdings" panose="05000000000000000000" charset="0"/>
              <a:buChar char="ü"/>
              <a:defRPr/>
            </a:pPr>
            <a:r>
              <a:rPr lang="vi-VN" sz="3600" dirty="0">
                <a:solidFill>
                  <a:prstClr val="black"/>
                </a:solidFill>
                <a:latin typeface="Cambria" panose="02040503050406030204" pitchFamily="18" charset="0"/>
                <a:ea typeface="Cambria" panose="02040503050406030204" pitchFamily="18" charset="0"/>
              </a:rPr>
              <a:t>Một vài bạn còn sắp xếp các sự việc lộn xộn, chưa hợp lí như bài của bạn……</a:t>
            </a:r>
          </a:p>
          <a:p>
            <a:pPr marL="571500" lvl="0" indent="-571500" algn="just">
              <a:buFont typeface="Wingdings" panose="05000000000000000000" charset="0"/>
              <a:buChar char="ü"/>
              <a:defRPr/>
            </a:pPr>
            <a:r>
              <a:rPr lang="vi-VN" sz="3600" dirty="0">
                <a:solidFill>
                  <a:prstClr val="black"/>
                </a:solidFill>
                <a:latin typeface="Cambria" panose="02040503050406030204" pitchFamily="18" charset="0"/>
                <a:ea typeface="Cambria" panose="02040503050406030204" pitchFamily="18" charset="0"/>
              </a:rPr>
              <a:t>Một số bài còn sai lỗi chính tả.</a:t>
            </a:r>
            <a:endParaRPr lang="en-US" sz="3600" dirty="0">
              <a:solidFill>
                <a:prstClr val="black"/>
              </a:solidFill>
              <a:latin typeface="Cambria" panose="02040503050406030204" pitchFamily="18" charset="0"/>
              <a:ea typeface="Cambria" panose="02040503050406030204" pitchFamily="18" charset="0"/>
            </a:endParaRPr>
          </a:p>
          <a:p>
            <a:pPr marL="571500" lvl="0" indent="-571500" algn="just">
              <a:buFont typeface="Wingdings" panose="05000000000000000000" charset="0"/>
              <a:buChar char="ü"/>
              <a:defRPr/>
            </a:pPr>
            <a:r>
              <a:rPr lang="vi-VN" sz="3600" dirty="0">
                <a:solidFill>
                  <a:prstClr val="black"/>
                </a:solidFill>
                <a:latin typeface="Cambria" panose="02040503050406030204" pitchFamily="18" charset="0"/>
                <a:ea typeface="Cambria" panose="02040503050406030204" pitchFamily="18" charset="0"/>
              </a:rPr>
              <a:t>Diễn đạt chưa trọn vẹn ý trong câu</a:t>
            </a:r>
          </a:p>
        </p:txBody>
      </p:sp>
      <p:sp>
        <p:nvSpPr>
          <p:cNvPr id="227" name="Freeform 6"/>
          <p:cNvSpPr/>
          <p:nvPr/>
        </p:nvSpPr>
        <p:spPr bwMode="auto">
          <a:xfrm>
            <a:off x="446314" y="1295399"/>
            <a:ext cx="2284095" cy="2297593"/>
          </a:xfrm>
          <a:custGeom>
            <a:avLst/>
            <a:gdLst>
              <a:gd name="T0" fmla="*/ 88 w 176"/>
              <a:gd name="T1" fmla="*/ 0 h 177"/>
              <a:gd name="T2" fmla="*/ 0 w 176"/>
              <a:gd name="T3" fmla="*/ 88 h 177"/>
              <a:gd name="T4" fmla="*/ 88 w 176"/>
              <a:gd name="T5" fmla="*/ 177 h 177"/>
              <a:gd name="T6" fmla="*/ 176 w 176"/>
              <a:gd name="T7" fmla="*/ 88 h 177"/>
              <a:gd name="T8" fmla="*/ 176 w 176"/>
              <a:gd name="T9" fmla="*/ 0 h 177"/>
              <a:gd name="T10" fmla="*/ 88 w 176"/>
              <a:gd name="T11" fmla="*/ 0 h 177"/>
            </a:gdLst>
            <a:ahLst/>
            <a:cxnLst>
              <a:cxn ang="0">
                <a:pos x="T0" y="T1"/>
              </a:cxn>
              <a:cxn ang="0">
                <a:pos x="T2" y="T3"/>
              </a:cxn>
              <a:cxn ang="0">
                <a:pos x="T4" y="T5"/>
              </a:cxn>
              <a:cxn ang="0">
                <a:pos x="T6" y="T7"/>
              </a:cxn>
              <a:cxn ang="0">
                <a:pos x="T8" y="T9"/>
              </a:cxn>
              <a:cxn ang="0">
                <a:pos x="T10" y="T11"/>
              </a:cxn>
            </a:cxnLst>
            <a:rect l="0" t="0" r="r" b="b"/>
            <a:pathLst>
              <a:path w="176" h="177">
                <a:moveTo>
                  <a:pt x="88" y="0"/>
                </a:moveTo>
                <a:cubicBezTo>
                  <a:pt x="39" y="0"/>
                  <a:pt x="0" y="40"/>
                  <a:pt x="0" y="88"/>
                </a:cubicBezTo>
                <a:cubicBezTo>
                  <a:pt x="0" y="137"/>
                  <a:pt x="39" y="177"/>
                  <a:pt x="88" y="177"/>
                </a:cubicBezTo>
                <a:cubicBezTo>
                  <a:pt x="137" y="177"/>
                  <a:pt x="176" y="137"/>
                  <a:pt x="176" y="88"/>
                </a:cubicBezTo>
                <a:cubicBezTo>
                  <a:pt x="176" y="0"/>
                  <a:pt x="176" y="0"/>
                  <a:pt x="176" y="0"/>
                </a:cubicBezTo>
                <a:lnTo>
                  <a:pt x="88" y="0"/>
                </a:lnTo>
                <a:close/>
              </a:path>
            </a:pathLst>
          </a:custGeom>
          <a:solidFill>
            <a:srgbClr val="EE608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GB" altLang="zh-CN" sz="1400" b="0" i="0" u="none" strike="noStrike" kern="0" cap="none" spc="0" normalizeH="0" baseline="0" noProof="0" dirty="0">
              <a:ln>
                <a:noFill/>
              </a:ln>
              <a:solidFill>
                <a:prstClr val="black"/>
              </a:solidFill>
              <a:effectLst/>
              <a:uLnTx/>
              <a:uFillTx/>
              <a:latin typeface="Calibri"/>
              <a:ea typeface="宋体" panose="02010600030101010101" pitchFamily="2" charset="-122"/>
              <a:cs typeface="+mn-ea"/>
              <a:sym typeface="+mn-lt"/>
            </a:endParaRPr>
          </a:p>
        </p:txBody>
      </p:sp>
      <p:sp>
        <p:nvSpPr>
          <p:cNvPr id="2" name="Rectangles 1"/>
          <p:cNvSpPr/>
          <p:nvPr/>
        </p:nvSpPr>
        <p:spPr>
          <a:xfrm>
            <a:off x="672783" y="2002972"/>
            <a:ext cx="1711325" cy="645160"/>
          </a:xfrm>
          <a:prstGeom prst="rect">
            <a:avLst/>
          </a:prstGeom>
          <a:noFill/>
          <a:ln>
            <a:noFill/>
          </a:ln>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36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a:ea typeface="+mn-ea"/>
                <a:cs typeface="+mn-cs"/>
              </a:rPr>
              <a:t>Hạn</a:t>
            </a:r>
            <a:r>
              <a:rPr kumimoji="0" lang="en-GB" altLang="en-US" sz="36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a:ea typeface="+mn-ea"/>
                <a:cs typeface="+mn-cs"/>
              </a:rPr>
              <a:t> </a:t>
            </a:r>
            <a:r>
              <a:rPr kumimoji="0" lang="en-GB" altLang="en-US" sz="36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a:ea typeface="+mn-ea"/>
                <a:cs typeface="+mn-cs"/>
              </a:rPr>
              <a:t>chế</a:t>
            </a:r>
            <a:endParaRPr kumimoji="0" lang="en-GB" altLang="en-US" sz="36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a:ea typeface="+mn-ea"/>
              <a:cs typeface="+mn-cs"/>
            </a:endParaRPr>
          </a:p>
        </p:txBody>
      </p:sp>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152400"/>
            <a:ext cx="1287145" cy="10845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000" fill="hold">
                                          <p:stCondLst>
                                            <p:cond delay="0"/>
                                          </p:stCondLst>
                                        </p:cTn>
                                        <p:tgtEl>
                                          <p:spTgt spid="100"/>
                                        </p:tgtEl>
                                        <p:attrNameLst>
                                          <p:attrName>style.visibility</p:attrName>
                                        </p:attrNameLst>
                                      </p:cBhvr>
                                      <p:to>
                                        <p:strVal val="visible"/>
                                      </p:to>
                                    </p:set>
                                    <p:anim calcmode="lin" valueType="num">
                                      <p:cBhvr additive="base">
                                        <p:cTn id="7" dur="1000" fill="hold"/>
                                        <p:tgtEl>
                                          <p:spTgt spid="100"/>
                                        </p:tgtEl>
                                        <p:attrNameLst>
                                          <p:attrName>ppt_x</p:attrName>
                                        </p:attrNameLst>
                                      </p:cBhvr>
                                      <p:tavLst>
                                        <p:tav tm="0">
                                          <p:val>
                                            <p:strVal val="#ppt_x"/>
                                          </p:val>
                                        </p:tav>
                                        <p:tav tm="100000">
                                          <p:val>
                                            <p:strVal val="#ppt_x"/>
                                          </p:val>
                                        </p:tav>
                                      </p:tavLst>
                                    </p:anim>
                                    <p:anim calcmode="lin" valueType="num">
                                      <p:cBhvr additive="base">
                                        <p:cTn id="8" dur="10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aucvpe3c">
      <a:majorFont>
        <a:latin typeface="HanaMinB"/>
        <a:ea typeface="FZHei-B01S"/>
        <a:cs typeface=""/>
      </a:majorFont>
      <a:minorFont>
        <a:latin typeface="HanaMinB"/>
        <a:ea typeface="FZHei-B01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768</Words>
  <Application>Microsoft Office PowerPoint</Application>
  <PresentationFormat>Màn hình rộng</PresentationFormat>
  <Paragraphs>44</Paragraphs>
  <Slides>18</Slides>
  <Notes>14</Notes>
  <HiddenSlides>0</HiddenSlides>
  <MMClips>1</MMClips>
  <ScaleCrop>false</ScaleCrop>
  <HeadingPairs>
    <vt:vector size="6" baseType="variant">
      <vt:variant>
        <vt:lpstr>Phông được Dùng</vt:lpstr>
      </vt:variant>
      <vt:variant>
        <vt:i4>6</vt:i4>
      </vt:variant>
      <vt:variant>
        <vt:lpstr>Chủ đề</vt:lpstr>
      </vt:variant>
      <vt:variant>
        <vt:i4>4</vt:i4>
      </vt:variant>
      <vt:variant>
        <vt:lpstr>Tiêu đề Bản chiếu</vt:lpstr>
      </vt:variant>
      <vt:variant>
        <vt:i4>18</vt:i4>
      </vt:variant>
    </vt:vector>
  </HeadingPairs>
  <TitlesOfParts>
    <vt:vector size="28" baseType="lpstr">
      <vt:lpstr>Arial</vt:lpstr>
      <vt:lpstr>Calibri</vt:lpstr>
      <vt:lpstr>Cambria</vt:lpstr>
      <vt:lpstr>ITC Avant Garde Std Bk</vt:lpstr>
      <vt:lpstr>Times New Roman</vt:lpstr>
      <vt:lpstr>Wingdings</vt:lpstr>
      <vt:lpstr>1_Office Theme</vt:lpstr>
      <vt:lpstr>2_Office Theme</vt:lpstr>
      <vt:lpstr>3_Office Theme</vt:lpstr>
      <vt:lpstr>4_Office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Dung Âu</cp:lastModifiedBy>
  <cp:revision>12</cp:revision>
  <dcterms:created xsi:type="dcterms:W3CDTF">2023-12-09T16:31:46Z</dcterms:created>
  <dcterms:modified xsi:type="dcterms:W3CDTF">2025-03-22T04:30:58Z</dcterms:modified>
</cp:coreProperties>
</file>