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5"/>
  </p:notesMasterIdLst>
  <p:sldIdLst>
    <p:sldId id="257" r:id="rId7"/>
    <p:sldId id="2634" r:id="rId8"/>
    <p:sldId id="2635" r:id="rId9"/>
    <p:sldId id="256" r:id="rId10"/>
    <p:sldId id="297" r:id="rId11"/>
    <p:sldId id="260" r:id="rId12"/>
    <p:sldId id="299" r:id="rId13"/>
    <p:sldId id="2636" r:id="rId14"/>
    <p:sldId id="300" r:id="rId15"/>
    <p:sldId id="264" r:id="rId16"/>
    <p:sldId id="2637" r:id="rId17"/>
    <p:sldId id="265" r:id="rId18"/>
    <p:sldId id="312" r:id="rId19"/>
    <p:sldId id="306" r:id="rId20"/>
    <p:sldId id="276" r:id="rId21"/>
    <p:sldId id="2638" r:id="rId22"/>
    <p:sldId id="27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8" autoAdjust="0"/>
  </p:normalViewPr>
  <p:slideViewPr>
    <p:cSldViewPr snapToGrid="0">
      <p:cViewPr varScale="1">
        <p:scale>
          <a:sx n="77" d="100"/>
          <a:sy n="77" d="100"/>
        </p:scale>
        <p:origin x="88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13</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21/4/2025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2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4.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14850723-60B5-BD0B-C564-C1EB92058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//và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chóc/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54AF6CC8-0BEA-5282-D7FF-0FE1BEAF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293</TotalTime>
  <Words>1145</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Aptos</vt:lpstr>
      <vt:lpstr>Aptos Display</vt:lpstr>
      <vt:lpstr>Arial</vt:lpstr>
      <vt:lpstr>Arial-Rounded-Bold</vt:lpstr>
      <vt:lpstr>Calibri</vt:lpstr>
      <vt:lpstr>Cambria</vt:lpstr>
      <vt:lpstr>Tahoma</vt:lpstr>
      <vt:lpstr>Times New Roman</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thanhtrangsmallsun@gmail.com</cp:lastModifiedBy>
  <cp:revision>10</cp:revision>
  <dcterms:created xsi:type="dcterms:W3CDTF">2023-12-26T14:33:02Z</dcterms:created>
  <dcterms:modified xsi:type="dcterms:W3CDTF">2025-04-21T01:25:16Z</dcterms:modified>
  <cp:category>9Slide.vn</cp:category>
</cp:coreProperties>
</file>