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68" r:id="rId5"/>
    <p:sldMasterId id="2147483814" r:id="rId6"/>
    <p:sldMasterId id="2147483838" r:id="rId7"/>
    <p:sldMasterId id="2147483850" r:id="rId8"/>
  </p:sldMasterIdLst>
  <p:notesMasterIdLst>
    <p:notesMasterId r:id="rId35"/>
  </p:notesMasterIdLst>
  <p:sldIdLst>
    <p:sldId id="2007577189" r:id="rId9"/>
    <p:sldId id="745" r:id="rId10"/>
    <p:sldId id="722" r:id="rId11"/>
    <p:sldId id="758" r:id="rId12"/>
    <p:sldId id="313" r:id="rId13"/>
    <p:sldId id="770" r:id="rId14"/>
    <p:sldId id="775" r:id="rId15"/>
    <p:sldId id="2007577174" r:id="rId16"/>
    <p:sldId id="2007577175" r:id="rId17"/>
    <p:sldId id="275" r:id="rId18"/>
    <p:sldId id="2007577177" r:id="rId19"/>
    <p:sldId id="2007577176" r:id="rId20"/>
    <p:sldId id="2007577178" r:id="rId21"/>
    <p:sldId id="781" r:id="rId22"/>
    <p:sldId id="2007577170" r:id="rId23"/>
    <p:sldId id="2007577180" r:id="rId24"/>
    <p:sldId id="2007577181" r:id="rId25"/>
    <p:sldId id="2007577182" r:id="rId26"/>
    <p:sldId id="2007577183" r:id="rId27"/>
    <p:sldId id="2007577184" r:id="rId28"/>
    <p:sldId id="2007577185" r:id="rId29"/>
    <p:sldId id="291" r:id="rId30"/>
    <p:sldId id="2007577186" r:id="rId31"/>
    <p:sldId id="2007577187" r:id="rId32"/>
    <p:sldId id="2007577188" r:id="rId33"/>
    <p:sldId id="40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77" d="100"/>
          <a:sy n="77" d="100"/>
        </p:scale>
        <p:origin x="91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40BAB-16AD-483E-B323-A3E9EACA5794}"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C5579-4226-4234-956F-01DECBF22046}" type="slidenum">
              <a:rPr lang="en-US" smtClean="0"/>
              <a:t>‹#›</a:t>
            </a:fld>
            <a:endParaRPr lang="en-US"/>
          </a:p>
        </p:txBody>
      </p:sp>
    </p:spTree>
    <p:extLst>
      <p:ext uri="{BB962C8B-B14F-4D97-AF65-F5344CB8AC3E}">
        <p14:creationId xmlns:p14="http://schemas.microsoft.com/office/powerpoint/2010/main" val="350299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5586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0231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3400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9501B-7C02-4AF8-A332-0EA77BF709E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979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5214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885839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1509523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356704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62650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620123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320345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366331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234694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347297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738269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6126802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823885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607672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06/04/2025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5848302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783925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45020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42265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673911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627192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932763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962794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7334975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473317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17037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1478907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746986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13185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72545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3901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59006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94829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2790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41115913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56490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15001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15719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4180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66300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8"/>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0" y="1154777"/>
            <a:ext cx="1586414" cy="1243782"/>
          </a:xfrm>
          <a:prstGeom prst="rect">
            <a:avLst/>
          </a:prstGeom>
        </p:spPr>
      </p:pic>
    </p:spTree>
    <p:extLst>
      <p:ext uri="{BB962C8B-B14F-4D97-AF65-F5344CB8AC3E}">
        <p14:creationId xmlns:p14="http://schemas.microsoft.com/office/powerpoint/2010/main" val="1385311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164390C-D9DF-409B-AD4A-7289955FD0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625" y="-175364"/>
            <a:ext cx="12764022" cy="7290148"/>
          </a:xfrm>
          <a:prstGeom prst="rect">
            <a:avLst/>
          </a:prstGeom>
        </p:spPr>
      </p:pic>
    </p:spTree>
    <p:extLst>
      <p:ext uri="{BB962C8B-B14F-4D97-AF65-F5344CB8AC3E}">
        <p14:creationId xmlns:p14="http://schemas.microsoft.com/office/powerpoint/2010/main" val="39499723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2782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F4B81F-CCC5-46C2-98C1-00FB73C41B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BA94F2-D9F8-4D39-ADA4-FBF72E0BAE2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E41B1B-EF45-46AC-BBF5-6C045113BE4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A1A46D6-0061-4710-98A0-16F4DB3591EA}"/>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id="{FEFE9F93-29DB-4730-ABE9-1B15D2A30E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F449A7D-2752-43D6-8D1C-AC98F6EE0425}"/>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4494981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EA2FA4-D6CE-4E9D-9F10-87CB63BB61B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ED88A9-BB68-47D1-BDD4-4D3E349A9D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12D5E76-95D7-4717-A287-E8205C52A5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A68780-7A9E-403A-BD27-2D8CD8F7C4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60DD142-7C9A-40BB-94B3-210C9525D1F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68AEB4E-58EB-4358-9C9A-482824CDAF4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2025/4/6</a:t>
            </a:fld>
            <a:endParaRPr lang="zh-CN" altLang="en-US"/>
          </a:p>
        </p:txBody>
      </p:sp>
      <p:sp>
        <p:nvSpPr>
          <p:cNvPr id="8" name="页脚占位符 7">
            <a:extLst>
              <a:ext uri="{FF2B5EF4-FFF2-40B4-BE49-F238E27FC236}">
                <a16:creationId xmlns:a16="http://schemas.microsoft.com/office/drawing/2014/main" id="{BDA68164-6B5F-470F-BDE6-61EF458F73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C245D26-C8B6-4B7C-B98E-433A3582246B}"/>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8355828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956506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0A9245-4D5B-4EB0-822A-ECFFED9728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994C97D-18A3-4550-8EC0-B0802758DF8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2025/4/6</a:t>
            </a:fld>
            <a:endParaRPr lang="zh-CN" altLang="en-US"/>
          </a:p>
        </p:txBody>
      </p:sp>
      <p:sp>
        <p:nvSpPr>
          <p:cNvPr id="4" name="页脚占位符 3">
            <a:extLst>
              <a:ext uri="{FF2B5EF4-FFF2-40B4-BE49-F238E27FC236}">
                <a16:creationId xmlns:a16="http://schemas.microsoft.com/office/drawing/2014/main" id="{495EAA9E-7B4E-44FF-A161-22D02AA0D0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E5CA654-8E96-47A9-85BE-C95151546B1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6795441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FC29D64-043E-44ED-96E1-F7D7722C9AF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2025/4/6</a:t>
            </a:fld>
            <a:endParaRPr lang="zh-CN" altLang="en-US"/>
          </a:p>
        </p:txBody>
      </p:sp>
      <p:sp>
        <p:nvSpPr>
          <p:cNvPr id="3" name="页脚占位符 2">
            <a:extLst>
              <a:ext uri="{FF2B5EF4-FFF2-40B4-BE49-F238E27FC236}">
                <a16:creationId xmlns:a16="http://schemas.microsoft.com/office/drawing/2014/main" id="{C04A073B-0D4A-44BC-A5E8-2D87CC013A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4DAEC1A-1515-46A2-9F8D-B412C2309D20}"/>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pic>
        <p:nvPicPr>
          <p:cNvPr id="5" name="图片 4">
            <a:extLst>
              <a:ext uri="{FF2B5EF4-FFF2-40B4-BE49-F238E27FC236}">
                <a16:creationId xmlns:a16="http://schemas.microsoft.com/office/drawing/2014/main" id="{4B3B24AF-6035-4C63-A092-733A8B55C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87285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D1571C-925A-4F64-8BDD-D3A384801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58332BF-D4EC-45AE-A722-9BA446395D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600AD03-D9C7-43D3-A949-7366BBB2A1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0528720-1D56-4A62-B1D3-E1B4841657C7}"/>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id="{0C31534B-DF0C-4AC5-83ED-44BC4F89AD2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A961BC-CAF6-4FB8-A723-D4A178D97AD7}"/>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9000789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EB641-0379-488D-A44B-89D10C607C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F49C221-5C75-44F4-9B5A-F58BFA50B3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4FB78AD-A659-4619-91FB-90A88B3334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F2E621A-99C1-4617-9CD5-BD78B4581C4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id="{0EFE8D60-BBD6-40D5-B910-567D47995F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15359C9-5470-4F7A-89DD-FB63F2CC6FBE}"/>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6283719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F03C4-8CB9-463D-B601-89A585F82B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96ED78-330B-4A73-8815-84140D7AFD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1AE190-6D9F-4F81-928C-459A24A6C160}"/>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id="{426DC83A-D99C-4590-B354-D31E3458AA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02DC11-F631-4182-A97B-9615BBA81DB3}"/>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0939515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5D65253-AB9D-409E-8BA3-4838BCBBC3A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FD55C-19D8-44DD-8CA4-83C9DB912BE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427B5C-AC9F-4DA4-8DC5-D4D7F71250F9}"/>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id="{EF0BB1A6-71B0-4294-931D-1E23515D12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8041B9-9C47-4458-8817-AD7A311FC97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400850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9257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6218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810397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5776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9170005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241013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4216400" y="-279400"/>
            <a:ext cx="15640826" cy="10112441"/>
            <a:chOff x="-4189157" y="-216676"/>
            <a:chExt cx="16000031" cy="11026288"/>
          </a:xfrm>
        </p:grpSpPr>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0"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2" name="Picture 11"/>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87277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9545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67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21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4216400" y="-279400"/>
            <a:ext cx="15640826" cy="10112441"/>
            <a:chOff x="-4189157" y="-216676"/>
            <a:chExt cx="16000031" cy="11026288"/>
          </a:xfrm>
        </p:grpSpPr>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0"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2" name="Picture 11"/>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874921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2542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4071223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937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BCD69D0-8FF8-41FD-836E-C0A416E090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spTree>
    <p:extLst>
      <p:ext uri="{BB962C8B-B14F-4D97-AF65-F5344CB8AC3E}">
        <p14:creationId xmlns:p14="http://schemas.microsoft.com/office/powerpoint/2010/main" val="28989603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2983156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FAAD5C8-3D31-4380-A95A-9B688EDB2F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pic>
        <p:nvPicPr>
          <p:cNvPr id="9"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7" y="-483462"/>
            <a:ext cx="2477069" cy="12205854"/>
          </a:xfrm>
          <a:prstGeom prst="rect">
            <a:avLst/>
          </a:prstGeom>
        </p:spPr>
      </p:pic>
      <p:pic>
        <p:nvPicPr>
          <p:cNvPr id="7"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spTree>
    <p:extLst>
      <p:ext uri="{BB962C8B-B14F-4D97-AF65-F5344CB8AC3E}">
        <p14:creationId xmlns:p14="http://schemas.microsoft.com/office/powerpoint/2010/main" val="22736435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442B0A-64C9-41ED-AFFE-889DCF1EF7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3A7D48-3E34-48A3-BBCF-0D9D47A6F3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531E2C6-5834-4265-A6A9-1B6BCEA42F22}"/>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id="{25CBCAA5-09DD-4E3B-9FCE-ED35A9007E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61C0A8-943B-41E5-B521-AD752222085D}"/>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25042220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369D1C-B548-4A0F-81FD-9651C59B88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3B6588-442B-4785-8F9B-D789851157E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20A24C6-FA48-4AED-94D3-A328573533B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B36411A-C21E-4502-859B-9E2FA2C75190}"/>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id="{86A84C54-183D-4875-8119-6CC55132E7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38C414B-A2D8-4155-B9B0-EB5196D354C8}"/>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741825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C5C14E-C46B-4815-A150-16D4A1E9486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F7D433-53E3-4CFB-BCA7-69145A5F6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3695820-882F-4782-B05B-00D87A53D6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B095B65-77CE-414C-8B8E-1ED26A7BB0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B6A941-BCD2-4EA9-AD37-DC1910AFEE5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7E74A4-96DD-44B0-B600-75F0407D4870}"/>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8" name="页脚占位符 7">
            <a:extLst>
              <a:ext uri="{FF2B5EF4-FFF2-40B4-BE49-F238E27FC236}">
                <a16:creationId xmlns:a16="http://schemas.microsoft.com/office/drawing/2014/main" id="{516CA27B-C023-4393-A661-816E6A8B7CF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D9FA31-CE94-497F-9615-768E3643B366}"/>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964410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916854-A598-454B-85F8-E4460C36002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1432825-8177-47D6-A4C1-7EF0F34DBB50}"/>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4" name="页脚占位符 3">
            <a:extLst>
              <a:ext uri="{FF2B5EF4-FFF2-40B4-BE49-F238E27FC236}">
                <a16:creationId xmlns:a16="http://schemas.microsoft.com/office/drawing/2014/main" id="{1DDF6293-6836-42E1-BB80-DC52264BBC9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E58D411-12BE-4B51-AD1B-764F35AF5E51}"/>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31899822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7B3789-CA8B-4643-B9F8-78AD39BE2D85}"/>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3" name="页脚占位符 2">
            <a:extLst>
              <a:ext uri="{FF2B5EF4-FFF2-40B4-BE49-F238E27FC236}">
                <a16:creationId xmlns:a16="http://schemas.microsoft.com/office/drawing/2014/main" id="{0C8C41DC-D042-451D-9C34-6F034408B45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4ACAFE6-4BD2-4FA0-AC0D-C3058A820CD0}"/>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26181446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A3C9EB-83F3-48FF-AFB5-631D29E6FE5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54232A-2487-4ACE-8C39-197E976B3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6E35B83-7037-4AC1-B121-6F63B8FD8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2203AE-73E1-4862-BC18-5B2A871E184F}"/>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id="{81A04B94-D182-4CCD-B815-4A91A8FBDCF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A735D1-AE29-408B-A1B3-E4A4F3AA23C7}"/>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4625295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17240D-8658-4665-961F-24497A163C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40710ED-006C-4519-9842-754F80EFC7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F8CD95E-96DB-4289-9A46-B89470B3E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7D8252B-5AD1-44FC-BBA9-6C9A7F216991}"/>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id="{F45E5BE3-494E-44F1-9E43-8B2F428354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AEA3B07-4CF0-4839-A3A1-01B9BD0357CA}"/>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41204761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6478D8-A408-4E31-9E36-ED3FB09FB6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2441D42-03D7-47E6-8296-264C95A69BF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E0A6BB-30F4-4A37-8C4E-F94EC12F019F}"/>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id="{E373E677-B0D9-409D-AAD5-7C5C49A02C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35A76E-CAD0-4A1D-B738-35602187B5D9}"/>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3343185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9E5F3D8-B1A2-4780-8C19-4017A2D8EFE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D6DC1E8-1F1F-4804-87B5-7BFD25E53FA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3BDA8E-6913-4117-BBF9-E4D93A1F08DA}"/>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id="{D7F14C7F-1C09-4B4E-A394-A78130CA7E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E673A3-EA9D-4F34-B527-C2D100DE1322}"/>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2689341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5502037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1543590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5060591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7048535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7607410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1153397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6955407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4229988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42208708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1331450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744909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6/4/2025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280212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6/4/2025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6933237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grpSp>
        <p:nvGrpSpPr>
          <p:cNvPr id="4" name="Group 3"/>
          <p:cNvGrpSpPr/>
          <p:nvPr userDrawn="1"/>
        </p:nvGrpSpPr>
        <p:grpSpPr>
          <a:xfrm>
            <a:off x="-5641974" y="-1223042"/>
            <a:ext cx="20105751" cy="14120356"/>
            <a:chOff x="-3429000" y="-598635"/>
            <a:chExt cx="15239874" cy="11408248"/>
          </a:xfrm>
        </p:grpSpPr>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68843" y="-598635"/>
              <a:ext cx="3167916" cy="3268627"/>
            </a:xfrm>
            <a:prstGeom prst="rect">
              <a:avLst/>
            </a:prstGeom>
          </p:spPr>
        </p:pic>
        <p:sp>
          <p:nvSpPr>
            <p:cNvPr id="6"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6"/>
            <a:stretch>
              <a:fillRect/>
            </a:stretch>
          </p:blipFill>
          <p:spPr>
            <a:xfrm>
              <a:off x="239025" y="6996234"/>
              <a:ext cx="2706858" cy="3813378"/>
            </a:xfrm>
            <a:prstGeom prst="rect">
              <a:avLst/>
            </a:prstGeom>
          </p:spPr>
        </p:pic>
        <p:pic>
          <p:nvPicPr>
            <p:cNvPr id="10" name="Picture 9"/>
            <p:cNvPicPr>
              <a:picLocks noChangeAspect="1"/>
            </p:cNvPicPr>
            <p:nvPr userDrawn="1"/>
          </p:nvPicPr>
          <p:blipFill>
            <a:blip r:embed="rId7"/>
            <a:stretch>
              <a:fillRect/>
            </a:stretch>
          </p:blipFill>
          <p:spPr>
            <a:xfrm>
              <a:off x="-3429000" y="2124242"/>
              <a:ext cx="4688230" cy="1268078"/>
            </a:xfrm>
            <a:prstGeom prst="rect">
              <a:avLst/>
            </a:prstGeom>
          </p:spPr>
        </p:pic>
      </p:grpSp>
    </p:spTree>
    <p:extLst>
      <p:ext uri="{BB962C8B-B14F-4D97-AF65-F5344CB8AC3E}">
        <p14:creationId xmlns:p14="http://schemas.microsoft.com/office/powerpoint/2010/main" val="4809479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sp>
        <p:nvSpPr>
          <p:cNvPr id="2" name="矩形 1">
            <a:extLst>
              <a:ext uri="{FF2B5EF4-FFF2-40B4-BE49-F238E27FC236}">
                <a16:creationId xmlns:a16="http://schemas.microsoft.com/office/drawing/2014/main" id="{FB9653D9-8501-594B-1E4C-958DC9559AF3}"/>
              </a:ext>
            </a:extLst>
          </p:cNvPr>
          <p:cNvSpPr/>
          <p:nvPr userDrawn="1"/>
        </p:nvSpPr>
        <p:spPr>
          <a:xfrm>
            <a:off x="0" y="640080"/>
            <a:ext cx="12192000" cy="557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3160E5F7-C751-D68E-143F-2C272C62C7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49446"/>
          <a:stretch/>
        </p:blipFill>
        <p:spPr>
          <a:xfrm>
            <a:off x="0" y="5341822"/>
            <a:ext cx="2423160" cy="1516177"/>
          </a:xfrm>
          <a:prstGeom prst="rect">
            <a:avLst/>
          </a:prstGeom>
        </p:spPr>
      </p:pic>
    </p:spTree>
    <p:extLst>
      <p:ext uri="{BB962C8B-B14F-4D97-AF65-F5344CB8AC3E}">
        <p14:creationId xmlns:p14="http://schemas.microsoft.com/office/powerpoint/2010/main" val="20037042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3.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77F66717-6334-FD0A-201B-39DFE15ABC5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28980" y="-4336754"/>
            <a:ext cx="1228724" cy="1228724"/>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1C5184CF-439E-E2FE-475D-763908BB4AE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15789" y="10910335"/>
            <a:ext cx="1228724" cy="1228724"/>
          </a:xfrm>
          <a:prstGeom prst="rect">
            <a:avLst/>
          </a:prstGeom>
        </p:spPr>
      </p:pic>
    </p:spTree>
    <p:extLst>
      <p:ext uri="{BB962C8B-B14F-4D97-AF65-F5344CB8AC3E}">
        <p14:creationId xmlns:p14="http://schemas.microsoft.com/office/powerpoint/2010/main" val="1331232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4695525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3FD33B6-29C8-6BD1-6A1C-65FFFBCC574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5670" y="123709"/>
            <a:ext cx="1546066" cy="1546066"/>
          </a:xfrm>
          <a:prstGeom prst="rect">
            <a:avLst/>
          </a:prstGeom>
        </p:spPr>
      </p:pic>
    </p:spTree>
    <p:extLst>
      <p:ext uri="{BB962C8B-B14F-4D97-AF65-F5344CB8AC3E}">
        <p14:creationId xmlns:p14="http://schemas.microsoft.com/office/powerpoint/2010/main" val="18363897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128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18899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28FF0F8-2717-C418-74F5-A6E0530B79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0931" y="123708"/>
            <a:ext cx="1360535" cy="1360535"/>
          </a:xfrm>
          <a:prstGeom prst="rect">
            <a:avLst/>
          </a:prstGeom>
        </p:spPr>
      </p:pic>
    </p:spTree>
    <p:extLst>
      <p:ext uri="{BB962C8B-B14F-4D97-AF65-F5344CB8AC3E}">
        <p14:creationId xmlns:p14="http://schemas.microsoft.com/office/powerpoint/2010/main" val="40319255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8E824EA-CD77-46EB-B334-E1E0D23DE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414C97-8BE7-48CD-9455-5849FBC4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E4050A-046F-4A1D-9880-345612142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32760-E0EF-4042-A232-5E2389B008BB}"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id="{EDDEBB70-F497-49EB-A4FF-5767838D03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839C166-E25E-4DB7-BE93-581B3B98B0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61593494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843356"/>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4.xml"/><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18.xml"/><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57.png"/><Relationship Id="rId5" Type="http://schemas.microsoft.com/office/2007/relationships/hdphoto" Target="../media/hdphoto3.wdp"/><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58.png"/><Relationship Id="rId4" Type="http://schemas.openxmlformats.org/officeDocument/2006/relationships/image" Target="../media/image22.png"/><Relationship Id="rId9" Type="http://schemas.openxmlformats.org/officeDocument/2006/relationships/image" Target="../media/image27.svg"/></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4.xml"/><Relationship Id="rId5" Type="http://schemas.openxmlformats.org/officeDocument/2006/relationships/image" Target="../media/image27.sv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57.png"/><Relationship Id="rId5" Type="http://schemas.microsoft.com/office/2007/relationships/hdphoto" Target="../media/hdphoto3.wdp"/><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39.png"/><Relationship Id="rId4" Type="http://schemas.openxmlformats.org/officeDocument/2006/relationships/image" Target="../media/image22.png"/><Relationship Id="rId9" Type="http://schemas.openxmlformats.org/officeDocument/2006/relationships/image" Target="../media/image27.sv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18.xml"/><Relationship Id="rId5" Type="http://schemas.openxmlformats.org/officeDocument/2006/relationships/image" Target="../media/image42.sv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7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3F06A65F-AD18-4821-78A7-C0AA082C34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2972" y="1638500"/>
            <a:ext cx="5514112" cy="1588106"/>
          </a:xfrm>
          <a:prstGeom prst="rect">
            <a:avLst/>
          </a:prstGeom>
        </p:spPr>
      </p:pic>
    </p:spTree>
    <p:extLst>
      <p:ext uri="{BB962C8B-B14F-4D97-AF65-F5344CB8AC3E}">
        <p14:creationId xmlns:p14="http://schemas.microsoft.com/office/powerpoint/2010/main" val="1391140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867338" y="-241408"/>
            <a:ext cx="14148010" cy="7104488"/>
          </a:xfrm>
          <a:prstGeom prst="rect">
            <a:avLst/>
          </a:prstGeom>
        </p:spPr>
      </p:pic>
      <p:sp>
        <p:nvSpPr>
          <p:cNvPr id="3" name="Freeform 3"/>
          <p:cNvSpPr/>
          <p:nvPr/>
        </p:nvSpPr>
        <p:spPr>
          <a:xfrm>
            <a:off x="-867338" y="0"/>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366739" y="474757"/>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357737" y="474757"/>
            <a:ext cx="11476526" cy="6149472"/>
            <a:chOff x="0" y="0"/>
            <a:chExt cx="4533936" cy="2429421"/>
          </a:xfrm>
        </p:grpSpPr>
        <p:sp>
          <p:nvSpPr>
            <p:cNvPr id="6" name="Freeform 6"/>
            <p:cNvSpPr/>
            <p:nvPr/>
          </p:nvSpPr>
          <p:spPr>
            <a:xfrm>
              <a:off x="0" y="0"/>
              <a:ext cx="4533936" cy="2429421"/>
            </a:xfrm>
            <a:custGeom>
              <a:avLst/>
              <a:gdLst/>
              <a:ahLst/>
              <a:cxnLst/>
              <a:rect l="l" t="t" r="r" b="b"/>
              <a:pathLst>
                <a:path w="4533936" h="2429421">
                  <a:moveTo>
                    <a:pt x="22936" y="0"/>
                  </a:moveTo>
                  <a:lnTo>
                    <a:pt x="4511000" y="0"/>
                  </a:lnTo>
                  <a:cubicBezTo>
                    <a:pt x="4523667" y="0"/>
                    <a:pt x="4533936" y="10269"/>
                    <a:pt x="4533936" y="22936"/>
                  </a:cubicBezTo>
                  <a:lnTo>
                    <a:pt x="4533936" y="2406485"/>
                  </a:lnTo>
                  <a:cubicBezTo>
                    <a:pt x="4533936" y="2419152"/>
                    <a:pt x="4523667" y="2429421"/>
                    <a:pt x="4511000" y="2429421"/>
                  </a:cubicBezTo>
                  <a:lnTo>
                    <a:pt x="22936" y="2429421"/>
                  </a:lnTo>
                  <a:cubicBezTo>
                    <a:pt x="10269" y="2429421"/>
                    <a:pt x="0" y="2419152"/>
                    <a:pt x="0" y="2406485"/>
                  </a:cubicBezTo>
                  <a:lnTo>
                    <a:pt x="0" y="22936"/>
                  </a:lnTo>
                  <a:cubicBezTo>
                    <a:pt x="0" y="10269"/>
                    <a:pt x="10269" y="0"/>
                    <a:pt x="22936" y="0"/>
                  </a:cubicBezTo>
                  <a:close/>
                </a:path>
              </a:pathLst>
            </a:custGeom>
            <a:solidFill>
              <a:srgbClr val="FFFFFF"/>
            </a:solidFill>
            <a:ln w="47625" cap="rnd">
              <a:solidFill>
                <a:srgbClr val="000000"/>
              </a:solidFill>
              <a:prstDash val="solid"/>
              <a:round/>
            </a:ln>
          </p:spPr>
          <p:txBody>
            <a:bodyPr/>
            <a:lstStyle/>
            <a:p>
              <a:pPr defTabSz="609630"/>
              <a:endParaRPr lang="en-US" sz="1200">
                <a:solidFill>
                  <a:prstClr val="black"/>
                </a:solidFill>
                <a:latin typeface="Calibri"/>
              </a:endParaRPr>
            </a:p>
          </p:txBody>
        </p:sp>
        <p:sp>
          <p:nvSpPr>
            <p:cNvPr id="7" name="TextBox 7"/>
            <p:cNvSpPr txBox="1"/>
            <p:nvPr/>
          </p:nvSpPr>
          <p:spPr>
            <a:xfrm>
              <a:off x="0" y="-38100"/>
              <a:ext cx="4533936" cy="2467521"/>
            </a:xfrm>
            <a:prstGeom prst="rect">
              <a:avLst/>
            </a:prstGeom>
          </p:spPr>
          <p:txBody>
            <a:bodyPr lIns="33867" tIns="33867" rIns="33867" bIns="33867" rtlCol="0" anchor="ctr"/>
            <a:lstStyle/>
            <a:p>
              <a:pPr algn="ctr" defTabSz="609630">
                <a:lnSpc>
                  <a:spcPts val="1796"/>
                </a:lnSpc>
              </a:pPr>
              <a:endParaRPr sz="1200">
                <a:solidFill>
                  <a:prstClr val="black"/>
                </a:solidFill>
                <a:latin typeface="Calibri"/>
              </a:endParaRPr>
            </a:p>
          </p:txBody>
        </p:sp>
      </p:grpSp>
      <p:grpSp>
        <p:nvGrpSpPr>
          <p:cNvPr id="12" name="Group 12"/>
          <p:cNvGrpSpPr/>
          <p:nvPr/>
        </p:nvGrpSpPr>
        <p:grpSpPr>
          <a:xfrm>
            <a:off x="3894863" y="609601"/>
            <a:ext cx="7665766" cy="5747657"/>
            <a:chOff x="0" y="-53352"/>
            <a:chExt cx="1250098" cy="460921"/>
          </a:xfrm>
        </p:grpSpPr>
        <p:sp>
          <p:nvSpPr>
            <p:cNvPr id="13" name="Freeform 13"/>
            <p:cNvSpPr/>
            <p:nvPr/>
          </p:nvSpPr>
          <p:spPr>
            <a:xfrm>
              <a:off x="0" y="0"/>
              <a:ext cx="1250098" cy="356146"/>
            </a:xfrm>
            <a:custGeom>
              <a:avLst/>
              <a:gdLst/>
              <a:ahLst/>
              <a:cxnLst/>
              <a:rect l="l" t="t" r="r" b="b"/>
              <a:pathLst>
                <a:path w="1250098" h="356146">
                  <a:moveTo>
                    <a:pt x="22500" y="0"/>
                  </a:moveTo>
                  <a:lnTo>
                    <a:pt x="1227598" y="0"/>
                  </a:lnTo>
                  <a:cubicBezTo>
                    <a:pt x="1233565" y="0"/>
                    <a:pt x="1239288" y="2371"/>
                    <a:pt x="1243508" y="6590"/>
                  </a:cubicBezTo>
                  <a:cubicBezTo>
                    <a:pt x="1247727" y="10810"/>
                    <a:pt x="1250098" y="16533"/>
                    <a:pt x="1250098" y="22500"/>
                  </a:cubicBezTo>
                  <a:lnTo>
                    <a:pt x="1250098" y="333646"/>
                  </a:lnTo>
                  <a:cubicBezTo>
                    <a:pt x="1250098" y="346072"/>
                    <a:pt x="1240024" y="356146"/>
                    <a:pt x="1227598" y="356146"/>
                  </a:cubicBezTo>
                  <a:lnTo>
                    <a:pt x="22500" y="356146"/>
                  </a:lnTo>
                  <a:cubicBezTo>
                    <a:pt x="10074" y="356146"/>
                    <a:pt x="0" y="346072"/>
                    <a:pt x="0" y="333646"/>
                  </a:cubicBezTo>
                  <a:lnTo>
                    <a:pt x="0" y="22500"/>
                  </a:lnTo>
                  <a:cubicBezTo>
                    <a:pt x="0" y="10074"/>
                    <a:pt x="10074" y="0"/>
                    <a:pt x="22500" y="0"/>
                  </a:cubicBezTo>
                  <a:close/>
                </a:path>
              </a:pathLst>
            </a:custGeom>
            <a:solidFill>
              <a:srgbClr val="FFB36B"/>
            </a:solidFill>
            <a:ln w="28575" cap="rnd">
              <a:solidFill>
                <a:srgbClr val="0D367D"/>
              </a:solidFill>
              <a:prstDash val="solid"/>
              <a:round/>
            </a:ln>
          </p:spPr>
          <p:txBody>
            <a:bodyPr/>
            <a:lstStyle/>
            <a:p>
              <a:pPr defTabSz="609630"/>
              <a:endParaRPr lang="en-US" sz="1200">
                <a:solidFill>
                  <a:prstClr val="black"/>
                </a:solidFill>
                <a:latin typeface="Calibri"/>
              </a:endParaRPr>
            </a:p>
          </p:txBody>
        </p:sp>
        <p:sp>
          <p:nvSpPr>
            <p:cNvPr id="14" name="TextBox 14"/>
            <p:cNvSpPr txBox="1"/>
            <p:nvPr/>
          </p:nvSpPr>
          <p:spPr>
            <a:xfrm>
              <a:off x="0" y="-53352"/>
              <a:ext cx="1250098" cy="460921"/>
            </a:xfrm>
            <a:prstGeom prst="rect">
              <a:avLst/>
            </a:prstGeom>
          </p:spPr>
          <p:txBody>
            <a:bodyPr lIns="33867" tIns="33867" rIns="33867" bIns="33867" rtlCol="0" anchor="ctr"/>
            <a:lstStyle/>
            <a:p>
              <a:pPr marL="0" marR="0" algn="just">
                <a:lnSpc>
                  <a:spcPct val="120000"/>
                </a:lnSpc>
                <a:spcBef>
                  <a:spcPts val="0"/>
                </a:spcBef>
                <a:spcAft>
                  <a:spcPts val="800"/>
                </a:spcAft>
              </a:pP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Trẻ</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em</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quyền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giữ</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bí</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mật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cá</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nhân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nhưng</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bí</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mật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đó</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phải</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lợi</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ích</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tốt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trẻ</a:t>
              </a:r>
              <a:r>
                <a:rPr lang="en-US" sz="3600" i="1" dirty="0">
                  <a:effectLst/>
                  <a:latin typeface="Cambria" panose="02040503050406030204" pitchFamily="18" charset="0"/>
                  <a:ea typeface="Cambria" panose="02040503050406030204" pitchFamily="18" charset="0"/>
                  <a:cs typeface="Times New Roman" panose="02020603050405020304" pitchFamily="18" charset="0"/>
                </a:rPr>
                <a:t>.</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20000"/>
                </a:lnSpc>
                <a:spcBef>
                  <a:spcPts val="0"/>
                </a:spcBef>
                <a:spcAft>
                  <a:spcPts val="800"/>
                </a:spcAft>
              </a:pPr>
              <a:r>
                <a:rPr lang="en-US" sz="3600" i="1" dirty="0">
                  <a:effectLst/>
                  <a:latin typeface="Cambria" panose="02040503050406030204" pitchFamily="18" charset="0"/>
                  <a:ea typeface="Cambria" panose="02040503050406030204" pitchFamily="18" charset="0"/>
                  <a:cs typeface="Times New Roman" panose="02020603050405020304" pitchFamily="18" charset="0"/>
                </a:rPr>
                <a:t>+ Cha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mẹ</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giám</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hộ</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cần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cung</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cấp</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thông</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tin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việc</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ra</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quyết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định</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liên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quan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trẻ</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để</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bảo</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vệ</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trẻ</a:t>
              </a:r>
              <a:r>
                <a:rPr lang="en-US" sz="3600" i="1" dirty="0">
                  <a:effectLst/>
                  <a:latin typeface="Cambria" panose="02040503050406030204" pitchFamily="18" charset="0"/>
                  <a:ea typeface="Cambria" panose="02040503050406030204" pitchFamily="18" charset="0"/>
                  <a:cs typeface="Times New Roman" panose="02020603050405020304" pitchFamily="18" charset="0"/>
                </a:rPr>
                <a:t>.</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Graphic 1">
            <a:extLst>
              <a:ext uri="{FF2B5EF4-FFF2-40B4-BE49-F238E27FC236}">
                <a16:creationId xmlns:a16="http://schemas.microsoft.com/office/drawing/2014/main" id="{9C161116-A895-73E4-C60E-E928102483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2131" y="1523160"/>
            <a:ext cx="2918553" cy="5411040"/>
          </a:xfrm>
          <a:prstGeom prst="rect">
            <a:avLst/>
          </a:prstGeom>
          <a:effectLst>
            <a:outerShdw blurRad="76200" dir="13500000" sy="23000" kx="1200000" algn="br"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AC6D1AA0-DE35-CB59-5401-390CD4784E9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7" name="Picture 23">
            <a:extLst>
              <a:ext uri="{FF2B5EF4-FFF2-40B4-BE49-F238E27FC236}">
                <a16:creationId xmlns:a16="http://schemas.microsoft.com/office/drawing/2014/main" id="{E5FB2B7B-0FB8-A3F1-370D-C620980F07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8109" y="881743"/>
            <a:ext cx="7583764" cy="4193691"/>
          </a:xfrm>
          <a:prstGeom prst="rect">
            <a:avLst/>
          </a:prstGeom>
        </p:spPr>
      </p:pic>
      <p:sp>
        <p:nvSpPr>
          <p:cNvPr id="8" name="TextBox 7">
            <a:extLst>
              <a:ext uri="{FF2B5EF4-FFF2-40B4-BE49-F238E27FC236}">
                <a16:creationId xmlns:a16="http://schemas.microsoft.com/office/drawing/2014/main" id="{FEEA1E2B-4EC1-5113-D4EB-8FF2F5CF8161}"/>
              </a:ext>
            </a:extLst>
          </p:cNvPr>
          <p:cNvSpPr txBox="1"/>
          <p:nvPr/>
        </p:nvSpPr>
        <p:spPr>
          <a:xfrm>
            <a:off x="1684114" y="1373573"/>
            <a:ext cx="7012052" cy="2031325"/>
          </a:xfrm>
          <a:prstGeom prst="rect">
            <a:avLst/>
          </a:prstGeom>
          <a:noFill/>
        </p:spPr>
        <p:txBody>
          <a:bodyPr wrap="square" lIns="0" tIns="0" rIns="0" bIns="0"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Hoạt động 2. Xác định người tin cậy để được giúp đỡ khi cần thiết.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099864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566057" y="140941"/>
            <a:ext cx="11190514" cy="1644315"/>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vi-VN" sz="32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Những thành viên nào trong gia đình, ở trường học là người luôn s</a:t>
            </a:r>
            <a:r>
              <a:rPr lang="en-US" sz="32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ẵ</a:t>
            </a:r>
            <a:r>
              <a:rPr lang="vi-VN" sz="32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n sàng giúp đỡ bảo vệ an toàn của em, trong đó ai là người mà em có thể chia sẻ bí mật của mình?</a:t>
            </a:r>
            <a:endParaRPr kumimoji="0" lang="vi-VN" sz="32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4" name="Table 3">
            <a:extLst>
              <a:ext uri="{FF2B5EF4-FFF2-40B4-BE49-F238E27FC236}">
                <a16:creationId xmlns:a16="http://schemas.microsoft.com/office/drawing/2014/main" id="{6895C550-C6A7-C8F2-CE12-207147721952}"/>
              </a:ext>
            </a:extLst>
          </p:cNvPr>
          <p:cNvGraphicFramePr>
            <a:graphicFrameLocks noGrp="1"/>
          </p:cNvGraphicFramePr>
          <p:nvPr>
            <p:extLst>
              <p:ext uri="{D42A27DB-BD31-4B8C-83A1-F6EECF244321}">
                <p14:modId xmlns:p14="http://schemas.microsoft.com/office/powerpoint/2010/main" val="1895983833"/>
              </p:ext>
            </p:extLst>
          </p:nvPr>
        </p:nvGraphicFramePr>
        <p:xfrm>
          <a:off x="1556656" y="2209800"/>
          <a:ext cx="9339944" cy="3657600"/>
        </p:xfrm>
        <a:graphic>
          <a:graphicData uri="http://schemas.openxmlformats.org/drawingml/2006/table">
            <a:tbl>
              <a:tblPr firstRow="1" firstCol="1" bandRow="1">
                <a:tableStyleId>{5C22544A-7EE6-4342-B048-85BDC9FD1C3A}</a:tableStyleId>
              </a:tblPr>
              <a:tblGrid>
                <a:gridCol w="2334986">
                  <a:extLst>
                    <a:ext uri="{9D8B030D-6E8A-4147-A177-3AD203B41FA5}">
                      <a16:colId xmlns:a16="http://schemas.microsoft.com/office/drawing/2014/main" val="1464941840"/>
                    </a:ext>
                  </a:extLst>
                </a:gridCol>
                <a:gridCol w="2334986">
                  <a:extLst>
                    <a:ext uri="{9D8B030D-6E8A-4147-A177-3AD203B41FA5}">
                      <a16:colId xmlns:a16="http://schemas.microsoft.com/office/drawing/2014/main" val="1623607517"/>
                    </a:ext>
                  </a:extLst>
                </a:gridCol>
                <a:gridCol w="2334986">
                  <a:extLst>
                    <a:ext uri="{9D8B030D-6E8A-4147-A177-3AD203B41FA5}">
                      <a16:colId xmlns:a16="http://schemas.microsoft.com/office/drawing/2014/main" val="2415053934"/>
                    </a:ext>
                  </a:extLst>
                </a:gridCol>
                <a:gridCol w="2334986">
                  <a:extLst>
                    <a:ext uri="{9D8B030D-6E8A-4147-A177-3AD203B41FA5}">
                      <a16:colId xmlns:a16="http://schemas.microsoft.com/office/drawing/2014/main" val="3541623812"/>
                    </a:ext>
                  </a:extLst>
                </a:gridCol>
              </a:tblGrid>
              <a:tr h="914400">
                <a:tc rowSpan="2">
                  <a:txBody>
                    <a:bodyPr/>
                    <a:lstStyle/>
                    <a:p>
                      <a:pPr marL="0" marR="0" algn="ctr">
                        <a:lnSpc>
                          <a:spcPct val="120000"/>
                        </a:lnSpc>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Địa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điểm</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3">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Người giúp đỡ bảo vệ</a:t>
                      </a:r>
                      <a:endParaRPr lang="en-US" sz="32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85790858"/>
                  </a:ext>
                </a:extLst>
              </a:tr>
              <a:tr h="914400">
                <a:tc vMerge="1">
                  <a:txBody>
                    <a:bodyPr/>
                    <a:lstStyle/>
                    <a:p>
                      <a:endParaRPr lang="en-US"/>
                    </a:p>
                  </a:txBody>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Nhóm</a:t>
                      </a:r>
                      <a:r>
                        <a:rPr lang="en-US" sz="3600" b="1" dirty="0">
                          <a:solidFill>
                            <a:srgbClr val="002060"/>
                          </a:solidFill>
                          <a:effectLst/>
                          <a:latin typeface="Cambria" panose="02040503050406030204" pitchFamily="18" charset="0"/>
                          <a:ea typeface="Cambria" panose="02040503050406030204" pitchFamily="18" charset="0"/>
                        </a:rPr>
                        <a:t> 1</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Nhóm</a:t>
                      </a:r>
                      <a:r>
                        <a:rPr lang="en-US" sz="3600" b="1" dirty="0">
                          <a:solidFill>
                            <a:srgbClr val="002060"/>
                          </a:solidFill>
                          <a:effectLst/>
                          <a:latin typeface="Cambria" panose="02040503050406030204" pitchFamily="18" charset="0"/>
                          <a:ea typeface="Cambria" panose="02040503050406030204" pitchFamily="18" charset="0"/>
                        </a:rPr>
                        <a:t> 2</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Nhóm</a:t>
                      </a:r>
                      <a:r>
                        <a:rPr lang="en-US" sz="3600" b="1" dirty="0">
                          <a:solidFill>
                            <a:srgbClr val="002060"/>
                          </a:solidFill>
                          <a:effectLst/>
                          <a:latin typeface="Cambria" panose="02040503050406030204" pitchFamily="18" charset="0"/>
                          <a:ea typeface="Cambria" panose="02040503050406030204" pitchFamily="18" charset="0"/>
                        </a:rPr>
                        <a:t> 3</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2884207"/>
                  </a:ext>
                </a:extLst>
              </a:tr>
              <a:tr h="914400">
                <a:tc>
                  <a:txBody>
                    <a:bodyPr/>
                    <a:lstStyle/>
                    <a:p>
                      <a:pPr marL="0" marR="0"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Gia </a:t>
                      </a:r>
                      <a:r>
                        <a:rPr lang="en-US" sz="3600" dirty="0" err="1">
                          <a:solidFill>
                            <a:srgbClr val="002060"/>
                          </a:solidFill>
                          <a:effectLst/>
                          <a:latin typeface="Cambria" panose="02040503050406030204" pitchFamily="18" charset="0"/>
                          <a:ea typeface="Cambria" panose="02040503050406030204" pitchFamily="18" charset="0"/>
                        </a:rPr>
                        <a:t>đình</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a:t>
                      </a:r>
                      <a:endParaRPr lang="en-US" sz="32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a:t>
                      </a:r>
                      <a:endParaRPr lang="en-US" sz="32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a:t>
                      </a:r>
                      <a:endParaRPr lang="en-US" sz="32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8343600"/>
                  </a:ext>
                </a:extLst>
              </a:tr>
              <a:tr h="914400">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Trường</a:t>
                      </a:r>
                      <a:endParaRPr lang="en-US" sz="32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2214208"/>
                  </a:ext>
                </a:extLst>
              </a:tr>
            </a:tbl>
          </a:graphicData>
        </a:graphic>
      </p:graphicFrame>
    </p:spTree>
    <p:extLst>
      <p:ext uri="{BB962C8B-B14F-4D97-AF65-F5344CB8AC3E}">
        <p14:creationId xmlns:p14="http://schemas.microsoft.com/office/powerpoint/2010/main" val="8395753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aphicFrame>
        <p:nvGraphicFramePr>
          <p:cNvPr id="2" name="Table 1">
            <a:extLst>
              <a:ext uri="{FF2B5EF4-FFF2-40B4-BE49-F238E27FC236}">
                <a16:creationId xmlns:a16="http://schemas.microsoft.com/office/drawing/2014/main" id="{7E5C5B94-819D-6150-F62C-9A1F937ADF05}"/>
              </a:ext>
            </a:extLst>
          </p:cNvPr>
          <p:cNvGraphicFramePr>
            <a:graphicFrameLocks noGrp="1"/>
          </p:cNvGraphicFramePr>
          <p:nvPr>
            <p:extLst>
              <p:ext uri="{D42A27DB-BD31-4B8C-83A1-F6EECF244321}">
                <p14:modId xmlns:p14="http://schemas.microsoft.com/office/powerpoint/2010/main" val="1562491132"/>
              </p:ext>
            </p:extLst>
          </p:nvPr>
        </p:nvGraphicFramePr>
        <p:xfrm>
          <a:off x="1034143" y="729343"/>
          <a:ext cx="10341427" cy="4972692"/>
        </p:xfrm>
        <a:graphic>
          <a:graphicData uri="http://schemas.openxmlformats.org/drawingml/2006/table">
            <a:tbl>
              <a:tblPr firstRow="1" firstCol="1" bandRow="1">
                <a:tableStyleId>{5C22544A-7EE6-4342-B048-85BDC9FD1C3A}</a:tableStyleId>
              </a:tblPr>
              <a:tblGrid>
                <a:gridCol w="2354522">
                  <a:extLst>
                    <a:ext uri="{9D8B030D-6E8A-4147-A177-3AD203B41FA5}">
                      <a16:colId xmlns:a16="http://schemas.microsoft.com/office/drawing/2014/main" val="4206544537"/>
                    </a:ext>
                  </a:extLst>
                </a:gridCol>
                <a:gridCol w="2366063">
                  <a:extLst>
                    <a:ext uri="{9D8B030D-6E8A-4147-A177-3AD203B41FA5}">
                      <a16:colId xmlns:a16="http://schemas.microsoft.com/office/drawing/2014/main" val="4124491419"/>
                    </a:ext>
                  </a:extLst>
                </a:gridCol>
                <a:gridCol w="3209169">
                  <a:extLst>
                    <a:ext uri="{9D8B030D-6E8A-4147-A177-3AD203B41FA5}">
                      <a16:colId xmlns:a16="http://schemas.microsoft.com/office/drawing/2014/main" val="3433991923"/>
                    </a:ext>
                  </a:extLst>
                </a:gridCol>
                <a:gridCol w="2411673">
                  <a:extLst>
                    <a:ext uri="{9D8B030D-6E8A-4147-A177-3AD203B41FA5}">
                      <a16:colId xmlns:a16="http://schemas.microsoft.com/office/drawing/2014/main" val="3286747402"/>
                    </a:ext>
                  </a:extLst>
                </a:gridCol>
              </a:tblGrid>
              <a:tr h="281751">
                <a:tc rowSpan="2">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Địa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điểm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gridSpan="3">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Người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giúp</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đỡ</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bảo</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vệ</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46651480"/>
                  </a:ext>
                </a:extLst>
              </a:tr>
              <a:tr h="590365">
                <a:tc vMerge="1">
                  <a:txBody>
                    <a:bodyPr/>
                    <a:lstStyle/>
                    <a:p>
                      <a:endParaRPr lang="en-US"/>
                    </a:p>
                  </a:txBody>
                  <a:tcPr/>
                </a:tc>
                <a:tc>
                  <a:txBody>
                    <a:bodyPr/>
                    <a:lstStyle/>
                    <a:p>
                      <a:pPr marL="0" marR="0" algn="ctr">
                        <a:lnSpc>
                          <a:spcPct val="120000"/>
                        </a:lnSpc>
                        <a:spcBef>
                          <a:spcPts val="0"/>
                        </a:spcBef>
                        <a:spcAft>
                          <a:spcPts val="0"/>
                        </a:spcAft>
                      </a:pPr>
                      <a:r>
                        <a:rPr lang="en-US" sz="2800" b="1" dirty="0" err="1">
                          <a:solidFill>
                            <a:srgbClr val="002060"/>
                          </a:solidFill>
                          <a:effectLst/>
                          <a:latin typeface="Cambria" panose="02040503050406030204" pitchFamily="18" charset="0"/>
                          <a:ea typeface="Cambria" panose="02040503050406030204" pitchFamily="18" charset="0"/>
                        </a:rPr>
                        <a:t>Nhóm</a:t>
                      </a:r>
                      <a:r>
                        <a:rPr lang="en-US" sz="2800" b="1" dirty="0">
                          <a:solidFill>
                            <a:srgbClr val="002060"/>
                          </a:solidFill>
                          <a:effectLst/>
                          <a:latin typeface="Cambria" panose="02040503050406030204" pitchFamily="18" charset="0"/>
                          <a:ea typeface="Cambria" panose="02040503050406030204" pitchFamily="18" charset="0"/>
                        </a:rPr>
                        <a:t> 1</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20000"/>
                        </a:lnSpc>
                        <a:spcBef>
                          <a:spcPts val="0"/>
                        </a:spcBef>
                        <a:spcAft>
                          <a:spcPts val="0"/>
                        </a:spcAft>
                      </a:pPr>
                      <a:r>
                        <a:rPr lang="en-US" sz="2800" b="1" dirty="0" err="1">
                          <a:solidFill>
                            <a:srgbClr val="002060"/>
                          </a:solidFill>
                          <a:effectLst/>
                          <a:latin typeface="Cambria" panose="02040503050406030204" pitchFamily="18" charset="0"/>
                          <a:ea typeface="Cambria" panose="02040503050406030204" pitchFamily="18" charset="0"/>
                        </a:rPr>
                        <a:t>Nhóm</a:t>
                      </a:r>
                      <a:r>
                        <a:rPr lang="en-US" sz="2800" b="1" dirty="0">
                          <a:solidFill>
                            <a:srgbClr val="002060"/>
                          </a:solidFill>
                          <a:effectLst/>
                          <a:latin typeface="Cambria" panose="02040503050406030204" pitchFamily="18" charset="0"/>
                          <a:ea typeface="Cambria" panose="02040503050406030204" pitchFamily="18" charset="0"/>
                        </a:rPr>
                        <a:t> 2</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20000"/>
                        </a:lnSpc>
                        <a:spcBef>
                          <a:spcPts val="0"/>
                        </a:spcBef>
                        <a:spcAft>
                          <a:spcPts val="0"/>
                        </a:spcAft>
                      </a:pPr>
                      <a:r>
                        <a:rPr lang="en-US" sz="2800" b="1" dirty="0" err="1">
                          <a:solidFill>
                            <a:srgbClr val="002060"/>
                          </a:solidFill>
                          <a:effectLst/>
                          <a:latin typeface="Cambria" panose="02040503050406030204" pitchFamily="18" charset="0"/>
                          <a:ea typeface="Cambria" panose="02040503050406030204" pitchFamily="18" charset="0"/>
                        </a:rPr>
                        <a:t>Nhóm</a:t>
                      </a:r>
                      <a:r>
                        <a:rPr lang="en-US" sz="2800" b="1" dirty="0">
                          <a:solidFill>
                            <a:srgbClr val="002060"/>
                          </a:solidFill>
                          <a:effectLst/>
                          <a:latin typeface="Cambria" panose="02040503050406030204" pitchFamily="18" charset="0"/>
                          <a:ea typeface="Cambria" panose="02040503050406030204" pitchFamily="18" charset="0"/>
                        </a:rPr>
                        <a:t> 3</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239050212"/>
                  </a:ext>
                </a:extLst>
              </a:tr>
              <a:tr h="1783998">
                <a:tc>
                  <a:txBody>
                    <a:bodyPr/>
                    <a:lstStyle/>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Gia </a:t>
                      </a:r>
                      <a:r>
                        <a:rPr lang="en-US" sz="2800" dirty="0" err="1">
                          <a:solidFill>
                            <a:srgbClr val="002060"/>
                          </a:solidFill>
                          <a:effectLst/>
                          <a:latin typeface="Cambria" panose="02040503050406030204" pitchFamily="18" charset="0"/>
                          <a:ea typeface="Cambria" panose="02040503050406030204" pitchFamily="18" charset="0"/>
                        </a:rPr>
                        <a:t>đình</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Mẹ</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bố</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anh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chị</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em</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ruột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Ông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ngoại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nội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cô</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chú</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bác</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ruột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bố</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mẹ</a:t>
                      </a: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Cơ</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quan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bảo</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vệ</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trẻ</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em</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Sđt</a:t>
                      </a:r>
                      <a:r>
                        <a:rPr lang="en-US" sz="2800" dirty="0">
                          <a:solidFill>
                            <a:srgbClr val="002060"/>
                          </a:solidFill>
                          <a:effectLst/>
                          <a:latin typeface="Cambria" panose="02040503050406030204" pitchFamily="18" charset="0"/>
                          <a:ea typeface="Cambria" panose="02040503050406030204" pitchFamily="18" charset="0"/>
                        </a:rPr>
                        <a:t> 111</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5869373"/>
                  </a:ext>
                </a:extLst>
              </a:tr>
              <a:tr h="2133445">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Trường</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just">
                        <a:lnSpc>
                          <a:spcPct val="120000"/>
                        </a:lnSpc>
                        <a:spcBef>
                          <a:spcPts val="0"/>
                        </a:spcBef>
                        <a:spcAft>
                          <a:spcPts val="0"/>
                        </a:spcAft>
                        <a:buFontTx/>
                        <a:buChar char="-"/>
                      </a:pPr>
                      <a:r>
                        <a:rPr lang="en-US" sz="2800" dirty="0" err="1">
                          <a:solidFill>
                            <a:srgbClr val="002060"/>
                          </a:solidFill>
                          <a:effectLst/>
                          <a:latin typeface="Cambria" panose="02040503050406030204" pitchFamily="18" charset="0"/>
                          <a:ea typeface="Cambria" panose="02040503050406030204" pitchFamily="18" charset="0"/>
                        </a:rPr>
                        <a:t>Thầy</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cô</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chủ</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nhiệm</a:t>
                      </a:r>
                      <a:r>
                        <a:rPr lang="en-US" sz="2800" dirty="0">
                          <a:solidFill>
                            <a:srgbClr val="002060"/>
                          </a:solidFill>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Tx/>
                        <a:buChar char="-"/>
                      </a:pPr>
                      <a:r>
                        <a:rPr lang="en-US" sz="2800" dirty="0" err="1">
                          <a:solidFill>
                            <a:srgbClr val="002060"/>
                          </a:solidFill>
                          <a:effectLst/>
                          <a:latin typeface="Cambria" panose="02040503050406030204" pitchFamily="18" charset="0"/>
                          <a:ea typeface="Cambria" panose="02040503050406030204" pitchFamily="18" charset="0"/>
                        </a:rPr>
                        <a:t>Tổng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phụ</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trách</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Thầy</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cô</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trong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trường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các</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bạn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trong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lớp</a:t>
                      </a: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Bác</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bảo</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vệ</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các</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bạn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lớp</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khác</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2181952"/>
                  </a:ext>
                </a:extLst>
              </a:tr>
            </a:tbl>
          </a:graphicData>
        </a:graphic>
      </p:graphicFrame>
    </p:spTree>
    <p:extLst>
      <p:ext uri="{BB962C8B-B14F-4D97-AF65-F5344CB8AC3E}">
        <p14:creationId xmlns:p14="http://schemas.microsoft.com/office/powerpoint/2010/main" val="40129935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531432-27EF-4BC0-9E74-222AF984A965}"/>
              </a:ext>
            </a:extLst>
          </p:cNvPr>
          <p:cNvSpPr txBox="1"/>
          <p:nvPr/>
        </p:nvSpPr>
        <p:spPr>
          <a:xfrm>
            <a:off x="1697166" y="137820"/>
            <a:ext cx="7457720" cy="3785652"/>
          </a:xfrm>
          <a:prstGeom prst="rect">
            <a:avLst/>
          </a:prstGeom>
          <a:noFill/>
        </p:spPr>
        <p:txBody>
          <a:bodyPr wrap="square">
            <a:spAutoFit/>
          </a:bodyPr>
          <a:lstStyle/>
          <a:p>
            <a:pPr lvl="0" algn="ctr" defTabSz="911744">
              <a:defRPr/>
            </a:pPr>
            <a:r>
              <a:rPr lang="vi-VN" sz="4800" b="1" dirty="0">
                <a:solidFill>
                  <a:srgbClr val="FFFF00"/>
                </a:solidFill>
                <a:latin typeface="Calibri" panose="020F0502020204030204" pitchFamily="34" charset="0"/>
                <a:ea typeface="Calibri" panose="020F0502020204030204" pitchFamily="34" charset="0"/>
                <a:cs typeface="Calibri" panose="020F0502020204030204" pitchFamily="34" charset="0"/>
              </a:rPr>
              <a:t> Trong số những </a:t>
            </a:r>
          </a:p>
          <a:p>
            <a:pPr lvl="0" algn="ctr" defTabSz="911744">
              <a:defRPr/>
            </a:pPr>
            <a:r>
              <a:rPr lang="vi-VN" sz="4800" b="1" dirty="0">
                <a:solidFill>
                  <a:srgbClr val="FFFF00"/>
                </a:solidFill>
                <a:latin typeface="Calibri" panose="020F0502020204030204" pitchFamily="34" charset="0"/>
                <a:ea typeface="Calibri" panose="020F0502020204030204" pitchFamily="34" charset="0"/>
                <a:cs typeface="Calibri" panose="020F0502020204030204" pitchFamily="34" charset="0"/>
              </a:rPr>
              <a:t>thành viên đã nêu của nhóm mình, ai là người mà em có </a:t>
            </a:r>
          </a:p>
          <a:p>
            <a:pPr lvl="0" algn="ctr" defTabSz="911744">
              <a:defRPr/>
            </a:pPr>
            <a:r>
              <a:rPr lang="vi-VN" sz="4800" b="1" dirty="0">
                <a:solidFill>
                  <a:srgbClr val="FFFF00"/>
                </a:solidFill>
                <a:latin typeface="Calibri" panose="020F0502020204030204" pitchFamily="34" charset="0"/>
                <a:ea typeface="Calibri" panose="020F0502020204030204" pitchFamily="34" charset="0"/>
                <a:cs typeface="Calibri" panose="020F0502020204030204" pitchFamily="34" charset="0"/>
              </a:rPr>
              <a:t>thể chia sẻ những bí mật của mình?</a:t>
            </a:r>
            <a:endParaRPr kumimoji="0" lang="vi-VN" sz="48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09603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4" name="Picture 3" descr="A colorful letters and numbers&#10;&#10;Description automatically generated with medium confidence">
            <a:extLst>
              <a:ext uri="{FF2B5EF4-FFF2-40B4-BE49-F238E27FC236}">
                <a16:creationId xmlns:a16="http://schemas.microsoft.com/office/drawing/2014/main" id="{6C468E4F-066F-BF99-5F8A-E5CE1174AE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4114" y="1763165"/>
            <a:ext cx="5735308" cy="1508718"/>
          </a:xfrm>
          <a:prstGeom prst="rect">
            <a:avLst/>
          </a:prstGeom>
        </p:spPr>
      </p:pic>
    </p:spTree>
    <p:extLst>
      <p:ext uri="{BB962C8B-B14F-4D97-AF65-F5344CB8AC3E}">
        <p14:creationId xmlns:p14="http://schemas.microsoft.com/office/powerpoint/2010/main" val="35320930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805543" y="173599"/>
            <a:ext cx="10983686" cy="1143572"/>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N</a:t>
            </a:r>
            <a:r>
              <a:rPr lang="vi-VN"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êu những người có thể chia sẻ ở các tình huống từ hình 9 đến hình 12</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12D9F1EE-5AF7-0C4C-A25B-E1C0901DFA25}"/>
              </a:ext>
            </a:extLst>
          </p:cNvPr>
          <p:cNvPicPr>
            <a:picLocks noChangeAspect="1"/>
          </p:cNvPicPr>
          <p:nvPr/>
        </p:nvPicPr>
        <p:blipFill>
          <a:blip r:embed="rId2"/>
          <a:stretch>
            <a:fillRect/>
          </a:stretch>
        </p:blipFill>
        <p:spPr>
          <a:xfrm>
            <a:off x="3111954" y="1525361"/>
            <a:ext cx="5772150" cy="4895850"/>
          </a:xfrm>
          <a:prstGeom prst="rect">
            <a:avLst/>
          </a:prstGeom>
        </p:spPr>
      </p:pic>
    </p:spTree>
    <p:extLst>
      <p:ext uri="{BB962C8B-B14F-4D97-AF65-F5344CB8AC3E}">
        <p14:creationId xmlns:p14="http://schemas.microsoft.com/office/powerpoint/2010/main" val="29181478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5" name="Rectangle: Rounded Corners 4">
            <a:extLst>
              <a:ext uri="{FF2B5EF4-FFF2-40B4-BE49-F238E27FC236}">
                <a16:creationId xmlns:a16="http://schemas.microsoft.com/office/drawing/2014/main" id="{F2F095D3-D30D-F17F-9FB3-7517AF9AF51D}"/>
              </a:ext>
            </a:extLst>
          </p:cNvPr>
          <p:cNvSpPr/>
          <p:nvPr/>
        </p:nvSpPr>
        <p:spPr>
          <a:xfrm>
            <a:off x="5693228" y="2296885"/>
            <a:ext cx="5758543" cy="1926772"/>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5400" dirty="0" err="1">
                <a:solidFill>
                  <a:srgbClr val="FF0000"/>
                </a:solidFill>
                <a:latin typeface="Cambria" panose="02040503050406030204" pitchFamily="18" charset="0"/>
                <a:ea typeface="Cambria" panose="02040503050406030204" pitchFamily="18" charset="0"/>
              </a:rPr>
              <a:t>Bố</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mẹ</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anh</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chị</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ruột</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bạn</a:t>
            </a:r>
            <a:r>
              <a:rPr lang="en-US" sz="5400" dirty="0">
                <a:solidFill>
                  <a:srgbClr val="FF0000"/>
                </a:solidFill>
                <a:latin typeface="Cambria" panose="02040503050406030204" pitchFamily="18" charset="0"/>
                <a:ea typeface="Cambria" panose="02040503050406030204" pitchFamily="18" charset="0"/>
              </a:rPr>
              <a:t> ..</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17748D7-6ED4-2781-6829-AFD96E3D73E2}"/>
              </a:ext>
            </a:extLst>
          </p:cNvPr>
          <p:cNvPicPr>
            <a:picLocks noChangeAspect="1"/>
          </p:cNvPicPr>
          <p:nvPr/>
        </p:nvPicPr>
        <p:blipFill>
          <a:blip r:embed="rId2"/>
          <a:stretch>
            <a:fillRect/>
          </a:stretch>
        </p:blipFill>
        <p:spPr>
          <a:xfrm>
            <a:off x="913719" y="1451202"/>
            <a:ext cx="4333875" cy="3933825"/>
          </a:xfrm>
          <a:prstGeom prst="rect">
            <a:avLst/>
          </a:prstGeom>
        </p:spPr>
      </p:pic>
    </p:spTree>
    <p:extLst>
      <p:ext uri="{BB962C8B-B14F-4D97-AF65-F5344CB8AC3E}">
        <p14:creationId xmlns:p14="http://schemas.microsoft.com/office/powerpoint/2010/main" val="1676953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id="{DE608B2C-9832-5282-A1AC-B64FBED862D2}"/>
              </a:ext>
            </a:extLst>
          </p:cNvPr>
          <p:cNvPicPr>
            <a:picLocks noChangeAspect="1"/>
          </p:cNvPicPr>
          <p:nvPr/>
        </p:nvPicPr>
        <p:blipFill>
          <a:blip r:embed="rId2"/>
          <a:stretch>
            <a:fillRect/>
          </a:stretch>
        </p:blipFill>
        <p:spPr>
          <a:xfrm>
            <a:off x="1040946" y="1532844"/>
            <a:ext cx="4057650" cy="3857625"/>
          </a:xfrm>
          <a:prstGeom prst="rect">
            <a:avLst/>
          </a:prstGeom>
        </p:spPr>
      </p:pic>
      <p:sp>
        <p:nvSpPr>
          <p:cNvPr id="2" name="Rectangle: Rounded Corners 1">
            <a:extLst>
              <a:ext uri="{FF2B5EF4-FFF2-40B4-BE49-F238E27FC236}">
                <a16:creationId xmlns:a16="http://schemas.microsoft.com/office/drawing/2014/main" id="{A662C7E1-CCB6-3475-55B0-5BA7C1962B0C}"/>
              </a:ext>
            </a:extLst>
          </p:cNvPr>
          <p:cNvSpPr/>
          <p:nvPr/>
        </p:nvSpPr>
        <p:spPr>
          <a:xfrm>
            <a:off x="5693228" y="2231571"/>
            <a:ext cx="5758543" cy="2242458"/>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4400" dirty="0" err="1">
                <a:solidFill>
                  <a:srgbClr val="FF0000"/>
                </a:solidFill>
                <a:latin typeface="Cambria" panose="02040503050406030204" pitchFamily="18" charset="0"/>
                <a:ea typeface="Cambria" panose="02040503050406030204" pitchFamily="18" charset="0"/>
              </a:rPr>
              <a:t>Bố</a:t>
            </a:r>
            <a:r>
              <a:rPr lang="vi-VN" sz="4400" dirty="0">
                <a:solidFill>
                  <a:srgbClr val="FF0000"/>
                </a:solidFill>
                <a:latin typeface="Cambria" panose="02040503050406030204" pitchFamily="18" charset="0"/>
                <a:ea typeface="Cambria" panose="02040503050406030204" pitchFamily="18" charset="0"/>
              </a:rPr>
              <a:t>, mẹ, ông bà nội, ông bà ngoại, cơ quan bảo vệ trẻ em,...</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9595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id="{CC5C1BB2-6FDF-82D3-7D57-B5ECAC171CFC}"/>
              </a:ext>
            </a:extLst>
          </p:cNvPr>
          <p:cNvPicPr>
            <a:picLocks noChangeAspect="1"/>
          </p:cNvPicPr>
          <p:nvPr/>
        </p:nvPicPr>
        <p:blipFill>
          <a:blip r:embed="rId2"/>
          <a:stretch>
            <a:fillRect/>
          </a:stretch>
        </p:blipFill>
        <p:spPr>
          <a:xfrm>
            <a:off x="998085" y="1785258"/>
            <a:ext cx="4170428" cy="3393866"/>
          </a:xfrm>
          <a:prstGeom prst="rect">
            <a:avLst/>
          </a:prstGeom>
        </p:spPr>
      </p:pic>
      <p:sp>
        <p:nvSpPr>
          <p:cNvPr id="2" name="Rectangle: Rounded Corners 1">
            <a:extLst>
              <a:ext uri="{FF2B5EF4-FFF2-40B4-BE49-F238E27FC236}">
                <a16:creationId xmlns:a16="http://schemas.microsoft.com/office/drawing/2014/main" id="{7D7E447D-9E11-3687-450F-55656A2BE71E}"/>
              </a:ext>
            </a:extLst>
          </p:cNvPr>
          <p:cNvSpPr/>
          <p:nvPr/>
        </p:nvSpPr>
        <p:spPr>
          <a:xfrm>
            <a:off x="5660571" y="2721428"/>
            <a:ext cx="5758543" cy="1458686"/>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5400" dirty="0">
                <a:solidFill>
                  <a:srgbClr val="FF0000"/>
                </a:solidFill>
                <a:latin typeface="Cambria" panose="02040503050406030204" pitchFamily="18" charset="0"/>
                <a:ea typeface="Cambria" panose="02040503050406030204" pitchFamily="18" charset="0"/>
              </a:rPr>
              <a:t>Bố, mẹ, ông, bà….</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8850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5280EFAA-BA98-4F89-A0DA-896FEC1E8B2D}"/>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图片 20">
            <a:extLst>
              <a:ext uri="{FF2B5EF4-FFF2-40B4-BE49-F238E27FC236}">
                <a16:creationId xmlns:a16="http://schemas.microsoft.com/office/drawing/2014/main"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4" name="图片 30">
            <a:extLst>
              <a:ext uri="{FF2B5EF4-FFF2-40B4-BE49-F238E27FC236}">
                <a16:creationId xmlns:a16="http://schemas.microsoft.com/office/drawing/2014/main"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8" name="图片 59">
            <a:extLst>
              <a:ext uri="{FF2B5EF4-FFF2-40B4-BE49-F238E27FC236}">
                <a16:creationId xmlns:a16="http://schemas.microsoft.com/office/drawing/2014/main" id="{2DB0F56E-7A9D-4BC7-9DA2-9D6B58ACD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pic>
        <p:nvPicPr>
          <p:cNvPr id="13" name="Picture 12" descr="A cartoon of a child sleeping in a bed&#10;&#10;Description automatically generated">
            <a:extLst>
              <a:ext uri="{FF2B5EF4-FFF2-40B4-BE49-F238E27FC236}">
                <a16:creationId xmlns:a16="http://schemas.microsoft.com/office/drawing/2014/main" id="{80AA1D05-56F8-1A8C-427F-E4ED9A1B6D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9667" y="3638549"/>
            <a:ext cx="4683460" cy="4162425"/>
          </a:xfrm>
          <a:prstGeom prst="rect">
            <a:avLst/>
          </a:prstGeom>
        </p:spPr>
      </p:pic>
      <p:pic>
        <p:nvPicPr>
          <p:cNvPr id="17" name="Picture 16" descr="A cartoon of a person covering her face with her hands&#10;&#10;Description automatically generated">
            <a:extLst>
              <a:ext uri="{FF2B5EF4-FFF2-40B4-BE49-F238E27FC236}">
                <a16:creationId xmlns:a16="http://schemas.microsoft.com/office/drawing/2014/main" id="{5F175C29-6941-04B1-1D72-AA05D13C8C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461" y="3507967"/>
            <a:ext cx="3283014" cy="3156419"/>
          </a:xfrm>
          <a:prstGeom prst="rect">
            <a:avLst/>
          </a:prstGeom>
        </p:spPr>
      </p:pic>
      <p:pic>
        <p:nvPicPr>
          <p:cNvPr id="10" name="Picture 9">
            <a:extLst>
              <a:ext uri="{FF2B5EF4-FFF2-40B4-BE49-F238E27FC236}">
                <a16:creationId xmlns:a16="http://schemas.microsoft.com/office/drawing/2014/main" id="{3D92D18E-B4C4-D008-0222-302D2D8D3BD9}"/>
              </a:ext>
            </a:extLst>
          </p:cNvPr>
          <p:cNvPicPr>
            <a:picLocks noChangeAspect="1"/>
          </p:cNvPicPr>
          <p:nvPr/>
        </p:nvPicPr>
        <p:blipFill>
          <a:blip r:embed="rId9"/>
          <a:stretch>
            <a:fillRect/>
          </a:stretch>
        </p:blipFill>
        <p:spPr>
          <a:xfrm>
            <a:off x="2570165" y="2432793"/>
            <a:ext cx="7254869" cy="2121592"/>
          </a:xfrm>
          <a:prstGeom prst="rect">
            <a:avLst/>
          </a:prstGeom>
        </p:spPr>
      </p:pic>
      <p:pic>
        <p:nvPicPr>
          <p:cNvPr id="11" name="Picture 10">
            <a:extLst>
              <a:ext uri="{FF2B5EF4-FFF2-40B4-BE49-F238E27FC236}">
                <a16:creationId xmlns:a16="http://schemas.microsoft.com/office/drawing/2014/main" id="{5FF0B541-D422-0033-41EC-F58D0B797D0D}"/>
              </a:ext>
            </a:extLst>
          </p:cNvPr>
          <p:cNvPicPr>
            <a:picLocks noChangeAspect="1"/>
          </p:cNvPicPr>
          <p:nvPr/>
        </p:nvPicPr>
        <p:blipFill>
          <a:blip r:embed="rId10"/>
          <a:stretch>
            <a:fillRect/>
          </a:stretch>
        </p:blipFill>
        <p:spPr>
          <a:xfrm>
            <a:off x="4869559" y="1280694"/>
            <a:ext cx="2981202" cy="1072989"/>
          </a:xfrm>
          <a:prstGeom prst="rect">
            <a:avLst/>
          </a:prstGeom>
        </p:spPr>
      </p:pic>
      <p:pic>
        <p:nvPicPr>
          <p:cNvPr id="7" name="Picture 6">
            <a:extLst>
              <a:ext uri="{FF2B5EF4-FFF2-40B4-BE49-F238E27FC236}">
                <a16:creationId xmlns:a16="http://schemas.microsoft.com/office/drawing/2014/main" id="{DA6A6978-C999-F3B3-900A-4384CC65B377}"/>
              </a:ext>
            </a:extLst>
          </p:cNvPr>
          <p:cNvPicPr>
            <a:picLocks noChangeAspect="1"/>
          </p:cNvPicPr>
          <p:nvPr/>
        </p:nvPicPr>
        <p:blipFill>
          <a:blip r:embed="rId11"/>
          <a:stretch>
            <a:fillRect/>
          </a:stretch>
        </p:blipFill>
        <p:spPr>
          <a:xfrm>
            <a:off x="5176277" y="4318974"/>
            <a:ext cx="2231329" cy="963251"/>
          </a:xfrm>
          <a:prstGeom prst="rect">
            <a:avLst/>
          </a:prstGeom>
        </p:spPr>
      </p:pic>
    </p:spTree>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Rectangle: Rounded Corners 1">
            <a:extLst>
              <a:ext uri="{FF2B5EF4-FFF2-40B4-BE49-F238E27FC236}">
                <a16:creationId xmlns:a16="http://schemas.microsoft.com/office/drawing/2014/main" id="{7D7E447D-9E11-3687-450F-55656A2BE71E}"/>
              </a:ext>
            </a:extLst>
          </p:cNvPr>
          <p:cNvSpPr/>
          <p:nvPr/>
        </p:nvSpPr>
        <p:spPr>
          <a:xfrm>
            <a:off x="5660571" y="2721428"/>
            <a:ext cx="5758543" cy="1458686"/>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Bố, mẹ, ông, bà….</a:t>
            </a:r>
          </a:p>
        </p:txBody>
      </p:sp>
      <p:pic>
        <p:nvPicPr>
          <p:cNvPr id="6" name="Picture 5">
            <a:extLst>
              <a:ext uri="{FF2B5EF4-FFF2-40B4-BE49-F238E27FC236}">
                <a16:creationId xmlns:a16="http://schemas.microsoft.com/office/drawing/2014/main" id="{7CDFB323-B2F0-DEA5-D8A2-1E75893A4C3B}"/>
              </a:ext>
            </a:extLst>
          </p:cNvPr>
          <p:cNvPicPr>
            <a:picLocks noChangeAspect="1"/>
          </p:cNvPicPr>
          <p:nvPr/>
        </p:nvPicPr>
        <p:blipFill>
          <a:blip r:embed="rId2"/>
          <a:stretch>
            <a:fillRect/>
          </a:stretch>
        </p:blipFill>
        <p:spPr>
          <a:xfrm>
            <a:off x="706891" y="1756681"/>
            <a:ext cx="4333316" cy="3533775"/>
          </a:xfrm>
          <a:prstGeom prst="rect">
            <a:avLst/>
          </a:prstGeom>
        </p:spPr>
      </p:pic>
    </p:spTree>
    <p:extLst>
      <p:ext uri="{BB962C8B-B14F-4D97-AF65-F5344CB8AC3E}">
        <p14:creationId xmlns:p14="http://schemas.microsoft.com/office/powerpoint/2010/main" val="838053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id="{DE608B2C-9832-5282-A1AC-B64FBED862D2}"/>
              </a:ext>
            </a:extLst>
          </p:cNvPr>
          <p:cNvPicPr>
            <a:picLocks noChangeAspect="1"/>
          </p:cNvPicPr>
          <p:nvPr/>
        </p:nvPicPr>
        <p:blipFill>
          <a:blip r:embed="rId2"/>
          <a:stretch>
            <a:fillRect/>
          </a:stretch>
        </p:blipFill>
        <p:spPr>
          <a:xfrm>
            <a:off x="1040946" y="1532844"/>
            <a:ext cx="4057650" cy="3857625"/>
          </a:xfrm>
          <a:prstGeom prst="rect">
            <a:avLst/>
          </a:prstGeom>
        </p:spPr>
      </p:pic>
      <p:sp>
        <p:nvSpPr>
          <p:cNvPr id="5" name="Rectangle: Rounded Corners 4">
            <a:extLst>
              <a:ext uri="{FF2B5EF4-FFF2-40B4-BE49-F238E27FC236}">
                <a16:creationId xmlns:a16="http://schemas.microsoft.com/office/drawing/2014/main" id="{FFDC74BF-20F5-0156-1411-42761C676BFA}"/>
              </a:ext>
            </a:extLst>
          </p:cNvPr>
          <p:cNvSpPr/>
          <p:nvPr/>
        </p:nvSpPr>
        <p:spPr>
          <a:xfrm>
            <a:off x="3102429" y="162712"/>
            <a:ext cx="5617029" cy="991173"/>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Quan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sát</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tình</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huống</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10</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3316FBC8-F0E5-BAFF-3D30-AC0341030838}"/>
              </a:ext>
            </a:extLst>
          </p:cNvPr>
          <p:cNvSpPr/>
          <p:nvPr/>
        </p:nvSpPr>
        <p:spPr>
          <a:xfrm>
            <a:off x="5834741" y="1676400"/>
            <a:ext cx="5715001" cy="4190999"/>
          </a:xfrm>
          <a:prstGeom prst="wedgeRoundRectCallout">
            <a:avLst>
              <a:gd name="adj1" fmla="val -60793"/>
              <a:gd name="adj2" fmla="val -213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Nếu em là bạn gái trong tình huống trên :</a:t>
            </a:r>
          </a:p>
          <a:p>
            <a:pPr algn="just"/>
            <a:r>
              <a:rPr lang="vi-VN" sz="2800" dirty="0">
                <a:latin typeface="Cambria" panose="02040503050406030204" pitchFamily="18" charset="0"/>
                <a:ea typeface="Cambria" panose="02040503050406030204" pitchFamily="18" charset="0"/>
              </a:rPr>
              <a:t>+ Khi em chia sẻ với mẹ về cảm nhận thấy không an toàn, thậm chí có thể bị xâm hại nhưng mẹ bỏ qua vì cho rằng em đang tưởng tượng. Em sẽ ứng xử như thế nào? hoặc em sẽ tiếp tục chia sẻ với ai?</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Vì sao?</a:t>
            </a:r>
          </a:p>
        </p:txBody>
      </p:sp>
    </p:spTree>
    <p:extLst>
      <p:ext uri="{BB962C8B-B14F-4D97-AF65-F5344CB8AC3E}">
        <p14:creationId xmlns:p14="http://schemas.microsoft.com/office/powerpoint/2010/main" val="147456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94413" y="508178"/>
            <a:ext cx="7561216"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35269528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867338" y="-241408"/>
            <a:ext cx="14148010" cy="7104488"/>
          </a:xfrm>
          <a:prstGeom prst="rect">
            <a:avLst/>
          </a:prstGeom>
        </p:spPr>
      </p:pic>
      <p:sp>
        <p:nvSpPr>
          <p:cNvPr id="3" name="Freeform 3"/>
          <p:cNvSpPr/>
          <p:nvPr/>
        </p:nvSpPr>
        <p:spPr>
          <a:xfrm>
            <a:off x="-867338" y="0"/>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366739" y="474757"/>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357737" y="474757"/>
            <a:ext cx="11476526" cy="6149472"/>
            <a:chOff x="0" y="0"/>
            <a:chExt cx="4533936" cy="2429421"/>
          </a:xfrm>
        </p:grpSpPr>
        <p:sp>
          <p:nvSpPr>
            <p:cNvPr id="6" name="Freeform 6"/>
            <p:cNvSpPr/>
            <p:nvPr/>
          </p:nvSpPr>
          <p:spPr>
            <a:xfrm>
              <a:off x="0" y="0"/>
              <a:ext cx="4533936" cy="2429421"/>
            </a:xfrm>
            <a:custGeom>
              <a:avLst/>
              <a:gdLst/>
              <a:ahLst/>
              <a:cxnLst/>
              <a:rect l="l" t="t" r="r" b="b"/>
              <a:pathLst>
                <a:path w="4533936" h="2429421">
                  <a:moveTo>
                    <a:pt x="22936" y="0"/>
                  </a:moveTo>
                  <a:lnTo>
                    <a:pt x="4511000" y="0"/>
                  </a:lnTo>
                  <a:cubicBezTo>
                    <a:pt x="4523667" y="0"/>
                    <a:pt x="4533936" y="10269"/>
                    <a:pt x="4533936" y="22936"/>
                  </a:cubicBezTo>
                  <a:lnTo>
                    <a:pt x="4533936" y="2406485"/>
                  </a:lnTo>
                  <a:cubicBezTo>
                    <a:pt x="4533936" y="2419152"/>
                    <a:pt x="4523667" y="2429421"/>
                    <a:pt x="4511000" y="2429421"/>
                  </a:cubicBezTo>
                  <a:lnTo>
                    <a:pt x="22936" y="2429421"/>
                  </a:lnTo>
                  <a:cubicBezTo>
                    <a:pt x="10269" y="2429421"/>
                    <a:pt x="0" y="2419152"/>
                    <a:pt x="0" y="2406485"/>
                  </a:cubicBezTo>
                  <a:lnTo>
                    <a:pt x="0" y="22936"/>
                  </a:lnTo>
                  <a:cubicBezTo>
                    <a:pt x="0" y="10269"/>
                    <a:pt x="10269" y="0"/>
                    <a:pt x="22936" y="0"/>
                  </a:cubicBezTo>
                  <a:close/>
                </a:path>
              </a:pathLst>
            </a:custGeom>
            <a:solidFill>
              <a:srgbClr val="FFFFFF"/>
            </a:solidFill>
            <a:ln w="47625"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4533936" cy="2467521"/>
            </a:xfrm>
            <a:prstGeom prst="rect">
              <a:avLst/>
            </a:prstGeom>
          </p:spPr>
          <p:txBody>
            <a:bodyPr lIns="33867" tIns="33867" rIns="33867" bIns="33867" rtlCol="0" anchor="ctr"/>
            <a:lstStyle/>
            <a:p>
              <a:pPr marL="0" marR="0" lvl="0" indent="0" algn="ctr" defTabSz="609630" rtl="0" eaLnBrk="1" fontAlgn="auto" latinLnBrk="0" hangingPunct="1">
                <a:lnSpc>
                  <a:spcPts val="179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894863" y="609601"/>
            <a:ext cx="7665766" cy="5747657"/>
            <a:chOff x="0" y="-53352"/>
            <a:chExt cx="1250098" cy="460921"/>
          </a:xfrm>
        </p:grpSpPr>
        <p:sp>
          <p:nvSpPr>
            <p:cNvPr id="13" name="Freeform 13"/>
            <p:cNvSpPr/>
            <p:nvPr/>
          </p:nvSpPr>
          <p:spPr>
            <a:xfrm>
              <a:off x="0" y="0"/>
              <a:ext cx="1250098" cy="356146"/>
            </a:xfrm>
            <a:custGeom>
              <a:avLst/>
              <a:gdLst/>
              <a:ahLst/>
              <a:cxnLst/>
              <a:rect l="l" t="t" r="r" b="b"/>
              <a:pathLst>
                <a:path w="1250098" h="356146">
                  <a:moveTo>
                    <a:pt x="22500" y="0"/>
                  </a:moveTo>
                  <a:lnTo>
                    <a:pt x="1227598" y="0"/>
                  </a:lnTo>
                  <a:cubicBezTo>
                    <a:pt x="1233565" y="0"/>
                    <a:pt x="1239288" y="2371"/>
                    <a:pt x="1243508" y="6590"/>
                  </a:cubicBezTo>
                  <a:cubicBezTo>
                    <a:pt x="1247727" y="10810"/>
                    <a:pt x="1250098" y="16533"/>
                    <a:pt x="1250098" y="22500"/>
                  </a:cubicBezTo>
                  <a:lnTo>
                    <a:pt x="1250098" y="333646"/>
                  </a:lnTo>
                  <a:cubicBezTo>
                    <a:pt x="1250098" y="346072"/>
                    <a:pt x="1240024" y="356146"/>
                    <a:pt x="1227598" y="356146"/>
                  </a:cubicBezTo>
                  <a:lnTo>
                    <a:pt x="22500" y="356146"/>
                  </a:lnTo>
                  <a:cubicBezTo>
                    <a:pt x="10074" y="356146"/>
                    <a:pt x="0" y="346072"/>
                    <a:pt x="0" y="333646"/>
                  </a:cubicBezTo>
                  <a:lnTo>
                    <a:pt x="0" y="22500"/>
                  </a:lnTo>
                  <a:cubicBezTo>
                    <a:pt x="0" y="10074"/>
                    <a:pt x="10074" y="0"/>
                    <a:pt x="22500" y="0"/>
                  </a:cubicBezTo>
                  <a:close/>
                </a:path>
              </a:pathLst>
            </a:custGeom>
            <a:solidFill>
              <a:srgbClr val="FFB36B"/>
            </a:solidFill>
            <a:ln w="28575" cap="rnd">
              <a:solidFill>
                <a:srgbClr val="0D367D"/>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3352"/>
              <a:ext cx="1250098" cy="460921"/>
            </a:xfrm>
            <a:prstGeom prst="rect">
              <a:avLst/>
            </a:prstGeom>
          </p:spPr>
          <p:txBody>
            <a:bodyPr lIns="33867" tIns="33867" rIns="33867" bIns="33867" rtlCol="0" anchor="ctr"/>
            <a:lstStyle/>
            <a:p>
              <a:pPr marL="0" marR="0" lvl="0" indent="0" algn="just" defTabSz="914400" rtl="0" eaLnBrk="1" fontAlgn="auto" latinLnBrk="0" hangingPunct="1">
                <a:spcBef>
                  <a:spcPts val="0"/>
                </a:spcBef>
                <a:spcAft>
                  <a:spcPts val="80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Khi tìm kiếm sự giúp đỡ, em có thể chia sẻ với người thứ nhất nếu họ vì lý do nào đó chưa giúp em giải quyết vấn đề của mình. Em cần chia sẻ với người tin cậy thứ 2, người tin cậy thứ 3 cho đến khi vấn đề của em được giải quyết. Em cảm thấy hoàn toàn an toàn bởi vì xung quanh em có nhiều người luôn sẳn sàng giúp đỡ bảo vệ sự an toàn của em.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Graphic 1">
            <a:extLst>
              <a:ext uri="{FF2B5EF4-FFF2-40B4-BE49-F238E27FC236}">
                <a16:creationId xmlns:a16="http://schemas.microsoft.com/office/drawing/2014/main" id="{9C161116-A895-73E4-C60E-E928102483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2131" y="1523160"/>
            <a:ext cx="2918553" cy="541104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688004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531432-27EF-4BC0-9E74-222AF984A965}"/>
              </a:ext>
            </a:extLst>
          </p:cNvPr>
          <p:cNvSpPr txBox="1"/>
          <p:nvPr/>
        </p:nvSpPr>
        <p:spPr>
          <a:xfrm>
            <a:off x="1697166" y="137820"/>
            <a:ext cx="7457720" cy="3416320"/>
          </a:xfrm>
          <a:prstGeom prst="rect">
            <a:avLst/>
          </a:prstGeom>
          <a:noFill/>
        </p:spPr>
        <p:txBody>
          <a:bodyPr wrap="square">
            <a:spAutoFit/>
          </a:bodyPr>
          <a:lstStyle/>
          <a:p>
            <a:pPr lvl="0" algn="ctr" defTabSz="911744">
              <a:defRPr/>
            </a:pPr>
            <a:r>
              <a:rPr lang="vi-VN" sz="5400" b="1" dirty="0">
                <a:solidFill>
                  <a:srgbClr val="FFFF00"/>
                </a:solidFill>
                <a:latin typeface="Calibri" panose="020F0502020204030204" pitchFamily="34" charset="0"/>
                <a:ea typeface="Calibri" panose="020F0502020204030204" pitchFamily="34" charset="0"/>
                <a:cs typeface="Calibri" panose="020F0502020204030204" pitchFamily="34" charset="0"/>
              </a:rPr>
              <a:t>Lập danh sách những người đáng tin cậy đối với em theo gợi ý: tên, mối quan hệ với em.</a:t>
            </a:r>
            <a:endParaRPr kumimoji="0" lang="vi-VN" sz="54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9382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867338" y="-241408"/>
            <a:ext cx="14148010" cy="7104488"/>
          </a:xfrm>
          <a:prstGeom prst="rect">
            <a:avLst/>
          </a:prstGeom>
        </p:spPr>
      </p:pic>
      <p:sp>
        <p:nvSpPr>
          <p:cNvPr id="3" name="Freeform 3"/>
          <p:cNvSpPr/>
          <p:nvPr/>
        </p:nvSpPr>
        <p:spPr>
          <a:xfrm>
            <a:off x="-867338" y="0"/>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366739" y="474757"/>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357737" y="474757"/>
            <a:ext cx="11476526" cy="6149472"/>
            <a:chOff x="0" y="0"/>
            <a:chExt cx="4533936" cy="2429421"/>
          </a:xfrm>
        </p:grpSpPr>
        <p:sp>
          <p:nvSpPr>
            <p:cNvPr id="6" name="Freeform 6"/>
            <p:cNvSpPr/>
            <p:nvPr/>
          </p:nvSpPr>
          <p:spPr>
            <a:xfrm>
              <a:off x="0" y="0"/>
              <a:ext cx="4533936" cy="2429421"/>
            </a:xfrm>
            <a:custGeom>
              <a:avLst/>
              <a:gdLst/>
              <a:ahLst/>
              <a:cxnLst/>
              <a:rect l="l" t="t" r="r" b="b"/>
              <a:pathLst>
                <a:path w="4533936" h="2429421">
                  <a:moveTo>
                    <a:pt x="22936" y="0"/>
                  </a:moveTo>
                  <a:lnTo>
                    <a:pt x="4511000" y="0"/>
                  </a:lnTo>
                  <a:cubicBezTo>
                    <a:pt x="4523667" y="0"/>
                    <a:pt x="4533936" y="10269"/>
                    <a:pt x="4533936" y="22936"/>
                  </a:cubicBezTo>
                  <a:lnTo>
                    <a:pt x="4533936" y="2406485"/>
                  </a:lnTo>
                  <a:cubicBezTo>
                    <a:pt x="4533936" y="2419152"/>
                    <a:pt x="4523667" y="2429421"/>
                    <a:pt x="4511000" y="2429421"/>
                  </a:cubicBezTo>
                  <a:lnTo>
                    <a:pt x="22936" y="2429421"/>
                  </a:lnTo>
                  <a:cubicBezTo>
                    <a:pt x="10269" y="2429421"/>
                    <a:pt x="0" y="2419152"/>
                    <a:pt x="0" y="2406485"/>
                  </a:cubicBezTo>
                  <a:lnTo>
                    <a:pt x="0" y="22936"/>
                  </a:lnTo>
                  <a:cubicBezTo>
                    <a:pt x="0" y="10269"/>
                    <a:pt x="10269" y="0"/>
                    <a:pt x="22936" y="0"/>
                  </a:cubicBezTo>
                  <a:close/>
                </a:path>
              </a:pathLst>
            </a:custGeom>
            <a:solidFill>
              <a:srgbClr val="FFFFFF"/>
            </a:solidFill>
            <a:ln w="47625"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4533936" cy="2467521"/>
            </a:xfrm>
            <a:prstGeom prst="rect">
              <a:avLst/>
            </a:prstGeom>
          </p:spPr>
          <p:txBody>
            <a:bodyPr lIns="33867" tIns="33867" rIns="33867" bIns="33867" rtlCol="0" anchor="ctr"/>
            <a:lstStyle/>
            <a:p>
              <a:pPr marL="0" marR="0" lvl="0" indent="0" algn="ctr" defTabSz="609630" rtl="0" eaLnBrk="1" fontAlgn="auto" latinLnBrk="0" hangingPunct="1">
                <a:lnSpc>
                  <a:spcPts val="179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8" name="Table 7">
            <a:extLst>
              <a:ext uri="{FF2B5EF4-FFF2-40B4-BE49-F238E27FC236}">
                <a16:creationId xmlns:a16="http://schemas.microsoft.com/office/drawing/2014/main" id="{5A474768-4DD3-670F-DE4E-2534C85641D8}"/>
              </a:ext>
            </a:extLst>
          </p:cNvPr>
          <p:cNvGraphicFramePr>
            <a:graphicFrameLocks noGrp="1"/>
          </p:cNvGraphicFramePr>
          <p:nvPr>
            <p:extLst>
              <p:ext uri="{D42A27DB-BD31-4B8C-83A1-F6EECF244321}">
                <p14:modId xmlns:p14="http://schemas.microsoft.com/office/powerpoint/2010/main" val="3564670739"/>
              </p:ext>
            </p:extLst>
          </p:nvPr>
        </p:nvGraphicFramePr>
        <p:xfrm>
          <a:off x="1186543" y="719666"/>
          <a:ext cx="9699170" cy="5147735"/>
        </p:xfrm>
        <a:graphic>
          <a:graphicData uri="http://schemas.openxmlformats.org/drawingml/2006/table">
            <a:tbl>
              <a:tblPr firstRow="1" bandRow="1">
                <a:tableStyleId>{5C22544A-7EE6-4342-B048-85BDC9FD1C3A}</a:tableStyleId>
              </a:tblPr>
              <a:tblGrid>
                <a:gridCol w="4849585">
                  <a:extLst>
                    <a:ext uri="{9D8B030D-6E8A-4147-A177-3AD203B41FA5}">
                      <a16:colId xmlns:a16="http://schemas.microsoft.com/office/drawing/2014/main" val="1449122365"/>
                    </a:ext>
                  </a:extLst>
                </a:gridCol>
                <a:gridCol w="4849585">
                  <a:extLst>
                    <a:ext uri="{9D8B030D-6E8A-4147-A177-3AD203B41FA5}">
                      <a16:colId xmlns:a16="http://schemas.microsoft.com/office/drawing/2014/main" val="2657042593"/>
                    </a:ext>
                  </a:extLst>
                </a:gridCol>
              </a:tblGrid>
              <a:tr h="1029547">
                <a:tc gridSpan="2">
                  <a:txBody>
                    <a:bodyPr/>
                    <a:lstStyle/>
                    <a:p>
                      <a:pPr algn="ctr"/>
                      <a:r>
                        <a:rPr lang="en-US" sz="4400" dirty="0">
                          <a:solidFill>
                            <a:srgbClr val="002060"/>
                          </a:solidFill>
                          <a:latin typeface="Cambria" panose="02040503050406030204" pitchFamily="18" charset="0"/>
                          <a:ea typeface="Cambria" panose="02040503050406030204" pitchFamily="18" charset="0"/>
                        </a:rPr>
                        <a:t>Danh </a:t>
                      </a:r>
                      <a:r>
                        <a:rPr lang="en-US" sz="4400" dirty="0" err="1">
                          <a:solidFill>
                            <a:srgbClr val="002060"/>
                          </a:solidFill>
                          <a:latin typeface="Cambria" panose="02040503050406030204" pitchFamily="18" charset="0"/>
                          <a:ea typeface="Cambria" panose="02040503050406030204" pitchFamily="18" charset="0"/>
                        </a:rPr>
                        <a:t>sách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đáng</a:t>
                      </a:r>
                      <a:r>
                        <a:rPr lang="en-US" sz="4400" dirty="0">
                          <a:solidFill>
                            <a:srgbClr val="002060"/>
                          </a:solidFill>
                          <a:latin typeface="Cambria" panose="02040503050406030204" pitchFamily="18" charset="0"/>
                          <a:ea typeface="Cambria" panose="02040503050406030204" pitchFamily="18" charset="0"/>
                        </a:rPr>
                        <a:t> tin </a:t>
                      </a:r>
                      <a:r>
                        <a:rPr lang="en-US" sz="4400" dirty="0" err="1">
                          <a:solidFill>
                            <a:srgbClr val="002060"/>
                          </a:solidFill>
                          <a:latin typeface="Cambria" panose="02040503050406030204" pitchFamily="18" charset="0"/>
                          <a:ea typeface="Cambria" panose="02040503050406030204" pitchFamily="18" charset="0"/>
                        </a:rPr>
                        <a:t>cậy</a:t>
                      </a:r>
                      <a:endParaRPr lang="en-US" sz="4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750381626"/>
                  </a:ext>
                </a:extLst>
              </a:tr>
              <a:tr h="1029547">
                <a:tc>
                  <a:txBody>
                    <a:bodyPr/>
                    <a:lstStyle/>
                    <a:p>
                      <a:pPr algn="ctr"/>
                      <a:r>
                        <a:rPr lang="en-US" sz="3600" dirty="0" err="1">
                          <a:latin typeface="Cambria" panose="02040503050406030204" pitchFamily="18" charset="0"/>
                          <a:ea typeface="Cambria" panose="02040503050406030204" pitchFamily="18" charset="0"/>
                        </a:rPr>
                        <a:t>Tên</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Mối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quan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hệ</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8367384"/>
                  </a:ext>
                </a:extLst>
              </a:tr>
              <a:tr h="102954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3519756"/>
                  </a:ext>
                </a:extLst>
              </a:tr>
              <a:tr h="102954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366957"/>
                  </a:ext>
                </a:extLst>
              </a:tr>
              <a:tr h="102954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7543521"/>
                  </a:ext>
                </a:extLst>
              </a:tr>
            </a:tbl>
          </a:graphicData>
        </a:graphic>
      </p:graphicFrame>
    </p:spTree>
    <p:extLst>
      <p:ext uri="{BB962C8B-B14F-4D97-AF65-F5344CB8AC3E}">
        <p14:creationId xmlns:p14="http://schemas.microsoft.com/office/powerpoint/2010/main" val="1403642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4">
            <a:extLst>
              <a:ext uri="{FF2B5EF4-FFF2-40B4-BE49-F238E27FC236}">
                <a16:creationId xmlns:a16="http://schemas.microsoft.com/office/drawing/2014/main" id="{3BAC1AB3-9C46-E233-A3F5-E259C2B21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997" y="800282"/>
            <a:ext cx="5391080" cy="5391476"/>
          </a:xfrm>
          <a:prstGeom prst="rect">
            <a:avLst/>
          </a:prstGeom>
        </p:spPr>
      </p:pic>
      <p:sp>
        <p:nvSpPr>
          <p:cNvPr id="28" name="圆角矩形 27">
            <a:extLst>
              <a:ext uri="{FF2B5EF4-FFF2-40B4-BE49-F238E27FC236}">
                <a16:creationId xmlns:a16="http://schemas.microsoft.com/office/drawing/2014/main" id="{098779A6-5A13-42DB-8D71-53CC481E14A1}"/>
              </a:ext>
            </a:extLst>
          </p:cNvPr>
          <p:cNvSpPr/>
          <p:nvPr/>
        </p:nvSpPr>
        <p:spPr>
          <a:xfrm rot="21000729">
            <a:off x="1597051" y="4173328"/>
            <a:ext cx="5010405" cy="409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pic>
        <p:nvPicPr>
          <p:cNvPr id="15" name="图片 16">
            <a:extLst>
              <a:ext uri="{FF2B5EF4-FFF2-40B4-BE49-F238E27FC236}">
                <a16:creationId xmlns:a16="http://schemas.microsoft.com/office/drawing/2014/main" id="{49F24DCE-DA58-3B6C-7881-D2494D3B7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187" y="4378058"/>
            <a:ext cx="12277187" cy="2551353"/>
          </a:xfrm>
          <a:prstGeom prst="rect">
            <a:avLst/>
          </a:prstGeom>
        </p:spPr>
      </p:pic>
      <p:pic>
        <p:nvPicPr>
          <p:cNvPr id="2" name="Picture 1">
            <a:extLst>
              <a:ext uri="{FF2B5EF4-FFF2-40B4-BE49-F238E27FC236}">
                <a16:creationId xmlns:a16="http://schemas.microsoft.com/office/drawing/2014/main" id="{B741C021-D04E-4949-9FFC-CBB632462A75}"/>
              </a:ext>
            </a:extLst>
          </p:cNvPr>
          <p:cNvPicPr>
            <a:picLocks noChangeAspect="1"/>
          </p:cNvPicPr>
          <p:nvPr/>
        </p:nvPicPr>
        <p:blipFill>
          <a:blip r:embed="rId5"/>
          <a:stretch>
            <a:fillRect/>
          </a:stretch>
        </p:blipFill>
        <p:spPr>
          <a:xfrm>
            <a:off x="567989" y="424985"/>
            <a:ext cx="10675021" cy="4865030"/>
          </a:xfrm>
          <a:prstGeom prst="rect">
            <a:avLst/>
          </a:prstGeom>
        </p:spPr>
      </p:pic>
    </p:spTree>
    <p:extLst>
      <p:ext uri="{BB962C8B-B14F-4D97-AF65-F5344CB8AC3E}">
        <p14:creationId xmlns:p14="http://schemas.microsoft.com/office/powerpoint/2010/main" val="30589624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62DAFE2-0035-3EF1-5074-4E5871D1C13A}"/>
              </a:ext>
            </a:extLst>
          </p:cNvPr>
          <p:cNvPicPr>
            <a:picLocks noChangeAspect="1"/>
          </p:cNvPicPr>
          <p:nvPr/>
        </p:nvPicPr>
        <p:blipFill>
          <a:blip r:embed="rId10"/>
          <a:stretch>
            <a:fillRect/>
          </a:stretch>
        </p:blipFill>
        <p:spPr>
          <a:xfrm>
            <a:off x="5465571" y="1494198"/>
            <a:ext cx="5870957" cy="1926503"/>
          </a:xfrm>
          <a:prstGeom prst="rect">
            <a:avLst/>
          </a:prstGeom>
        </p:spPr>
      </p:pic>
    </p:spTree>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AC6D1AA0-DE35-CB59-5401-390CD4784E9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7" name="Picture 23">
            <a:extLst>
              <a:ext uri="{FF2B5EF4-FFF2-40B4-BE49-F238E27FC236}">
                <a16:creationId xmlns:a16="http://schemas.microsoft.com/office/drawing/2014/main" id="{E5FB2B7B-0FB8-A3F1-370D-C620980F07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8109" y="881743"/>
            <a:ext cx="7583764" cy="4193691"/>
          </a:xfrm>
          <a:prstGeom prst="rect">
            <a:avLst/>
          </a:prstGeom>
        </p:spPr>
      </p:pic>
      <p:sp>
        <p:nvSpPr>
          <p:cNvPr id="8" name="TextBox 7">
            <a:extLst>
              <a:ext uri="{FF2B5EF4-FFF2-40B4-BE49-F238E27FC236}">
                <a16:creationId xmlns:a16="http://schemas.microsoft.com/office/drawing/2014/main" id="{FEEA1E2B-4EC1-5113-D4EB-8FF2F5CF8161}"/>
              </a:ext>
            </a:extLst>
          </p:cNvPr>
          <p:cNvSpPr txBox="1"/>
          <p:nvPr/>
        </p:nvSpPr>
        <p:spPr>
          <a:xfrm>
            <a:off x="1684114" y="1373573"/>
            <a:ext cx="7012052" cy="2031325"/>
          </a:xfrm>
          <a:prstGeom prst="rect">
            <a:avLst/>
          </a:prstGeom>
          <a:noFill/>
        </p:spPr>
        <p:txBody>
          <a:bodyPr wrap="square" lIns="0" tIns="0" rIns="0" bIns="0"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Hoạt động 1: Bí mật an toàn, bí mật tiềm ẩn nguy cơ không an toàn. </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678357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61086" y="-68403"/>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0481" y="3175662"/>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descr="cf6a03843171e56c4b8f06e4c8cde87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3102" y="0"/>
            <a:ext cx="2728595" cy="2564130"/>
          </a:xfrm>
          <a:prstGeom prst="rect">
            <a:avLst/>
          </a:prstGeom>
        </p:spPr>
      </p:pic>
      <p:pic>
        <p:nvPicPr>
          <p:cNvPr id="16" name="Picture 15">
            <a:extLst>
              <a:ext uri="{FF2B5EF4-FFF2-40B4-BE49-F238E27FC236}">
                <a16:creationId xmlns:a16="http://schemas.microsoft.com/office/drawing/2014/main" id="{E5A5895A-C6A4-6C78-054E-5AC846BB2BF6}"/>
              </a:ext>
            </a:extLst>
          </p:cNvPr>
          <p:cNvPicPr>
            <a:picLocks noChangeAspect="1"/>
          </p:cNvPicPr>
          <p:nvPr/>
        </p:nvPicPr>
        <p:blipFill>
          <a:blip r:embed="rId6"/>
          <a:stretch>
            <a:fillRect/>
          </a:stretch>
        </p:blipFill>
        <p:spPr>
          <a:xfrm>
            <a:off x="-704007" y="2458083"/>
            <a:ext cx="4851080" cy="4851080"/>
          </a:xfrm>
          <a:prstGeom prst="rect">
            <a:avLst/>
          </a:prstGeom>
        </p:spPr>
      </p:pic>
      <p:grpSp>
        <p:nvGrpSpPr>
          <p:cNvPr id="2" name="Group 1">
            <a:extLst>
              <a:ext uri="{FF2B5EF4-FFF2-40B4-BE49-F238E27FC236}">
                <a16:creationId xmlns:a16="http://schemas.microsoft.com/office/drawing/2014/main" id="{7CD75060-78B3-90EC-E1A7-0A7CB6F9819B}"/>
              </a:ext>
            </a:extLst>
          </p:cNvPr>
          <p:cNvGrpSpPr/>
          <p:nvPr/>
        </p:nvGrpSpPr>
        <p:grpSpPr>
          <a:xfrm>
            <a:off x="2917371" y="679994"/>
            <a:ext cx="9274629" cy="6265092"/>
            <a:chOff x="4177212" y="2367280"/>
            <a:chExt cx="7306491" cy="3708098"/>
          </a:xfrm>
        </p:grpSpPr>
        <p:pic>
          <p:nvPicPr>
            <p:cNvPr id="6" name="Picture 5">
              <a:extLst>
                <a:ext uri="{FF2B5EF4-FFF2-40B4-BE49-F238E27FC236}">
                  <a16:creationId xmlns:a16="http://schemas.microsoft.com/office/drawing/2014/main" id="{5849C509-66DA-6997-B798-6CF0A8D8BDFD}"/>
                </a:ext>
              </a:extLst>
            </p:cNvPr>
            <p:cNvPicPr>
              <a:picLocks noChangeAspect="1"/>
            </p:cNvPicPr>
            <p:nvPr/>
          </p:nvPicPr>
          <p:blipFill>
            <a:blip r:embed="rId7"/>
            <a:stretch>
              <a:fillRect/>
            </a:stretch>
          </p:blipFill>
          <p:spPr>
            <a:xfrm>
              <a:off x="4177212" y="2367280"/>
              <a:ext cx="7306491" cy="3708098"/>
            </a:xfrm>
            <a:prstGeom prst="rect">
              <a:avLst/>
            </a:prstGeom>
          </p:spPr>
        </p:pic>
        <p:sp>
          <p:nvSpPr>
            <p:cNvPr id="7" name="TextBox 6">
              <a:extLst>
                <a:ext uri="{FF2B5EF4-FFF2-40B4-BE49-F238E27FC236}">
                  <a16:creationId xmlns:a16="http://schemas.microsoft.com/office/drawing/2014/main" id="{361D11D1-E45A-FE64-BD6B-069829E7208C}"/>
                </a:ext>
              </a:extLst>
            </p:cNvPr>
            <p:cNvSpPr txBox="1"/>
            <p:nvPr/>
          </p:nvSpPr>
          <p:spPr>
            <a:xfrm>
              <a:off x="4825562" y="3217572"/>
              <a:ext cx="5937751" cy="21313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Mỗi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người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đều</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bí</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mật</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riêng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đó</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bí</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mật</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chúng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ta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cảm</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thấy</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vui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thoải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mái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nhưng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cũng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bí</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mật</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chúng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ta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cảm</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thấy</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lo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lắng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sở</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hãi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khó</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chịu</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hãy</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chia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sẻ</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với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người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tin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cậy</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vi-VN"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0" name="Picture 9" descr="A round pink label with white text and a black background&#10;&#10;Description automatically generated">
            <a:extLst>
              <a:ext uri="{FF2B5EF4-FFF2-40B4-BE49-F238E27FC236}">
                <a16:creationId xmlns:a16="http://schemas.microsoft.com/office/drawing/2014/main" id="{A7D9106C-FC53-6CF0-F094-380F919114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905" y="838199"/>
            <a:ext cx="989181" cy="989181"/>
          </a:xfrm>
          <a:prstGeom prst="rect">
            <a:avLst/>
          </a:prstGeom>
        </p:spPr>
      </p:pic>
    </p:spTree>
    <p:extLst>
      <p:ext uri="{BB962C8B-B14F-4D97-AF65-F5344CB8AC3E}">
        <p14:creationId xmlns:p14="http://schemas.microsoft.com/office/powerpoint/2010/main" val="800632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805543" y="173599"/>
            <a:ext cx="10983686" cy="1143572"/>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Hãy</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sắp</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xếp</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các</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tình</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huống</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từ</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hình</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9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đến</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hình</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12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vào</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hai</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cột</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theo</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gợi</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ý:</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2" name="Table 1">
            <a:extLst>
              <a:ext uri="{FF2B5EF4-FFF2-40B4-BE49-F238E27FC236}">
                <a16:creationId xmlns:a16="http://schemas.microsoft.com/office/drawing/2014/main" id="{B4C50FDC-E5C0-6A41-8E2F-08D76074DEDC}"/>
              </a:ext>
            </a:extLst>
          </p:cNvPr>
          <p:cNvGraphicFramePr>
            <a:graphicFrameLocks noGrp="1"/>
          </p:cNvGraphicFramePr>
          <p:nvPr>
            <p:extLst>
              <p:ext uri="{D42A27DB-BD31-4B8C-83A1-F6EECF244321}">
                <p14:modId xmlns:p14="http://schemas.microsoft.com/office/powerpoint/2010/main" val="844735215"/>
              </p:ext>
            </p:extLst>
          </p:nvPr>
        </p:nvGraphicFramePr>
        <p:xfrm>
          <a:off x="576943" y="2612571"/>
          <a:ext cx="5029200" cy="1941312"/>
        </p:xfrm>
        <a:graphic>
          <a:graphicData uri="http://schemas.openxmlformats.org/drawingml/2006/table">
            <a:tbl>
              <a:tblPr firstRow="1" firstCol="1" bandRow="1">
                <a:tableStyleId>{5C22544A-7EE6-4342-B048-85BDC9FD1C3A}</a:tableStyleId>
              </a:tblPr>
              <a:tblGrid>
                <a:gridCol w="2448441">
                  <a:extLst>
                    <a:ext uri="{9D8B030D-6E8A-4147-A177-3AD203B41FA5}">
                      <a16:colId xmlns:a16="http://schemas.microsoft.com/office/drawing/2014/main" val="227896490"/>
                    </a:ext>
                  </a:extLst>
                </a:gridCol>
                <a:gridCol w="2580759">
                  <a:extLst>
                    <a:ext uri="{9D8B030D-6E8A-4147-A177-3AD203B41FA5}">
                      <a16:colId xmlns:a16="http://schemas.microsoft.com/office/drawing/2014/main" val="1424550268"/>
                    </a:ext>
                  </a:extLst>
                </a:gridCol>
              </a:tblGrid>
              <a:tr h="873624">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Bí</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mật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thể</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giữ</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kín</a:t>
                      </a: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Bí</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mật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được</a:t>
                      </a:r>
                      <a:r>
                        <a:rPr lang="en-US" sz="2800" dirty="0">
                          <a:solidFill>
                            <a:srgbClr val="002060"/>
                          </a:solidFill>
                          <a:effectLst/>
                          <a:latin typeface="Cambria" panose="02040503050406030204" pitchFamily="18" charset="0"/>
                          <a:ea typeface="Cambria" panose="02040503050406030204" pitchFamily="18" charset="0"/>
                        </a:rPr>
                        <a:t> chia </a:t>
                      </a:r>
                      <a:r>
                        <a:rPr lang="en-US" sz="2800" dirty="0" err="1">
                          <a:solidFill>
                            <a:srgbClr val="002060"/>
                          </a:solidFill>
                          <a:effectLst/>
                          <a:latin typeface="Cambria" panose="02040503050406030204" pitchFamily="18" charset="0"/>
                          <a:ea typeface="Cambria" panose="02040503050406030204" pitchFamily="18" charset="0"/>
                        </a:rPr>
                        <a:t>sẻ</a:t>
                      </a: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56325108"/>
                  </a:ext>
                </a:extLst>
              </a:tr>
              <a:tr h="964364">
                <a:tc>
                  <a:txBody>
                    <a:bodyPr/>
                    <a:lstStyle/>
                    <a:p>
                      <a:pPr marL="0" marR="0" algn="ctr">
                        <a:lnSpc>
                          <a:spcPct val="12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4422538"/>
                  </a:ext>
                </a:extLst>
              </a:tr>
            </a:tbl>
          </a:graphicData>
        </a:graphic>
      </p:graphicFrame>
      <p:pic>
        <p:nvPicPr>
          <p:cNvPr id="7" name="Picture 6">
            <a:extLst>
              <a:ext uri="{FF2B5EF4-FFF2-40B4-BE49-F238E27FC236}">
                <a16:creationId xmlns:a16="http://schemas.microsoft.com/office/drawing/2014/main" id="{12D9F1EE-5AF7-0C4C-A25B-E1C0901DFA25}"/>
              </a:ext>
            </a:extLst>
          </p:cNvPr>
          <p:cNvPicPr>
            <a:picLocks noChangeAspect="1"/>
          </p:cNvPicPr>
          <p:nvPr/>
        </p:nvPicPr>
        <p:blipFill>
          <a:blip r:embed="rId2"/>
          <a:stretch>
            <a:fillRect/>
          </a:stretch>
        </p:blipFill>
        <p:spPr>
          <a:xfrm>
            <a:off x="5724525" y="1460047"/>
            <a:ext cx="5772150" cy="4895850"/>
          </a:xfrm>
          <a:prstGeom prst="rect">
            <a:avLst/>
          </a:prstGeom>
        </p:spPr>
      </p:pic>
      <p:sp>
        <p:nvSpPr>
          <p:cNvPr id="8" name="TextBox 7">
            <a:extLst>
              <a:ext uri="{FF2B5EF4-FFF2-40B4-BE49-F238E27FC236}">
                <a16:creationId xmlns:a16="http://schemas.microsoft.com/office/drawing/2014/main" id="{7E86659B-81D8-E0CB-0321-1210B562611D}"/>
              </a:ext>
            </a:extLst>
          </p:cNvPr>
          <p:cNvSpPr txBox="1"/>
          <p:nvPr/>
        </p:nvSpPr>
        <p:spPr>
          <a:xfrm>
            <a:off x="1023257" y="3733800"/>
            <a:ext cx="1861457" cy="584775"/>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9</a:t>
            </a:r>
          </a:p>
        </p:txBody>
      </p:sp>
      <p:sp>
        <p:nvSpPr>
          <p:cNvPr id="9" name="TextBox 8">
            <a:extLst>
              <a:ext uri="{FF2B5EF4-FFF2-40B4-BE49-F238E27FC236}">
                <a16:creationId xmlns:a16="http://schemas.microsoft.com/office/drawing/2014/main" id="{3F21F538-EFFA-98BD-9381-120C41878E89}"/>
              </a:ext>
            </a:extLst>
          </p:cNvPr>
          <p:cNvSpPr txBox="1"/>
          <p:nvPr/>
        </p:nvSpPr>
        <p:spPr>
          <a:xfrm>
            <a:off x="3145971" y="3799114"/>
            <a:ext cx="2558143" cy="523220"/>
          </a:xfrm>
          <a:prstGeom prst="rect">
            <a:avLst/>
          </a:prstGeom>
          <a:noFill/>
        </p:spPr>
        <p:txBody>
          <a:bodyPr wrap="square" rtlCol="0">
            <a:spAutoFit/>
          </a:bodyPr>
          <a:lstStyle/>
          <a:p>
            <a:r>
              <a:rPr lang="en-US" sz="2800">
                <a:solidFill>
                  <a:srgbClr val="FF0000"/>
                </a:solidFill>
                <a:latin typeface="Cambria" panose="02040503050406030204" pitchFamily="18" charset="0"/>
                <a:ea typeface="Cambria" panose="02040503050406030204" pitchFamily="18" charset="0"/>
              </a:rPr>
              <a:t>Hình 10,11,12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29189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5" name="Rectangle: Rounded Corners 4">
            <a:extLst>
              <a:ext uri="{FF2B5EF4-FFF2-40B4-BE49-F238E27FC236}">
                <a16:creationId xmlns:a16="http://schemas.microsoft.com/office/drawing/2014/main" id="{F2F095D3-D30D-F17F-9FB3-7517AF9AF51D}"/>
              </a:ext>
            </a:extLst>
          </p:cNvPr>
          <p:cNvSpPr/>
          <p:nvPr/>
        </p:nvSpPr>
        <p:spPr>
          <a:xfrm>
            <a:off x="5606143" y="1382486"/>
            <a:ext cx="5758543"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Bí mật về cảm xúc của mình của bạn như: việc ai hâm mộ ai đó hoặc ai đó hâm mộ mình hoặc biết bí mật tương tự của người khác. Những cảm xúc đó cần được trân trọng và có thể giữ kín.</a:t>
            </a:r>
          </a:p>
        </p:txBody>
      </p:sp>
      <p:pic>
        <p:nvPicPr>
          <p:cNvPr id="6" name="Picture 5">
            <a:extLst>
              <a:ext uri="{FF2B5EF4-FFF2-40B4-BE49-F238E27FC236}">
                <a16:creationId xmlns:a16="http://schemas.microsoft.com/office/drawing/2014/main" id="{817748D7-6ED4-2781-6829-AFD96E3D73E2}"/>
              </a:ext>
            </a:extLst>
          </p:cNvPr>
          <p:cNvPicPr>
            <a:picLocks noChangeAspect="1"/>
          </p:cNvPicPr>
          <p:nvPr/>
        </p:nvPicPr>
        <p:blipFill>
          <a:blip r:embed="rId2"/>
          <a:stretch>
            <a:fillRect/>
          </a:stretch>
        </p:blipFill>
        <p:spPr>
          <a:xfrm>
            <a:off x="913719" y="1451202"/>
            <a:ext cx="4333875" cy="3933825"/>
          </a:xfrm>
          <a:prstGeom prst="rect">
            <a:avLst/>
          </a:prstGeom>
        </p:spPr>
      </p:pic>
    </p:spTree>
    <p:extLst>
      <p:ext uri="{BB962C8B-B14F-4D97-AF65-F5344CB8AC3E}">
        <p14:creationId xmlns:p14="http://schemas.microsoft.com/office/powerpoint/2010/main" val="410991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5" name="Rectangle: Rounded Corners 4">
            <a:extLst>
              <a:ext uri="{FF2B5EF4-FFF2-40B4-BE49-F238E27FC236}">
                <a16:creationId xmlns:a16="http://schemas.microsoft.com/office/drawing/2014/main" id="{F2F095D3-D30D-F17F-9FB3-7517AF9AF51D}"/>
              </a:ext>
            </a:extLst>
          </p:cNvPr>
          <p:cNvSpPr/>
          <p:nvPr/>
        </p:nvSpPr>
        <p:spPr>
          <a:xfrm>
            <a:off x="5606143" y="1045029"/>
            <a:ext cx="5965371" cy="4833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800" dirty="0">
                <a:solidFill>
                  <a:srgbClr val="002060"/>
                </a:solidFill>
                <a:latin typeface="Cambria" panose="02040503050406030204" pitchFamily="18" charset="0"/>
                <a:ea typeface="Cambria" panose="02040503050406030204" pitchFamily="18" charset="0"/>
              </a:rPr>
              <a:t>Bí mật về nguy cơ bị sàm sỡ, đụng chạm thân thể như người thanh niên có ý định lại gần khi không được sự cho phép, có ý định động chạm vào bạn nữ, tỏ ý coi thường sự phản đối của bạn nữ là tình huống không an toàn, có nguy cơ bị xâm hại thân thể. Tình huống này không được giữ kín cần phải được chia sẻ với người lớn tin cậy.</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DE608B2C-9832-5282-A1AC-B64FBED862D2}"/>
              </a:ext>
            </a:extLst>
          </p:cNvPr>
          <p:cNvPicPr>
            <a:picLocks noChangeAspect="1"/>
          </p:cNvPicPr>
          <p:nvPr/>
        </p:nvPicPr>
        <p:blipFill>
          <a:blip r:embed="rId2"/>
          <a:stretch>
            <a:fillRect/>
          </a:stretch>
        </p:blipFill>
        <p:spPr>
          <a:xfrm>
            <a:off x="1040946" y="1532844"/>
            <a:ext cx="4057650" cy="3857625"/>
          </a:xfrm>
          <a:prstGeom prst="rect">
            <a:avLst/>
          </a:prstGeom>
        </p:spPr>
      </p:pic>
    </p:spTree>
    <p:extLst>
      <p:ext uri="{BB962C8B-B14F-4D97-AF65-F5344CB8AC3E}">
        <p14:creationId xmlns:p14="http://schemas.microsoft.com/office/powerpoint/2010/main" val="1614324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5" name="Rectangle: Rounded Corners 4">
            <a:extLst>
              <a:ext uri="{FF2B5EF4-FFF2-40B4-BE49-F238E27FC236}">
                <a16:creationId xmlns:a16="http://schemas.microsoft.com/office/drawing/2014/main" id="{F2F095D3-D30D-F17F-9FB3-7517AF9AF51D}"/>
              </a:ext>
            </a:extLst>
          </p:cNvPr>
          <p:cNvSpPr/>
          <p:nvPr/>
        </p:nvSpPr>
        <p:spPr>
          <a:xfrm>
            <a:off x="5018315" y="740230"/>
            <a:ext cx="6542314" cy="5279570"/>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Yêu cầu trẻ em tuổi vị thành niên (giữ bí mật, không nói cho người khác) là những yêu cầu không đúng đắn. Một người bạn hay kể cả người lớn tuổi lôi kéo bạn nhỏ tham gia một hoạt động mà đưa ra yêu cầu không cho bố mẹ biết là việc không bình thường. Vì vậy bạn không được giữ kín mà cần chia sẻ với người lớn tin cậy. Bạn nhỏ chưa đủ tuổi tự quyết định vấn đề liên quan bản thân cần có sự đồng ý của bố mẹ…</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C5C1BB2-6FDF-82D3-7D57-B5ECAC171CFC}"/>
              </a:ext>
            </a:extLst>
          </p:cNvPr>
          <p:cNvPicPr>
            <a:picLocks noChangeAspect="1"/>
          </p:cNvPicPr>
          <p:nvPr/>
        </p:nvPicPr>
        <p:blipFill>
          <a:blip r:embed="rId2"/>
          <a:stretch>
            <a:fillRect/>
          </a:stretch>
        </p:blipFill>
        <p:spPr>
          <a:xfrm>
            <a:off x="1302884" y="556532"/>
            <a:ext cx="3312660" cy="2695820"/>
          </a:xfrm>
          <a:prstGeom prst="rect">
            <a:avLst/>
          </a:prstGeom>
        </p:spPr>
      </p:pic>
      <p:pic>
        <p:nvPicPr>
          <p:cNvPr id="8" name="Picture 7">
            <a:extLst>
              <a:ext uri="{FF2B5EF4-FFF2-40B4-BE49-F238E27FC236}">
                <a16:creationId xmlns:a16="http://schemas.microsoft.com/office/drawing/2014/main" id="{BFF660C4-20F0-BB66-A9C9-09E1CF03533C}"/>
              </a:ext>
            </a:extLst>
          </p:cNvPr>
          <p:cNvPicPr>
            <a:picLocks noChangeAspect="1"/>
          </p:cNvPicPr>
          <p:nvPr/>
        </p:nvPicPr>
        <p:blipFill>
          <a:blip r:embed="rId3"/>
          <a:stretch>
            <a:fillRect/>
          </a:stretch>
        </p:blipFill>
        <p:spPr>
          <a:xfrm>
            <a:off x="1371600" y="3511869"/>
            <a:ext cx="3367767" cy="2885528"/>
          </a:xfrm>
          <a:prstGeom prst="rect">
            <a:avLst/>
          </a:prstGeom>
        </p:spPr>
      </p:pic>
    </p:spTree>
    <p:extLst>
      <p:ext uri="{BB962C8B-B14F-4D97-AF65-F5344CB8AC3E}">
        <p14:creationId xmlns:p14="http://schemas.microsoft.com/office/powerpoint/2010/main" val="3866827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cntxdq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830</Words>
  <Application>Microsoft Office PowerPoint</Application>
  <PresentationFormat>Widescreen</PresentationFormat>
  <Paragraphs>61</Paragraphs>
  <Slides>26</Slides>
  <Notes>4</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26</vt:i4>
      </vt:variant>
    </vt:vector>
  </HeadingPairs>
  <TitlesOfParts>
    <vt:vector size="42" baseType="lpstr">
      <vt:lpstr>等线</vt:lpstr>
      <vt:lpstr>Arial</vt:lpstr>
      <vt:lpstr>Calibri</vt:lpstr>
      <vt:lpstr>Cambria</vt:lpstr>
      <vt:lpstr>SVN-Newton</vt:lpstr>
      <vt:lpstr>Times New Roman</vt:lpstr>
      <vt:lpstr>字魂59号-创粗黑</vt:lpstr>
      <vt:lpstr>思源黑体 CN Regular</vt:lpstr>
      <vt:lpstr>1_Office Theme</vt:lpstr>
      <vt:lpstr>3_Office Theme</vt:lpstr>
      <vt:lpstr>第一PPT，www.1ppt.com</vt:lpstr>
      <vt:lpstr>2_Office 主题</vt:lpstr>
      <vt:lpstr>2_Office 主题​​</vt:lpstr>
      <vt:lpstr>5_Office Theme</vt:lpstr>
      <vt:lpstr>自定义设计方案</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76</cp:revision>
  <dcterms:created xsi:type="dcterms:W3CDTF">2023-11-08T01:02:15Z</dcterms:created>
  <dcterms:modified xsi:type="dcterms:W3CDTF">2025-04-06T08:27:24Z</dcterms:modified>
</cp:coreProperties>
</file>