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2" r:id="rId4"/>
  </p:sldMasterIdLst>
  <p:notesMasterIdLst>
    <p:notesMasterId r:id="rId27"/>
  </p:notesMasterIdLst>
  <p:sldIdLst>
    <p:sldId id="257" r:id="rId5"/>
    <p:sldId id="267" r:id="rId6"/>
    <p:sldId id="256" r:id="rId7"/>
    <p:sldId id="259" r:id="rId8"/>
    <p:sldId id="260" r:id="rId9"/>
    <p:sldId id="275" r:id="rId10"/>
    <p:sldId id="276" r:id="rId11"/>
    <p:sldId id="279" r:id="rId12"/>
    <p:sldId id="280" r:id="rId13"/>
    <p:sldId id="2635" r:id="rId14"/>
    <p:sldId id="2636" r:id="rId15"/>
    <p:sldId id="2637" r:id="rId16"/>
    <p:sldId id="2638" r:id="rId17"/>
    <p:sldId id="2639" r:id="rId18"/>
    <p:sldId id="2640" r:id="rId19"/>
    <p:sldId id="2641" r:id="rId20"/>
    <p:sldId id="2642" r:id="rId21"/>
    <p:sldId id="2643" r:id="rId22"/>
    <p:sldId id="2644" r:id="rId23"/>
    <p:sldId id="287" r:id="rId24"/>
    <p:sldId id="303" r:id="rId25"/>
    <p:sldId id="266"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A54A5-1EDC-44EF-BE78-449DB2B8FBC6}"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8E97E-A1A6-4FC8-8E84-C36664BD0E3D}" type="slidenum">
              <a:rPr lang="en-US" smtClean="0"/>
              <a:t>‹#›</a:t>
            </a:fld>
            <a:endParaRPr lang="en-US"/>
          </a:p>
        </p:txBody>
      </p:sp>
    </p:spTree>
    <p:extLst>
      <p:ext uri="{BB962C8B-B14F-4D97-AF65-F5344CB8AC3E}">
        <p14:creationId xmlns:p14="http://schemas.microsoft.com/office/powerpoint/2010/main" val="300164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8E97E-A1A6-4FC8-8E84-C36664BD0E3D}" type="slidenum">
              <a:rPr lang="en-US" smtClean="0"/>
              <a:t>19</a:t>
            </a:fld>
            <a:endParaRPr lang="en-US"/>
          </a:p>
        </p:txBody>
      </p:sp>
    </p:spTree>
    <p:extLst>
      <p:ext uri="{BB962C8B-B14F-4D97-AF65-F5344CB8AC3E}">
        <p14:creationId xmlns:p14="http://schemas.microsoft.com/office/powerpoint/2010/main" val="1289228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3FF0-0745-D1D5-4B90-ABDDA3133B9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429B8ED-FBBA-3C01-42C8-538656E8C1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BF15046-10B7-533D-5EA9-3B71E57EEC3C}"/>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06/04/2025</a:t>
            </a:fld>
            <a:endParaRPr lang="vi-VN"/>
          </a:p>
        </p:txBody>
      </p:sp>
      <p:sp>
        <p:nvSpPr>
          <p:cNvPr id="5" name="Footer Placeholder 4">
            <a:extLst>
              <a:ext uri="{FF2B5EF4-FFF2-40B4-BE49-F238E27FC236}">
                <a16:creationId xmlns:a16="http://schemas.microsoft.com/office/drawing/2014/main" id="{5FD52505-F004-FEF6-FD24-9F9C6F5F5E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9BC4FD-326A-3F71-5284-AD3AD171CB0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265512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83D1-1527-8D4B-4AE2-D0E8F8FCF6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9D793CA-0961-5155-1D6F-D5596F5F970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41F1D9-6ADD-576E-AEEC-EFB853A4403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06/04/2025</a:t>
            </a:fld>
            <a:endParaRPr lang="vi-VN"/>
          </a:p>
        </p:txBody>
      </p:sp>
      <p:sp>
        <p:nvSpPr>
          <p:cNvPr id="5" name="Footer Placeholder 4">
            <a:extLst>
              <a:ext uri="{FF2B5EF4-FFF2-40B4-BE49-F238E27FC236}">
                <a16:creationId xmlns:a16="http://schemas.microsoft.com/office/drawing/2014/main" id="{7E4DD61B-F812-4DC1-A126-60E36243D40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720AC7E-4DB8-E0E9-3383-272D78DA8059}"/>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601582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DBBF1-BA01-C6A3-7254-F221AFF974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5B1FD1B-A8B2-E586-DBA5-AA9555C62C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5A2F84F-C51A-3078-3D35-689DF39F7578}"/>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06/04/2025</a:t>
            </a:fld>
            <a:endParaRPr lang="vi-VN"/>
          </a:p>
        </p:txBody>
      </p:sp>
      <p:sp>
        <p:nvSpPr>
          <p:cNvPr id="5" name="Footer Placeholder 4">
            <a:extLst>
              <a:ext uri="{FF2B5EF4-FFF2-40B4-BE49-F238E27FC236}">
                <a16:creationId xmlns:a16="http://schemas.microsoft.com/office/drawing/2014/main" id="{AF6DEACD-3250-63F0-1081-24AB50EC5D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2681285-D48B-DC5F-2ECB-A70D750BDC6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9900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6/4/2025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56078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6/4/2025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16549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6/4/2025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4998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6/4/2025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096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6/4/2025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02864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6/4/2025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4925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6/4/2025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7911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6/4/2025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195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7404-FC6B-8441-861A-51EAE42537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5D3CA6-C3AF-A0C0-ACAD-87716487AD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EBB7BA5-37BF-B5F6-090A-A0FD04DD53C5}"/>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06/04/2025</a:t>
            </a:fld>
            <a:endParaRPr lang="vi-VN"/>
          </a:p>
        </p:txBody>
      </p:sp>
      <p:sp>
        <p:nvSpPr>
          <p:cNvPr id="5" name="Footer Placeholder 4">
            <a:extLst>
              <a:ext uri="{FF2B5EF4-FFF2-40B4-BE49-F238E27FC236}">
                <a16:creationId xmlns:a16="http://schemas.microsoft.com/office/drawing/2014/main" id="{231B30FD-2CBF-ED42-6330-40AB532039A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6F5CAF-1328-739E-A176-50CAC35DD997}"/>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01140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6/4/2025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04831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6/4/2025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810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6/4/2025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98474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123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2025/4/6</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994370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2025/4/6</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1592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2025/4/6</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4178933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27143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03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69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BFAB-E569-463C-1E20-BED23E4322B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1F09647-85F0-148E-5F2E-A2B470CBC1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4C9FA-1C09-26A4-C92D-7470FE6AFFC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06/04/2025</a:t>
            </a:fld>
            <a:endParaRPr lang="vi-VN"/>
          </a:p>
        </p:txBody>
      </p:sp>
      <p:sp>
        <p:nvSpPr>
          <p:cNvPr id="5" name="Footer Placeholder 4">
            <a:extLst>
              <a:ext uri="{FF2B5EF4-FFF2-40B4-BE49-F238E27FC236}">
                <a16:creationId xmlns:a16="http://schemas.microsoft.com/office/drawing/2014/main" id="{F7F59746-E874-6FE6-BAD2-0641F155FFB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1F2E76B-00AF-1A0C-9F00-8CFA6B6DE43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41586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6/4/2025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61682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6/4/2025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08744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82000"/>
                  </a:schemeClr>
                </a:solidFill>
              </a:defRPr>
            </a:lvl1pPr>
            <a:lvl2pPr marL="457178" indent="0">
              <a:buNone/>
              <a:defRPr sz="2000">
                <a:solidFill>
                  <a:schemeClr val="tx1">
                    <a:tint val="82000"/>
                  </a:schemeClr>
                </a:solidFill>
              </a:defRPr>
            </a:lvl2pPr>
            <a:lvl3pPr marL="914354" indent="0">
              <a:buNone/>
              <a:defRPr sz="1800">
                <a:solidFill>
                  <a:schemeClr val="tx1">
                    <a:tint val="82000"/>
                  </a:schemeClr>
                </a:solidFill>
              </a:defRPr>
            </a:lvl3pPr>
            <a:lvl4pPr marL="1371532" indent="0">
              <a:buNone/>
              <a:defRPr sz="1600">
                <a:solidFill>
                  <a:schemeClr val="tx1">
                    <a:tint val="82000"/>
                  </a:schemeClr>
                </a:solidFill>
              </a:defRPr>
            </a:lvl4pPr>
            <a:lvl5pPr marL="1828709" indent="0">
              <a:buNone/>
              <a:defRPr sz="1600">
                <a:solidFill>
                  <a:schemeClr val="tx1">
                    <a:tint val="82000"/>
                  </a:schemeClr>
                </a:solidFill>
              </a:defRPr>
            </a:lvl5pPr>
            <a:lvl6pPr marL="2285886" indent="0">
              <a:buNone/>
              <a:defRPr sz="1600">
                <a:solidFill>
                  <a:schemeClr val="tx1">
                    <a:tint val="82000"/>
                  </a:schemeClr>
                </a:solidFill>
              </a:defRPr>
            </a:lvl6pPr>
            <a:lvl7pPr marL="2743062" indent="0">
              <a:buNone/>
              <a:defRPr sz="1600">
                <a:solidFill>
                  <a:schemeClr val="tx1">
                    <a:tint val="82000"/>
                  </a:schemeClr>
                </a:solidFill>
              </a:defRPr>
            </a:lvl7pPr>
            <a:lvl8pPr marL="3200240" indent="0">
              <a:buNone/>
              <a:defRPr sz="1600">
                <a:solidFill>
                  <a:schemeClr val="tx1">
                    <a:tint val="82000"/>
                  </a:schemeClr>
                </a:solidFill>
              </a:defRPr>
            </a:lvl8pPr>
            <a:lvl9pPr marL="3657418"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6/4/2025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67450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6/4/2025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2855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6/4/2025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23381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6/4/2025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0692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6/4/2025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514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6/4/2025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3641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6/4/2025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71611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6/4/2025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2214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9809-6335-0187-1B10-79C21DF5A3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3053144-21D4-79BD-CA0D-FBF9611224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88C49E8-D322-8338-410C-9BEF21B6068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A777CD7-4FE4-03A0-2D1A-729DF5F0D5A7}"/>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06/04/2025</a:t>
            </a:fld>
            <a:endParaRPr lang="vi-VN"/>
          </a:p>
        </p:txBody>
      </p:sp>
      <p:sp>
        <p:nvSpPr>
          <p:cNvPr id="6" name="Footer Placeholder 5">
            <a:extLst>
              <a:ext uri="{FF2B5EF4-FFF2-40B4-BE49-F238E27FC236}">
                <a16:creationId xmlns:a16="http://schemas.microsoft.com/office/drawing/2014/main" id="{E7F07ADC-0657-EF94-AC96-CCBEFDCF0D2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31898E2-1F13-1134-55D2-18BB234DA83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880854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6/4/2025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61198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96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0203-70A8-B50F-384B-C7D57E35AE8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DA60CC-C076-B708-5750-C8FA5A65F9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EF1AF-B8AD-B233-47A2-E383A5611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C7CEB8B-A51F-D3C6-9EA4-6DF9C63126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0CE10-5B4A-902F-27CF-E57FEB4D3E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DB9A696-B3E1-82F9-E08B-FA32DA29EFB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06/04/2025</a:t>
            </a:fld>
            <a:endParaRPr lang="vi-VN"/>
          </a:p>
        </p:txBody>
      </p:sp>
      <p:sp>
        <p:nvSpPr>
          <p:cNvPr id="8" name="Footer Placeholder 7">
            <a:extLst>
              <a:ext uri="{FF2B5EF4-FFF2-40B4-BE49-F238E27FC236}">
                <a16:creationId xmlns:a16="http://schemas.microsoft.com/office/drawing/2014/main" id="{2C530E2B-FBEF-B45F-F21A-1D929EA5B45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AE281D-ECEE-1F77-37D5-77122BF4D99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127188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7B89-4C3C-9DC7-7576-05B4B82382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7880CBB-0989-B005-C4C4-9EFD1AFBDEAB}"/>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06/04/2025</a:t>
            </a:fld>
            <a:endParaRPr lang="vi-VN"/>
          </a:p>
        </p:txBody>
      </p:sp>
      <p:sp>
        <p:nvSpPr>
          <p:cNvPr id="4" name="Footer Placeholder 3">
            <a:extLst>
              <a:ext uri="{FF2B5EF4-FFF2-40B4-BE49-F238E27FC236}">
                <a16:creationId xmlns:a16="http://schemas.microsoft.com/office/drawing/2014/main" id="{D8B65C85-63D3-5CC7-59BA-6BABE54E0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CC7A005-8E2F-98C1-C559-824B77248426}"/>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055207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19792-7FE7-4C71-D166-321CAE87C02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06/04/2025</a:t>
            </a:fld>
            <a:endParaRPr lang="vi-VN"/>
          </a:p>
        </p:txBody>
      </p:sp>
      <p:sp>
        <p:nvSpPr>
          <p:cNvPr id="3" name="Footer Placeholder 2">
            <a:extLst>
              <a:ext uri="{FF2B5EF4-FFF2-40B4-BE49-F238E27FC236}">
                <a16:creationId xmlns:a16="http://schemas.microsoft.com/office/drawing/2014/main" id="{9CE11750-5D64-0ADF-79E2-4AEB702673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E3CAFF72-F27E-9471-DEC3-3F6BF0F3B9B8}"/>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615791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A51C-6DF7-DA06-39E5-542F3F29D9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E98E8C8-9C22-F900-D730-847B15289D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438F129-DC66-AC5D-A951-928966B41C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D91E5-EB22-1EE3-7D0E-8FDF8B9ABA9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06/04/2025</a:t>
            </a:fld>
            <a:endParaRPr lang="vi-VN"/>
          </a:p>
        </p:txBody>
      </p:sp>
      <p:sp>
        <p:nvSpPr>
          <p:cNvPr id="6" name="Footer Placeholder 5">
            <a:extLst>
              <a:ext uri="{FF2B5EF4-FFF2-40B4-BE49-F238E27FC236}">
                <a16:creationId xmlns:a16="http://schemas.microsoft.com/office/drawing/2014/main" id="{BB898222-F0D4-17A2-EACD-54032F9ABA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EE63327-60C6-CB8D-5166-5FD8D12FDA6C}"/>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8392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367E-0361-7937-EDDA-3A67106173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3A09989-5B8C-3D7D-A5E3-748208A0A0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0984BD2-3556-436A-44FA-E86869482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BB75DB-2750-B6F6-18E3-1788DF707F4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06/04/2025</a:t>
            </a:fld>
            <a:endParaRPr lang="vi-VN"/>
          </a:p>
        </p:txBody>
      </p:sp>
      <p:sp>
        <p:nvSpPr>
          <p:cNvPr id="6" name="Footer Placeholder 5">
            <a:extLst>
              <a:ext uri="{FF2B5EF4-FFF2-40B4-BE49-F238E27FC236}">
                <a16:creationId xmlns:a16="http://schemas.microsoft.com/office/drawing/2014/main" id="{0FB71B1D-A3A0-8BBD-A36D-BABF15ACAE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BD7D369-D263-9CE0-6C0B-21F380BE5390}"/>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11980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E36CC01C-9B84-5EBD-827D-C802766B9F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13971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0D2A13C-EE56-6BF5-10ED-613E9F4EB4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6/4/2025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EAB26174-F099-8A59-9F3F-3104B4A2D8C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607810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616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019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1F1476-B7E3-EC34-AD93-8224DAC6EC84}"/>
              </a:ext>
            </a:extLst>
          </p:cNvPr>
          <p:cNvPicPr>
            <a:picLocks noChangeAspect="1"/>
          </p:cNvPicPr>
          <p:nvPr/>
        </p:nvPicPr>
        <p:blipFill>
          <a:blip r:embed="rId3"/>
          <a:stretch>
            <a:fillRect/>
          </a:stretch>
        </p:blipFill>
        <p:spPr>
          <a:xfrm>
            <a:off x="2157417" y="1122363"/>
            <a:ext cx="6272652" cy="5093640"/>
          </a:xfrm>
          <a:prstGeom prst="rect">
            <a:avLst/>
          </a:prstGeom>
        </p:spPr>
      </p:pic>
      <p:sp>
        <p:nvSpPr>
          <p:cNvPr id="9" name="Freeform 7">
            <a:extLst>
              <a:ext uri="{FF2B5EF4-FFF2-40B4-BE49-F238E27FC236}">
                <a16:creationId xmlns:a16="http://schemas.microsoft.com/office/drawing/2014/main" id="{88486698-BF85-C80B-F8A1-214464A5749D}"/>
              </a:ext>
            </a:extLst>
          </p:cNvPr>
          <p:cNvSpPr/>
          <p:nvPr/>
        </p:nvSpPr>
        <p:spPr>
          <a:xfrm>
            <a:off x="8305665" y="2277373"/>
            <a:ext cx="3667799" cy="4109138"/>
          </a:xfrm>
          <a:custGeom>
            <a:avLst/>
            <a:gdLst/>
            <a:ahLst/>
            <a:cxnLst/>
            <a:rect l="l" t="t" r="r" b="b"/>
            <a:pathLst>
              <a:path w="2622158" h="2738546">
                <a:moveTo>
                  <a:pt x="0" y="0"/>
                </a:moveTo>
                <a:lnTo>
                  <a:pt x="2622158" y="0"/>
                </a:lnTo>
                <a:lnTo>
                  <a:pt x="2622158" y="2738546"/>
                </a:lnTo>
                <a:lnTo>
                  <a:pt x="0" y="2738546"/>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38513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Oval 4">
            <a:extLst>
              <a:ext uri="{FF2B5EF4-FFF2-40B4-BE49-F238E27FC236}">
                <a16:creationId xmlns:a16="http://schemas.microsoft.com/office/drawing/2014/main" id="{B68CBAEC-E82D-413F-28D9-17992A341157}"/>
              </a:ext>
            </a:extLst>
          </p:cNvPr>
          <p:cNvSpPr/>
          <p:nvPr/>
        </p:nvSpPr>
        <p:spPr>
          <a:xfrm>
            <a:off x="6379535" y="2296633"/>
            <a:ext cx="1360967"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59CF59-A4FE-2363-4FCD-8026511BA747}"/>
              </a:ext>
            </a:extLst>
          </p:cNvPr>
          <p:cNvSpPr/>
          <p:nvPr/>
        </p:nvSpPr>
        <p:spPr>
          <a:xfrm>
            <a:off x="4880344" y="3487479"/>
            <a:ext cx="1499191"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DCE8923-A5DB-3042-E1DC-E3F13B7C8CF0}"/>
              </a:ext>
            </a:extLst>
          </p:cNvPr>
          <p:cNvSpPr/>
          <p:nvPr/>
        </p:nvSpPr>
        <p:spPr>
          <a:xfrm>
            <a:off x="5932968" y="4827181"/>
            <a:ext cx="1765004" cy="7549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415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2200940" y="180754"/>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Nhóm a: các từ </a:t>
            </a:r>
            <a:r>
              <a:rPr lang="vi-VN" sz="3600" b="1" dirty="0">
                <a:latin typeface="Cambria" panose="02040503050406030204" pitchFamily="18" charset="0"/>
                <a:ea typeface="Cambria" panose="02040503050406030204" pitchFamily="18" charset="0"/>
              </a:rPr>
              <a:t>nhân dân, đồng bào, quốc dân </a:t>
            </a:r>
            <a:r>
              <a:rPr lang="vi-VN" sz="3600" dirty="0">
                <a:latin typeface="Cambria" panose="02040503050406030204" pitchFamily="18" charset="0"/>
                <a:ea typeface="Cambria" panose="02040503050406030204" pitchFamily="18" charset="0"/>
              </a:rPr>
              <a:t>chỉ những người trong cùng một quốc gia nên các từ đồng nghĩa với nhau; từ </a:t>
            </a:r>
            <a:r>
              <a:rPr lang="vi-VN" sz="3600" b="1" dirty="0">
                <a:latin typeface="Cambria" panose="02040503050406030204" pitchFamily="18" charset="0"/>
                <a:ea typeface="Cambria" panose="02040503050406030204" pitchFamily="18" charset="0"/>
              </a:rPr>
              <a:t>bạn bè </a:t>
            </a:r>
            <a:r>
              <a:rPr lang="vi-VN" sz="3600" dirty="0">
                <a:latin typeface="Cambria" panose="02040503050406030204" pitchFamily="18" charset="0"/>
                <a:ea typeface="Cambria" panose="02040503050406030204" pitchFamily="18" charset="0"/>
              </a:rPr>
              <a:t>chỉ mối quan hệ tình bạn.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0126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Nhóm b: các từ </a:t>
            </a:r>
            <a:r>
              <a:rPr lang="vi-VN" sz="3600" b="1" dirty="0">
                <a:solidFill>
                  <a:prstClr val="black"/>
                </a:solidFill>
                <a:latin typeface="Cambria" panose="02040503050406030204" pitchFamily="18" charset="0"/>
                <a:ea typeface="Cambria" panose="02040503050406030204" pitchFamily="18" charset="0"/>
              </a:rPr>
              <a:t>dũng cảm, gan dạ, can đảm </a:t>
            </a:r>
            <a:r>
              <a:rPr lang="vi-VN" sz="3600" dirty="0">
                <a:solidFill>
                  <a:prstClr val="black"/>
                </a:solidFill>
                <a:latin typeface="Cambria" panose="02040503050406030204" pitchFamily="18" charset="0"/>
                <a:ea typeface="Cambria" panose="02040503050406030204" pitchFamily="18" charset="0"/>
              </a:rPr>
              <a:t>chỉ phẩm chất có dũng khí, dám đương đầu khó khăn nguy hiểm; từ </a:t>
            </a:r>
            <a:r>
              <a:rPr lang="vi-VN" sz="3600" b="1" dirty="0">
                <a:solidFill>
                  <a:prstClr val="black"/>
                </a:solidFill>
                <a:latin typeface="Cambria" panose="02040503050406030204" pitchFamily="18" charset="0"/>
                <a:ea typeface="Cambria" panose="02040503050406030204" pitchFamily="18" charset="0"/>
              </a:rPr>
              <a:t>liều lĩnh </a:t>
            </a:r>
            <a:r>
              <a:rPr lang="vi-VN" sz="3600" dirty="0">
                <a:solidFill>
                  <a:prstClr val="black"/>
                </a:solidFill>
                <a:latin typeface="Cambria" panose="02040503050406030204" pitchFamily="18" charset="0"/>
                <a:ea typeface="Cambria" panose="02040503050406030204" pitchFamily="18" charset="0"/>
              </a:rPr>
              <a:t>chỉ hành động, việc làm bất chấp nguy hiểm, có thể xảy ra hậu quả tai hại.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E85969E-3744-51CB-FA69-A9CCFB54C371}"/>
              </a:ext>
            </a:extLst>
          </p:cNvPr>
          <p:cNvSpPr/>
          <p:nvPr/>
        </p:nvSpPr>
        <p:spPr>
          <a:xfrm>
            <a:off x="2551815" y="180753"/>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3959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3170099"/>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Nhóm c: các từ </a:t>
            </a:r>
            <a:r>
              <a:rPr lang="vi-VN" sz="4000" b="1" dirty="0">
                <a:solidFill>
                  <a:prstClr val="black"/>
                </a:solidFill>
                <a:latin typeface="Cambria" panose="02040503050406030204" pitchFamily="18" charset="0"/>
                <a:ea typeface="Cambria" panose="02040503050406030204" pitchFamily="18" charset="0"/>
              </a:rPr>
              <a:t>tổ quốc, non sông, đất nước </a:t>
            </a:r>
            <a:r>
              <a:rPr lang="vi-VN" sz="4000" dirty="0">
                <a:solidFill>
                  <a:prstClr val="black"/>
                </a:solidFill>
                <a:latin typeface="Cambria" panose="02040503050406030204" pitchFamily="18" charset="0"/>
                <a:ea typeface="Cambria" panose="02040503050406030204" pitchFamily="18" charset="0"/>
              </a:rPr>
              <a:t>chỉ phần lãnh thổ trong quan hệ với dân tộc làm chủ và sinh sống tại đó; từ </a:t>
            </a:r>
            <a:r>
              <a:rPr lang="vi-VN" sz="4000" b="1" dirty="0">
                <a:solidFill>
                  <a:prstClr val="black"/>
                </a:solidFill>
                <a:latin typeface="Cambria" panose="02040503050406030204" pitchFamily="18" charset="0"/>
                <a:ea typeface="Cambria" panose="02040503050406030204" pitchFamily="18" charset="0"/>
              </a:rPr>
              <a:t>nhà nước </a:t>
            </a:r>
            <a:r>
              <a:rPr lang="vi-VN" sz="4000" dirty="0">
                <a:solidFill>
                  <a:prstClr val="black"/>
                </a:solidFill>
                <a:latin typeface="Cambria" panose="02040503050406030204" pitchFamily="18" charset="0"/>
                <a:ea typeface="Cambria" panose="02040503050406030204" pitchFamily="18" charset="0"/>
              </a:rPr>
              <a:t>là tổ chức đứng đầu của chính phủ, quản lí công việc chung của một nước.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EA3885-64F9-EA8B-9560-01C87AE7081D}"/>
              </a:ext>
            </a:extLst>
          </p:cNvPr>
          <p:cNvSpPr/>
          <p:nvPr/>
        </p:nvSpPr>
        <p:spPr>
          <a:xfrm>
            <a:off x="2392326" y="202018"/>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6998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22204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đoạn thơ dưới đây và thực hiện yêu cầu.</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10" name="TextBox 9">
            <a:extLst>
              <a:ext uri="{FF2B5EF4-FFF2-40B4-BE49-F238E27FC236}">
                <a16:creationId xmlns:a16="http://schemas.microsoft.com/office/drawing/2014/main" id="{659D179C-14FA-6E5D-282C-8FFAF8307000}"/>
              </a:ext>
            </a:extLst>
          </p:cNvPr>
          <p:cNvSpPr txBox="1"/>
          <p:nvPr/>
        </p:nvSpPr>
        <p:spPr>
          <a:xfrm>
            <a:off x="850605" y="1786270"/>
            <a:ext cx="5209954" cy="3046988"/>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Mà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con </a:t>
            </a:r>
            <a:r>
              <a:rPr lang="en-US" sz="3200" b="0" i="0" dirty="0" err="1">
                <a:solidFill>
                  <a:srgbClr val="000000"/>
                </a:solidFill>
                <a:effectLst/>
                <a:latin typeface="Cambria" panose="02040503050406030204" pitchFamily="18" charset="0"/>
                <a:ea typeface="Cambria" panose="02040503050406030204" pitchFamily="18" charset="0"/>
              </a:rPr>
              <a:t>sông</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cành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ngọn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gió</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(Xuân </a:t>
            </a:r>
            <a:r>
              <a:rPr lang="en-US" sz="3200" b="0" i="0" dirty="0" err="1">
                <a:solidFill>
                  <a:srgbClr val="000000"/>
                </a:solidFill>
                <a:effectLst/>
                <a:latin typeface="Cambria" panose="02040503050406030204" pitchFamily="18" charset="0"/>
                <a:ea typeface="Cambria" panose="02040503050406030204" pitchFamily="18" charset="0"/>
              </a:rPr>
              <a:t>Quỳnh</a:t>
            </a:r>
            <a:r>
              <a:rPr lang="en-US" sz="3200" b="0" i="0" dirty="0">
                <a:solidFill>
                  <a:srgbClr val="000000"/>
                </a:solidFill>
                <a:effectLst/>
                <a:latin typeface="Cambria" panose="02040503050406030204" pitchFamily="18" charset="0"/>
                <a:ea typeface="Cambria" panose="02040503050406030204" pitchFamily="18" charset="0"/>
              </a:rPr>
              <a:t>)</a:t>
            </a:r>
          </a:p>
          <a:p>
            <a:endParaRPr lang="en-US" sz="32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1045024-5999-E4B9-A1B6-B15A352BF5E9}"/>
              </a:ext>
            </a:extLst>
          </p:cNvPr>
          <p:cNvPicPr>
            <a:picLocks noChangeAspect="1"/>
          </p:cNvPicPr>
          <p:nvPr/>
        </p:nvPicPr>
        <p:blipFill>
          <a:blip r:embed="rId3"/>
          <a:stretch>
            <a:fillRect/>
          </a:stretch>
        </p:blipFill>
        <p:spPr>
          <a:xfrm>
            <a:off x="6052693" y="1566862"/>
            <a:ext cx="5441102" cy="2308698"/>
          </a:xfrm>
          <a:prstGeom prst="rect">
            <a:avLst/>
          </a:prstGeom>
        </p:spPr>
      </p:pic>
      <p:sp>
        <p:nvSpPr>
          <p:cNvPr id="13" name="TextBox 12">
            <a:extLst>
              <a:ext uri="{FF2B5EF4-FFF2-40B4-BE49-F238E27FC236}">
                <a16:creationId xmlns:a16="http://schemas.microsoft.com/office/drawing/2014/main" id="{A5304637-F4AF-6237-E6EC-D00ABC84E648}"/>
              </a:ext>
            </a:extLst>
          </p:cNvPr>
          <p:cNvSpPr txBox="1"/>
          <p:nvPr/>
        </p:nvSpPr>
        <p:spPr>
          <a:xfrm>
            <a:off x="542260" y="4444409"/>
            <a:ext cx="11238615"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a. Mỗi từ in đậm trong đoạn thơ trên được dùng với nghĩa gốc hay nghĩa chuyển?</a:t>
            </a:r>
          </a:p>
          <a:p>
            <a:pPr algn="just"/>
            <a:r>
              <a:rPr lang="vi-VN" sz="3200" b="1" i="0" dirty="0">
                <a:solidFill>
                  <a:srgbClr val="000000"/>
                </a:solidFill>
                <a:effectLst/>
                <a:latin typeface="Cambria" panose="02040503050406030204" pitchFamily="18" charset="0"/>
                <a:ea typeface="Cambria" panose="02040503050406030204" pitchFamily="18" charset="0"/>
              </a:rPr>
              <a:t>b. Đặt một câu có từ in đậm được sử dụng với nghĩa chuyển.</a:t>
            </a:r>
          </a:p>
          <a:p>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9509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774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AC868FE3-CD79-F339-D530-AAD07644B4E5}"/>
              </a:ext>
            </a:extLst>
          </p:cNvPr>
          <p:cNvSpPr/>
          <p:nvPr/>
        </p:nvSpPr>
        <p:spPr>
          <a:xfrm>
            <a:off x="1541721" y="1169582"/>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Những từ in đậm được dùng với nghĩa gốc: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chân, cành, lá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0E25E664-526A-7E59-FF61-7571810A0D89}"/>
              </a:ext>
            </a:extLst>
          </p:cNvPr>
          <p:cNvSpPr/>
          <p:nvPr/>
        </p:nvSpPr>
        <p:spPr>
          <a:xfrm>
            <a:off x="1573619" y="3211033"/>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Từ in đậm được dùng với nghĩa chuyển: </a:t>
            </a:r>
            <a:r>
              <a:rPr lang="vi-VN" sz="4400" b="1" dirty="0">
                <a:solidFill>
                  <a:srgbClr val="002060"/>
                </a:solidFill>
                <a:latin typeface="Cambria" panose="02040503050406030204" pitchFamily="18" charset="0"/>
                <a:ea typeface="Cambria" panose="02040503050406030204" pitchFamily="18" charset="0"/>
              </a:rPr>
              <a:t>ngọn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5614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0A42F3AE-20D6-0867-6415-34F5426494B2}"/>
              </a:ext>
            </a:extLst>
          </p:cNvPr>
          <p:cNvSpPr txBox="1"/>
          <p:nvPr/>
        </p:nvSpPr>
        <p:spPr>
          <a:xfrm>
            <a:off x="893135" y="1244009"/>
            <a:ext cx="10590027" cy="3970318"/>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b) </a:t>
            </a:r>
            <a:r>
              <a:rPr lang="vi-VN" sz="3600" b="1" dirty="0">
                <a:latin typeface="Cambria" panose="02040503050406030204" pitchFamily="18" charset="0"/>
                <a:ea typeface="Cambria" panose="02040503050406030204" pitchFamily="18" charset="0"/>
              </a:rPr>
              <a:t>VD: </a:t>
            </a:r>
          </a:p>
          <a:p>
            <a:pPr algn="just"/>
            <a:r>
              <a:rPr lang="vi-VN" sz="3600" dirty="0">
                <a:latin typeface="Cambria" panose="02040503050406030204" pitchFamily="18" charset="0"/>
                <a:ea typeface="Cambria" panose="02040503050406030204" pitchFamily="18" charset="0"/>
              </a:rPr>
              <a:t>+ Mùa mưa đến, những gia đình sống dưới </a:t>
            </a:r>
            <a:r>
              <a:rPr lang="vi-VN" sz="3600" i="1" dirty="0">
                <a:latin typeface="Cambria" panose="02040503050406030204" pitchFamily="18" charset="0"/>
                <a:ea typeface="Cambria" panose="02040503050406030204" pitchFamily="18" charset="0"/>
              </a:rPr>
              <a:t>chân núi </a:t>
            </a:r>
            <a:r>
              <a:rPr lang="vi-VN" sz="3600" dirty="0">
                <a:latin typeface="Cambria" panose="02040503050406030204" pitchFamily="18" charset="0"/>
                <a:ea typeface="Cambria" panose="02040503050406030204" pitchFamily="18" charset="0"/>
              </a:rPr>
              <a:t>lại nơm nớp lo núi lở.</a:t>
            </a:r>
          </a:p>
          <a:p>
            <a:pPr algn="just"/>
            <a:r>
              <a:rPr lang="vi-VN" sz="3600" dirty="0">
                <a:latin typeface="Cambria" panose="02040503050406030204" pitchFamily="18" charset="0"/>
                <a:ea typeface="Cambria" panose="02040503050406030204" pitchFamily="18" charset="0"/>
              </a:rPr>
              <a:t>+ Từ nhỏ tôi đã ước mơ được đi trên một chiếc thuyền có </a:t>
            </a:r>
            <a:r>
              <a:rPr lang="vi-VN" sz="3600" i="1" dirty="0">
                <a:latin typeface="Cambria" panose="02040503050406030204" pitchFamily="18" charset="0"/>
                <a:ea typeface="Cambria" panose="02040503050406030204" pitchFamily="18" charset="0"/>
              </a:rPr>
              <a:t>cánh buồm </a:t>
            </a:r>
            <a:r>
              <a:rPr lang="vi-VN" sz="3600" dirty="0">
                <a:latin typeface="Cambria" panose="02040503050406030204" pitchFamily="18" charset="0"/>
                <a:ea typeface="Cambria" panose="02040503050406030204" pitchFamily="18" charset="0"/>
              </a:rPr>
              <a:t>đỏ thắm.</a:t>
            </a:r>
          </a:p>
          <a:p>
            <a:pPr algn="just"/>
            <a:r>
              <a:rPr lang="vi-VN" sz="3600" dirty="0">
                <a:latin typeface="Cambria" panose="02040503050406030204" pitchFamily="18" charset="0"/>
                <a:ea typeface="Cambria" panose="02040503050406030204" pitchFamily="18" charset="0"/>
              </a:rPr>
              <a:t>+ </a:t>
            </a:r>
            <a:r>
              <a:rPr lang="vi-VN" sz="3600" i="1" dirty="0">
                <a:latin typeface="Cambria" panose="02040503050406030204" pitchFamily="18" charset="0"/>
                <a:ea typeface="Cambria" panose="02040503050406030204" pitchFamily="18" charset="0"/>
              </a:rPr>
              <a:t>Ngọn đuốc </a:t>
            </a:r>
            <a:r>
              <a:rPr lang="vi-VN" sz="3600" dirty="0">
                <a:latin typeface="Cambria" panose="02040503050406030204" pitchFamily="18" charset="0"/>
                <a:ea typeface="Cambria" panose="02040503050406030204" pitchFamily="18" charset="0"/>
              </a:rPr>
              <a:t>trên tay phải của tượng Nữ thần Tự do ở Mỹ tượng trưng cho tự do, bình đẳng, bác ái.</a:t>
            </a:r>
          </a:p>
        </p:txBody>
      </p:sp>
    </p:spTree>
    <p:extLst>
      <p:ext uri="{BB962C8B-B14F-4D97-AF65-F5344CB8AC3E}">
        <p14:creationId xmlns:p14="http://schemas.microsoft.com/office/powerpoint/2010/main" val="2092454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46902" y="498487"/>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Từ ăn trong mỗi nhóm từ dưới đây mang nghĩa nào?</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pic>
        <p:nvPicPr>
          <p:cNvPr id="3" name="Picture 2">
            <a:extLst>
              <a:ext uri="{FF2B5EF4-FFF2-40B4-BE49-F238E27FC236}">
                <a16:creationId xmlns:a16="http://schemas.microsoft.com/office/drawing/2014/main" id="{EC9968B3-B67E-B330-5AED-7C5DEFA963F6}"/>
              </a:ext>
            </a:extLst>
          </p:cNvPr>
          <p:cNvPicPr>
            <a:picLocks noChangeAspect="1"/>
          </p:cNvPicPr>
          <p:nvPr/>
        </p:nvPicPr>
        <p:blipFill>
          <a:blip r:embed="rId3"/>
          <a:stretch>
            <a:fillRect/>
          </a:stretch>
        </p:blipFill>
        <p:spPr>
          <a:xfrm>
            <a:off x="526865" y="2016197"/>
            <a:ext cx="2813594" cy="3151225"/>
          </a:xfrm>
          <a:prstGeom prst="rect">
            <a:avLst/>
          </a:prstGeom>
        </p:spPr>
      </p:pic>
      <p:pic>
        <p:nvPicPr>
          <p:cNvPr id="5" name="Picture 4">
            <a:extLst>
              <a:ext uri="{FF2B5EF4-FFF2-40B4-BE49-F238E27FC236}">
                <a16:creationId xmlns:a16="http://schemas.microsoft.com/office/drawing/2014/main" id="{C4148889-6E6E-7CDA-EEEA-D494AA26C6E2}"/>
              </a:ext>
            </a:extLst>
          </p:cNvPr>
          <p:cNvPicPr>
            <a:picLocks noChangeAspect="1"/>
          </p:cNvPicPr>
          <p:nvPr/>
        </p:nvPicPr>
        <p:blipFill>
          <a:blip r:embed="rId4"/>
          <a:stretch>
            <a:fillRect/>
          </a:stretch>
        </p:blipFill>
        <p:spPr>
          <a:xfrm>
            <a:off x="4256124" y="2149660"/>
            <a:ext cx="7639997" cy="2964600"/>
          </a:xfrm>
          <a:prstGeom prst="rect">
            <a:avLst/>
          </a:prstGeom>
        </p:spPr>
      </p:pic>
      <p:cxnSp>
        <p:nvCxnSpPr>
          <p:cNvPr id="7" name="Straight Connector 6">
            <a:extLst>
              <a:ext uri="{FF2B5EF4-FFF2-40B4-BE49-F238E27FC236}">
                <a16:creationId xmlns:a16="http://schemas.microsoft.com/office/drawing/2014/main" id="{04894AA0-E168-6F11-144D-D46418613A0E}"/>
              </a:ext>
            </a:extLst>
          </p:cNvPr>
          <p:cNvCxnSpPr/>
          <p:nvPr/>
        </p:nvCxnSpPr>
        <p:spPr>
          <a:xfrm>
            <a:off x="3242930" y="2551814"/>
            <a:ext cx="1190847" cy="203081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D95BD02-40C2-C1C0-6039-6EB523EF1A10}"/>
              </a:ext>
            </a:extLst>
          </p:cNvPr>
          <p:cNvCxnSpPr>
            <a:cxnSpLocks/>
          </p:cNvCxnSpPr>
          <p:nvPr/>
        </p:nvCxnSpPr>
        <p:spPr>
          <a:xfrm flipV="1">
            <a:off x="3253563" y="259434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3BF106-7941-A6B4-E9F7-40B6652AB6B6}"/>
              </a:ext>
            </a:extLst>
          </p:cNvPr>
          <p:cNvCxnSpPr>
            <a:cxnSpLocks/>
          </p:cNvCxnSpPr>
          <p:nvPr/>
        </p:nvCxnSpPr>
        <p:spPr>
          <a:xfrm flipV="1">
            <a:off x="3232298" y="355127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92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3">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838728"/>
            <a:ext cx="11018660" cy="1202723"/>
          </a:xfrm>
          <a:prstGeom prst="roundRect">
            <a:avLst>
              <a:gd name="adj" fmla="val 0"/>
            </a:avLst>
          </a:prstGeom>
          <a:noFill/>
          <a:ln>
            <a:noFill/>
          </a:ln>
        </p:spPr>
        <p:txBody>
          <a:bodyPr spcFirstLastPara="1" wrap="square" lIns="60950" tIns="30467" rIns="60950" bIns="30467" anchor="ctr" anchorCtr="0">
            <a:noAutofit/>
          </a:bodyPr>
          <a:lstStyle/>
          <a:p>
            <a:pPr lvl="0" algn="just"/>
            <a:r>
              <a:rPr lang="en-US" sz="3600" b="1" dirty="0">
                <a:solidFill>
                  <a:srgbClr val="002060"/>
                </a:solidFill>
                <a:latin typeface="Cambria" panose="02040503050406030204" pitchFamily="18" charset="0"/>
                <a:ea typeface="Cambria" panose="02040503050406030204" pitchFamily="18" charset="0"/>
              </a:rPr>
              <a:t>5.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đoạn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văn</a:t>
            </a:r>
            <a:r>
              <a:rPr lang="en-US" sz="3600" b="1" dirty="0">
                <a:solidFill>
                  <a:srgbClr val="002060"/>
                </a:solidFill>
                <a:latin typeface="Cambria" panose="02040503050406030204" pitchFamily="18" charset="0"/>
                <a:ea typeface="Cambria" panose="02040503050406030204" pitchFamily="18" charset="0"/>
              </a:rPr>
              <a:t> (3 – 4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y </a:t>
            </a:r>
            <a:r>
              <a:rPr lang="en-US" sz="3600" b="1" dirty="0" err="1">
                <a:solidFill>
                  <a:srgbClr val="002060"/>
                </a:solidFill>
                <a:latin typeface="Cambria" panose="02040503050406030204" pitchFamily="18" charset="0"/>
                <a:ea typeface="Cambria" panose="02040503050406030204" pitchFamily="18" charset="0"/>
              </a:rPr>
              <a:t>Tuệ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Tĩnh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cặp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a:t>
            </a:r>
            <a:endParaRPr kumimoji="0" lang="vi-VN" sz="28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F7F13F94-DCFC-AA16-52B9-26E749F6510F}"/>
              </a:ext>
            </a:extLst>
          </p:cNvPr>
          <p:cNvSpPr/>
          <p:nvPr/>
        </p:nvSpPr>
        <p:spPr>
          <a:xfrm>
            <a:off x="1233375" y="2785730"/>
            <a:ext cx="10175359" cy="326419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dirty="0">
                <a:solidFill>
                  <a:srgbClr val="002060"/>
                </a:solidFill>
                <a:latin typeface="Cambria" panose="02040503050406030204" pitchFamily="18" charset="0"/>
                <a:ea typeface="Cambria" panose="02040503050406030204" pitchFamily="18" charset="0"/>
              </a:rPr>
              <a:t>   VD: </a:t>
            </a:r>
            <a:r>
              <a:rPr lang="vi-VN" sz="3200" dirty="0">
                <a:solidFill>
                  <a:srgbClr val="002060"/>
                </a:solidFill>
                <a:latin typeface="Cambria" panose="02040503050406030204" pitchFamily="18" charset="0"/>
                <a:ea typeface="Cambria" panose="02040503050406030204" pitchFamily="18" charset="0"/>
              </a:rPr>
              <a:t>Danh y Tuệ Tĩnh là một học giả </a:t>
            </a:r>
            <a:r>
              <a:rPr lang="vi-VN" sz="3200" u="sng" dirty="0">
                <a:solidFill>
                  <a:srgbClr val="002060"/>
                </a:solidFill>
                <a:latin typeface="Cambria" panose="02040503050406030204" pitchFamily="18" charset="0"/>
                <a:ea typeface="Cambria" panose="02040503050406030204" pitchFamily="18" charset="0"/>
              </a:rPr>
              <a:t>xuất sắc </a:t>
            </a:r>
            <a:r>
              <a:rPr lang="vi-VN" sz="3200" dirty="0">
                <a:solidFill>
                  <a:srgbClr val="002060"/>
                </a:solidFill>
                <a:latin typeface="Cambria" panose="02040503050406030204" pitchFamily="18" charset="0"/>
                <a:ea typeface="Cambria" panose="02040503050406030204" pitchFamily="18" charset="0"/>
              </a:rPr>
              <a:t>và một nhà y học </a:t>
            </a:r>
            <a:r>
              <a:rPr lang="vi-VN" sz="3200" u="sng" dirty="0">
                <a:solidFill>
                  <a:srgbClr val="002060"/>
                </a:solidFill>
                <a:latin typeface="Cambria" panose="02040503050406030204" pitchFamily="18" charset="0"/>
                <a:ea typeface="Cambria" panose="02040503050406030204" pitchFamily="18" charset="0"/>
              </a:rPr>
              <a:t>tài ba</a:t>
            </a:r>
            <a:r>
              <a:rPr lang="vi-VN" sz="3200" dirty="0">
                <a:solidFill>
                  <a:srgbClr val="002060"/>
                </a:solidFill>
                <a:latin typeface="Cambria" panose="02040503050406030204" pitchFamily="18" charset="0"/>
                <a:ea typeface="Cambria" panose="02040503050406030204" pitchFamily="18" charset="0"/>
              </a:rPr>
              <a:t>. Ông là người </a:t>
            </a:r>
            <a:r>
              <a:rPr lang="vi-VN" sz="3200" u="sng" dirty="0">
                <a:solidFill>
                  <a:srgbClr val="002060"/>
                </a:solidFill>
                <a:latin typeface="Cambria" panose="02040503050406030204" pitchFamily="18" charset="0"/>
                <a:ea typeface="Cambria" panose="02040503050406030204" pitchFamily="18" charset="0"/>
              </a:rPr>
              <a:t>thông thái </a:t>
            </a:r>
            <a:r>
              <a:rPr lang="vi-VN" sz="3200" dirty="0">
                <a:solidFill>
                  <a:srgbClr val="002060"/>
                </a:solidFill>
                <a:latin typeface="Cambria" panose="02040503050406030204" pitchFamily="18" charset="0"/>
                <a:ea typeface="Cambria" panose="02040503050406030204" pitchFamily="18" charset="0"/>
              </a:rPr>
              <a:t>và có </a:t>
            </a:r>
            <a:r>
              <a:rPr lang="vi-VN" sz="3200" u="sng" dirty="0">
                <a:solidFill>
                  <a:srgbClr val="002060"/>
                </a:solidFill>
                <a:latin typeface="Cambria" panose="02040503050406030204" pitchFamily="18" charset="0"/>
                <a:ea typeface="Cambria" panose="02040503050406030204" pitchFamily="18" charset="0"/>
              </a:rPr>
              <a:t>hiểu biết </a:t>
            </a:r>
            <a:r>
              <a:rPr lang="vi-VN" sz="3200" dirty="0">
                <a:solidFill>
                  <a:srgbClr val="002060"/>
                </a:solidFill>
                <a:latin typeface="Cambria" panose="02040503050406030204" pitchFamily="18" charset="0"/>
                <a:ea typeface="Cambria" panose="02040503050406030204" pitchFamily="18" charset="0"/>
              </a:rPr>
              <a:t>sâu sắc về y học truyền thống và hiện đại. Tài năng và sự nhiệt huyết của ông không chỉ thể hiện trong việc chữa bệnh mà còn trong việc nghiên cứu và truyền đạt kiến thức y học.</a:t>
            </a:r>
          </a:p>
        </p:txBody>
      </p:sp>
    </p:spTree>
    <p:extLst>
      <p:ext uri="{BB962C8B-B14F-4D97-AF65-F5344CB8AC3E}">
        <p14:creationId xmlns:p14="http://schemas.microsoft.com/office/powerpoint/2010/main" val="3526195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rPr>
              <a:t>; từ đa nghĩa: người đi trước.</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Google Shape;114;p6">
            <a:extLst>
              <a:ext uri="{FF2B5EF4-FFF2-40B4-BE49-F238E27FC236}">
                <a16:creationId xmlns:a16="http://schemas.microsoft.com/office/drawing/2014/main" id="{D81AE276-AE7E-DF88-0496-AC2144FE72C6}"/>
              </a:ext>
            </a:extLst>
          </p:cNvPr>
          <p:cNvSpPr/>
          <p:nvPr/>
        </p:nvSpPr>
        <p:spPr>
          <a:xfrm>
            <a:off x="10203682" y="945180"/>
            <a:ext cx="661787" cy="574100"/>
          </a:xfrm>
          <a:custGeom>
            <a:avLst/>
            <a:gdLst/>
            <a:ahLst/>
            <a:cxnLst/>
            <a:rect l="l" t="t" r="r" b="b"/>
            <a:pathLst>
              <a:path w="992680" h="861150" extrusionOk="0">
                <a:moveTo>
                  <a:pt x="0" y="0"/>
                </a:moveTo>
                <a:lnTo>
                  <a:pt x="992680" y="0"/>
                </a:lnTo>
                <a:lnTo>
                  <a:pt x="992680" y="861150"/>
                </a:lnTo>
                <a:lnTo>
                  <a:pt x="0" y="861150"/>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oogle Shape;117;p6">
            <a:extLst>
              <a:ext uri="{FF2B5EF4-FFF2-40B4-BE49-F238E27FC236}">
                <a16:creationId xmlns:a16="http://schemas.microsoft.com/office/drawing/2014/main" id="{D386324C-FF7E-D8C3-7F22-129FE93D1CF2}"/>
              </a:ext>
            </a:extLst>
          </p:cNvPr>
          <p:cNvSpPr/>
          <p:nvPr/>
        </p:nvSpPr>
        <p:spPr>
          <a:xfrm>
            <a:off x="520198" y="718314"/>
            <a:ext cx="10718800" cy="574100"/>
          </a:xfrm>
          <a:prstGeom prst="roundRect">
            <a:avLst>
              <a:gd name="adj" fmla="val 0"/>
            </a:avLst>
          </a:prstGeom>
          <a:noFill/>
          <a:ln>
            <a:noFill/>
          </a:ln>
        </p:spPr>
        <p:txBody>
          <a:bodyPr spcFirstLastPara="1" wrap="square" lIns="60950" tIns="30467" rIns="60950" bIns="30467" anchor="ctr" anchorCtr="0">
            <a:noAutofit/>
          </a:bodyPr>
          <a:lstStyle/>
          <a:p>
            <a:pPr lvl="0" algn="ctr">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a:sym typeface="Calibri"/>
              </a:rPr>
              <a:t>T</a:t>
            </a:r>
            <a:r>
              <a:rPr lang="vi-VN" sz="4000" kern="0" dirty="0">
                <a:solidFill>
                  <a:srgbClr val="000000"/>
                </a:solidFill>
                <a:latin typeface="Cambria" panose="02040503050406030204" pitchFamily="18" charset="0"/>
                <a:ea typeface="Cambria" panose="02040503050406030204" pitchFamily="18" charset="0"/>
                <a:cs typeface="Calibri"/>
                <a:sym typeface="Calibri"/>
              </a:rPr>
              <a:t>ìm từ đồng nghĩa và từ đa nghĩa </a:t>
            </a:r>
          </a:p>
          <a:p>
            <a:pPr lvl="0" algn="ctr">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a:sym typeface="Calibri"/>
              </a:rPr>
              <a:t>trong đoạn văn dưới tranh</a:t>
            </a:r>
            <a:r>
              <a:rPr lang="en-US" sz="4000" kern="0" dirty="0">
                <a:solidFill>
                  <a:srgbClr val="000000"/>
                </a:solidFill>
                <a:latin typeface="Cambria" panose="02040503050406030204" pitchFamily="18" charset="0"/>
                <a:ea typeface="Cambria" panose="02040503050406030204" pitchFamily="18" charset="0"/>
                <a:cs typeface="Calibri"/>
                <a:sym typeface="Calibri"/>
              </a:rPr>
              <a:t>:</a:t>
            </a:r>
            <a:endPar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sym typeface="Calibri"/>
            </a:endParaRPr>
          </a:p>
        </p:txBody>
      </p:sp>
      <p:pic>
        <p:nvPicPr>
          <p:cNvPr id="6" name="Picture 5">
            <a:extLst>
              <a:ext uri="{FF2B5EF4-FFF2-40B4-BE49-F238E27FC236}">
                <a16:creationId xmlns:a16="http://schemas.microsoft.com/office/drawing/2014/main" id="{5B98E70E-DCE6-13AD-21E0-9103A35A2410}"/>
              </a:ext>
            </a:extLst>
          </p:cNvPr>
          <p:cNvPicPr>
            <a:picLocks noChangeAspect="1"/>
          </p:cNvPicPr>
          <p:nvPr/>
        </p:nvPicPr>
        <p:blipFill>
          <a:blip r:embed="rId4"/>
          <a:stretch>
            <a:fillRect/>
          </a:stretch>
        </p:blipFill>
        <p:spPr>
          <a:xfrm>
            <a:off x="3179135" y="1657483"/>
            <a:ext cx="5352283" cy="4712616"/>
          </a:xfrm>
          <a:prstGeom prst="rect">
            <a:avLst/>
          </a:prstGeom>
        </p:spPr>
      </p:pic>
      <p:sp>
        <p:nvSpPr>
          <p:cNvPr id="7" name="Rectangle: Rounded Corners 6">
            <a:extLst>
              <a:ext uri="{FF2B5EF4-FFF2-40B4-BE49-F238E27FC236}">
                <a16:creationId xmlns:a16="http://schemas.microsoft.com/office/drawing/2014/main" id="{5FD0E4C8-0B54-0073-9187-2A5F6A451B79}"/>
              </a:ext>
            </a:extLst>
          </p:cNvPr>
          <p:cNvSpPr/>
          <p:nvPr/>
        </p:nvSpPr>
        <p:spPr>
          <a:xfrm>
            <a:off x="159488" y="2817628"/>
            <a:ext cx="3455582"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nói</a:t>
            </a:r>
            <a:endParaRPr lang="en-US" sz="36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4839B85B-A7F7-DAE5-5401-E67B14EB8A8F}"/>
              </a:ext>
            </a:extLst>
          </p:cNvPr>
          <p:cNvSpPr/>
          <p:nvPr/>
        </p:nvSpPr>
        <p:spPr>
          <a:xfrm>
            <a:off x="8282761" y="3657601"/>
            <a:ext cx="3817089"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đa nghĩa: người </a:t>
            </a:r>
            <a:r>
              <a:rPr lang="vi-VN" sz="3600" b="1" u="sng" dirty="0">
                <a:solidFill>
                  <a:srgbClr val="FF0000"/>
                </a:solidFill>
                <a:latin typeface="Cambria" panose="02040503050406030204" pitchFamily="18" charset="0"/>
                <a:ea typeface="Cambria" panose="02040503050406030204" pitchFamily="18" charset="0"/>
              </a:rPr>
              <a:t>đi</a:t>
            </a:r>
            <a:r>
              <a:rPr lang="vi-VN" sz="3600" b="1" dirty="0">
                <a:solidFill>
                  <a:srgbClr val="FF0000"/>
                </a:solidFill>
                <a:latin typeface="Cambria" panose="02040503050406030204" pitchFamily="18" charset="0"/>
                <a:ea typeface="Cambria" panose="02040503050406030204" pitchFamily="18" charset="0"/>
              </a:rPr>
              <a:t> trước.</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794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280D747-4725-5446-8AAF-124FD51D19E4}"/>
              </a:ext>
            </a:extLst>
          </p:cNvPr>
          <p:cNvPicPr>
            <a:picLocks noChangeAspect="1"/>
          </p:cNvPicPr>
          <p:nvPr/>
        </p:nvPicPr>
        <p:blipFill>
          <a:blip r:embed="rId5"/>
          <a:stretch>
            <a:fillRect/>
          </a:stretch>
        </p:blipFill>
        <p:spPr>
          <a:xfrm>
            <a:off x="2231572" y="1875180"/>
            <a:ext cx="7523116" cy="2353260"/>
          </a:xfrm>
          <a:prstGeom prst="rect">
            <a:avLst/>
          </a:prstGeom>
        </p:spPr>
      </p:pic>
    </p:spTree>
    <p:extLst>
      <p:ext uri="{BB962C8B-B14F-4D97-AF65-F5344CB8AC3E}">
        <p14:creationId xmlns:p14="http://schemas.microsoft.com/office/powerpoint/2010/main" val="4083474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a:extLst>
              <a:ext uri="{FF2B5EF4-FFF2-40B4-BE49-F238E27FC236}">
                <a16:creationId xmlns:a16="http://schemas.microsoft.com/office/drawing/2014/main" id="{6EE1A1BD-085A-FB7D-B916-65661EFD39E3}"/>
              </a:ext>
            </a:extLst>
          </p:cNvPr>
          <p:cNvPicPr>
            <a:picLocks noChangeAspect="1"/>
          </p:cNvPicPr>
          <p:nvPr/>
        </p:nvPicPr>
        <p:blipFill rotWithShape="1">
          <a:blip r:embed="rId2">
            <a:extLst>
              <a:ext uri="{28A0092B-C50C-407E-A947-70E740481C1C}">
                <a14:useLocalDpi xmlns:a14="http://schemas.microsoft.com/office/drawing/2010/main" val="0"/>
              </a:ext>
            </a:extLst>
          </a:blip>
          <a:srcRect l="3184" t="3087" r="3274" b="11043"/>
          <a:stretch/>
        </p:blipFill>
        <p:spPr>
          <a:xfrm flipV="1">
            <a:off x="41488" y="7359"/>
            <a:ext cx="12145925" cy="5161163"/>
          </a:xfrm>
          <a:prstGeom prst="roundRect">
            <a:avLst/>
          </a:prstGeom>
        </p:spPr>
      </p:pic>
      <p:sp>
        <p:nvSpPr>
          <p:cNvPr id="3" name="Rectangle: Rounded Corners 8">
            <a:extLst>
              <a:ext uri="{FF2B5EF4-FFF2-40B4-BE49-F238E27FC236}">
                <a16:creationId xmlns:a16="http://schemas.microsoft.com/office/drawing/2014/main" id="{5EE3A36E-7B84-648E-D4AF-EBB91799E067}"/>
              </a:ext>
            </a:extLst>
          </p:cNvPr>
          <p:cNvSpPr/>
          <p:nvPr/>
        </p:nvSpPr>
        <p:spPr>
          <a:xfrm>
            <a:off x="498559" y="520339"/>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Freeform 232">
            <a:extLst>
              <a:ext uri="{FF2B5EF4-FFF2-40B4-BE49-F238E27FC236}">
                <a16:creationId xmlns:a16="http://schemas.microsoft.com/office/drawing/2014/main" id="{119E85E2-4519-0DB6-F64D-AB43E91374E0}"/>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6">
              <a:lumMod val="20000"/>
              <a:lumOff val="80000"/>
            </a:schemeClr>
          </a:solidFill>
          <a:ln w="57150">
            <a:solidFill>
              <a:schemeClr val="accent6">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EB5B69"/>
              </a:solidFill>
              <a:effectLst/>
              <a:uLnTx/>
              <a:uFillTx/>
              <a:latin typeface="思源黑体 Medium"/>
              <a:cs typeface="+mn-cs"/>
            </a:endParaRPr>
          </a:p>
        </p:txBody>
      </p:sp>
      <p:sp>
        <p:nvSpPr>
          <p:cNvPr id="5" name="TextBox 4">
            <a:extLst>
              <a:ext uri="{FF2B5EF4-FFF2-40B4-BE49-F238E27FC236}">
                <a16:creationId xmlns:a16="http://schemas.microsoft.com/office/drawing/2014/main" id="{6CAA532F-B968-8196-735E-07D01F40A33D}"/>
              </a:ext>
            </a:extLst>
          </p:cNvPr>
          <p:cNvSpPr txBox="1"/>
          <p:nvPr/>
        </p:nvSpPr>
        <p:spPr>
          <a:xfrm>
            <a:off x="4001855" y="658573"/>
            <a:ext cx="42849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NHIỆM VỤ</a:t>
            </a:r>
            <a:endParaRPr kumimoji="0" lang="vi-VN"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80DB114A-3D69-1CC4-BBD7-0C781FA87DF9}"/>
              </a:ext>
            </a:extLst>
          </p:cNvPr>
          <p:cNvGrpSpPr/>
          <p:nvPr/>
        </p:nvGrpSpPr>
        <p:grpSpPr>
          <a:xfrm rot="5400000">
            <a:off x="4158562" y="926586"/>
            <a:ext cx="4447615" cy="6986298"/>
            <a:chOff x="8973341" y="852625"/>
            <a:chExt cx="2029095" cy="1435453"/>
          </a:xfrm>
        </p:grpSpPr>
        <p:sp>
          <p:nvSpPr>
            <p:cNvPr id="9" name="Freeform 255">
              <a:extLst>
                <a:ext uri="{FF2B5EF4-FFF2-40B4-BE49-F238E27FC236}">
                  <a16:creationId xmlns:a16="http://schemas.microsoft.com/office/drawing/2014/main" id="{FED2F320-B953-6751-48EC-CA4D0D3C8151}"/>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Rectangle 256">
              <a:extLst>
                <a:ext uri="{FF2B5EF4-FFF2-40B4-BE49-F238E27FC236}">
                  <a16:creationId xmlns:a16="http://schemas.microsoft.com/office/drawing/2014/main" id="{3E4240C8-6F95-7E67-C6F3-2639F1721F94}"/>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257">
              <a:extLst>
                <a:ext uri="{FF2B5EF4-FFF2-40B4-BE49-F238E27FC236}">
                  <a16:creationId xmlns:a16="http://schemas.microsoft.com/office/drawing/2014/main" id="{E6CEBAAB-0A27-BF4C-FCCA-43EB1A3514F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2" name="TextBox 11">
            <a:extLst>
              <a:ext uri="{FF2B5EF4-FFF2-40B4-BE49-F238E27FC236}">
                <a16:creationId xmlns:a16="http://schemas.microsoft.com/office/drawing/2014/main" id="{52C43975-57F4-DABD-45C5-58F6CACE2D4E}"/>
              </a:ext>
            </a:extLst>
          </p:cNvPr>
          <p:cNvSpPr txBox="1"/>
          <p:nvPr/>
        </p:nvSpPr>
        <p:spPr>
          <a:xfrm>
            <a:off x="3303270" y="2834684"/>
            <a:ext cx="6137910" cy="3170099"/>
          </a:xfrm>
          <a:prstGeom prst="rect">
            <a:avLst/>
          </a:prstGeom>
          <a:noFill/>
        </p:spPr>
        <p:txBody>
          <a:bodyPr wrap="square" rtlCol="0">
            <a:spAutoFit/>
          </a:bodyPr>
          <a:lstStyle/>
          <a:p>
            <a:pPr lvl="0" algn="just"/>
            <a:r>
              <a:rPr lang="vi-VN" sz="4000" b="1" dirty="0">
                <a:solidFill>
                  <a:srgbClr val="328C96"/>
                </a:solidFill>
                <a:latin typeface="Calibri" panose="020F0502020204030204" pitchFamily="34" charset="0"/>
                <a:cs typeface="Calibri" panose="020F0502020204030204" pitchFamily="34" charset="0"/>
              </a:rPr>
              <a:t>Về nhà</a:t>
            </a:r>
            <a:r>
              <a:rPr lang="en-US" sz="4000" b="1" dirty="0">
                <a:solidFill>
                  <a:srgbClr val="328C96"/>
                </a:solidFill>
                <a:latin typeface="Calibri" panose="020F0502020204030204" pitchFamily="34" charset="0"/>
                <a:cs typeface="Calibri" panose="020F0502020204030204" pitchFamily="34" charset="0"/>
              </a:rPr>
              <a:t>:</a:t>
            </a:r>
            <a:r>
              <a:rPr lang="vi-VN" sz="4000" b="1" dirty="0">
                <a:solidFill>
                  <a:srgbClr val="328C96"/>
                </a:solidFill>
                <a:latin typeface="Calibri" panose="020F0502020204030204" pitchFamily="34" charset="0"/>
                <a:cs typeface="Calibri" panose="020F0502020204030204" pitchFamily="34" charset="0"/>
              </a:rPr>
              <a:t> </a:t>
            </a:r>
            <a:r>
              <a:rPr lang="vi-VN" sz="4000" dirty="0">
                <a:solidFill>
                  <a:srgbClr val="328C96"/>
                </a:solidFill>
                <a:latin typeface="Calibri" panose="020F0502020204030204" pitchFamily="34" charset="0"/>
                <a:cs typeface="Calibri" panose="020F0502020204030204" pitchFamily="34" charset="0"/>
              </a:rPr>
              <a:t>kể lại cho người thân nghe những điều mình đã viết về danh y Tuệ Tĩnh trong bài giới thiệu và chia sẻ cảm nghĩ cá nhân.</a:t>
            </a:r>
            <a:endParaRPr kumimoji="0" lang="vi-VN" sz="4000" b="0"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9455E9CC-BBAC-6C92-31FD-620BFA23BFE6}"/>
              </a:ext>
            </a:extLst>
          </p:cNvPr>
          <p:cNvGrpSpPr/>
          <p:nvPr/>
        </p:nvGrpSpPr>
        <p:grpSpPr>
          <a:xfrm>
            <a:off x="738368" y="1101643"/>
            <a:ext cx="2065148" cy="2028696"/>
            <a:chOff x="3109913" y="390525"/>
            <a:chExt cx="5970588" cy="6275388"/>
          </a:xfrm>
        </p:grpSpPr>
        <p:sp>
          <p:nvSpPr>
            <p:cNvPr id="15" name="Oval 10">
              <a:extLst>
                <a:ext uri="{FF2B5EF4-FFF2-40B4-BE49-F238E27FC236}">
                  <a16:creationId xmlns:a16="http://schemas.microsoft.com/office/drawing/2014/main" id="{F3783020-F3DC-EC83-1552-A189714CBF9E}"/>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1">
              <a:extLst>
                <a:ext uri="{FF2B5EF4-FFF2-40B4-BE49-F238E27FC236}">
                  <a16:creationId xmlns:a16="http://schemas.microsoft.com/office/drawing/2014/main" id="{221CB943-F214-8437-A815-989B99A820C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6E92655D-563B-0C1D-3C54-0A7A2CD5058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3">
              <a:extLst>
                <a:ext uri="{FF2B5EF4-FFF2-40B4-BE49-F238E27FC236}">
                  <a16:creationId xmlns:a16="http://schemas.microsoft.com/office/drawing/2014/main" id="{D99BF4F8-DF26-1ABE-E1AF-EC52A5E43D8D}"/>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4">
              <a:extLst>
                <a:ext uri="{FF2B5EF4-FFF2-40B4-BE49-F238E27FC236}">
                  <a16:creationId xmlns:a16="http://schemas.microsoft.com/office/drawing/2014/main" id="{37B3BAFB-6D20-F60E-DA38-520A96828BCF}"/>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5">
              <a:extLst>
                <a:ext uri="{FF2B5EF4-FFF2-40B4-BE49-F238E27FC236}">
                  <a16:creationId xmlns:a16="http://schemas.microsoft.com/office/drawing/2014/main" id="{50FD4152-9F13-45E0-7105-4A48B82AE1B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6">
              <a:extLst>
                <a:ext uri="{FF2B5EF4-FFF2-40B4-BE49-F238E27FC236}">
                  <a16:creationId xmlns:a16="http://schemas.microsoft.com/office/drawing/2014/main" id="{5039AE42-96F4-12B2-0575-143BC9E27178}"/>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7">
              <a:extLst>
                <a:ext uri="{FF2B5EF4-FFF2-40B4-BE49-F238E27FC236}">
                  <a16:creationId xmlns:a16="http://schemas.microsoft.com/office/drawing/2014/main" id="{A939E2C0-FC9B-1521-C8A9-0D4663899F4D}"/>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8">
              <a:extLst>
                <a:ext uri="{FF2B5EF4-FFF2-40B4-BE49-F238E27FC236}">
                  <a16:creationId xmlns:a16="http://schemas.microsoft.com/office/drawing/2014/main" id="{7B8D95C1-033F-FBF0-9916-9D82A601ACF4}"/>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9">
              <a:extLst>
                <a:ext uri="{FF2B5EF4-FFF2-40B4-BE49-F238E27FC236}">
                  <a16:creationId xmlns:a16="http://schemas.microsoft.com/office/drawing/2014/main" id="{8CEF215A-6CF2-5EF7-1499-CD0AF5DDE809}"/>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0">
              <a:extLst>
                <a:ext uri="{FF2B5EF4-FFF2-40B4-BE49-F238E27FC236}">
                  <a16:creationId xmlns:a16="http://schemas.microsoft.com/office/drawing/2014/main" id="{5B369C46-2CCC-2B32-B541-096280A134C0}"/>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21">
              <a:extLst>
                <a:ext uri="{FF2B5EF4-FFF2-40B4-BE49-F238E27FC236}">
                  <a16:creationId xmlns:a16="http://schemas.microsoft.com/office/drawing/2014/main" id="{E059858A-4DE9-6584-6290-3044FD683A6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22">
              <a:extLst>
                <a:ext uri="{FF2B5EF4-FFF2-40B4-BE49-F238E27FC236}">
                  <a16:creationId xmlns:a16="http://schemas.microsoft.com/office/drawing/2014/main" id="{42309683-C9DA-926B-A50C-E03C7BE6345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23">
              <a:extLst>
                <a:ext uri="{FF2B5EF4-FFF2-40B4-BE49-F238E27FC236}">
                  <a16:creationId xmlns:a16="http://schemas.microsoft.com/office/drawing/2014/main" id="{79DC2392-277A-DA21-6859-F4AEB2363F7F}"/>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24">
              <a:extLst>
                <a:ext uri="{FF2B5EF4-FFF2-40B4-BE49-F238E27FC236}">
                  <a16:creationId xmlns:a16="http://schemas.microsoft.com/office/drawing/2014/main" id="{C61FEB90-3B8C-6E28-C087-688B61BB8DC2}"/>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25">
              <a:extLst>
                <a:ext uri="{FF2B5EF4-FFF2-40B4-BE49-F238E27FC236}">
                  <a16:creationId xmlns:a16="http://schemas.microsoft.com/office/drawing/2014/main" id="{C2EA40A2-3A83-763D-5872-96AA33FAE8AB}"/>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26">
              <a:extLst>
                <a:ext uri="{FF2B5EF4-FFF2-40B4-BE49-F238E27FC236}">
                  <a16:creationId xmlns:a16="http://schemas.microsoft.com/office/drawing/2014/main" id="{BA851A30-1942-A0B2-943C-66000361D142}"/>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27">
              <a:extLst>
                <a:ext uri="{FF2B5EF4-FFF2-40B4-BE49-F238E27FC236}">
                  <a16:creationId xmlns:a16="http://schemas.microsoft.com/office/drawing/2014/main" id="{5CB65701-7E01-A0A5-40BE-8C7DE758BBB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28">
              <a:extLst>
                <a:ext uri="{FF2B5EF4-FFF2-40B4-BE49-F238E27FC236}">
                  <a16:creationId xmlns:a16="http://schemas.microsoft.com/office/drawing/2014/main" id="{2AF6211C-F1AF-1304-CB2F-A8CB4346DF77}"/>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29">
              <a:extLst>
                <a:ext uri="{FF2B5EF4-FFF2-40B4-BE49-F238E27FC236}">
                  <a16:creationId xmlns:a16="http://schemas.microsoft.com/office/drawing/2014/main" id="{0B9C5DA5-148E-422A-D05F-3CA7EB88400E}"/>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30">
              <a:extLst>
                <a:ext uri="{FF2B5EF4-FFF2-40B4-BE49-F238E27FC236}">
                  <a16:creationId xmlns:a16="http://schemas.microsoft.com/office/drawing/2014/main" id="{6632A9CF-0BE4-3672-8890-153B2515262B}"/>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31">
              <a:extLst>
                <a:ext uri="{FF2B5EF4-FFF2-40B4-BE49-F238E27FC236}">
                  <a16:creationId xmlns:a16="http://schemas.microsoft.com/office/drawing/2014/main" id="{482AE5F0-5452-CFF4-C1B6-7C4B027D909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32">
              <a:extLst>
                <a:ext uri="{FF2B5EF4-FFF2-40B4-BE49-F238E27FC236}">
                  <a16:creationId xmlns:a16="http://schemas.microsoft.com/office/drawing/2014/main" id="{D7CB8299-A926-AEB3-479F-F39C6F6DD81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33">
              <a:extLst>
                <a:ext uri="{FF2B5EF4-FFF2-40B4-BE49-F238E27FC236}">
                  <a16:creationId xmlns:a16="http://schemas.microsoft.com/office/drawing/2014/main" id="{C54603C8-6F70-484D-9259-5ACC70353441}"/>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34">
              <a:extLst>
                <a:ext uri="{FF2B5EF4-FFF2-40B4-BE49-F238E27FC236}">
                  <a16:creationId xmlns:a16="http://schemas.microsoft.com/office/drawing/2014/main" id="{14162130-DF57-95FA-4A46-1558D7E5D0D1}"/>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35">
              <a:extLst>
                <a:ext uri="{FF2B5EF4-FFF2-40B4-BE49-F238E27FC236}">
                  <a16:creationId xmlns:a16="http://schemas.microsoft.com/office/drawing/2014/main" id="{2D74FF68-7FDD-7644-5A2E-E6CD7A6EA01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36">
              <a:extLst>
                <a:ext uri="{FF2B5EF4-FFF2-40B4-BE49-F238E27FC236}">
                  <a16:creationId xmlns:a16="http://schemas.microsoft.com/office/drawing/2014/main" id="{254622EF-D7D8-9806-58BD-C11DA7FEC83C}"/>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37">
              <a:extLst>
                <a:ext uri="{FF2B5EF4-FFF2-40B4-BE49-F238E27FC236}">
                  <a16:creationId xmlns:a16="http://schemas.microsoft.com/office/drawing/2014/main" id="{5F7D0E90-28E9-E7D8-B5CF-F76E95DBC505}"/>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38">
              <a:extLst>
                <a:ext uri="{FF2B5EF4-FFF2-40B4-BE49-F238E27FC236}">
                  <a16:creationId xmlns:a16="http://schemas.microsoft.com/office/drawing/2014/main" id="{F4BADB93-7ED2-5F5D-15BC-57D002CF2E9D}"/>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39">
              <a:extLst>
                <a:ext uri="{FF2B5EF4-FFF2-40B4-BE49-F238E27FC236}">
                  <a16:creationId xmlns:a16="http://schemas.microsoft.com/office/drawing/2014/main" id="{92BCB0AE-51CB-F29D-4BD4-71CFD35C8B07}"/>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40">
              <a:extLst>
                <a:ext uri="{FF2B5EF4-FFF2-40B4-BE49-F238E27FC236}">
                  <a16:creationId xmlns:a16="http://schemas.microsoft.com/office/drawing/2014/main" id="{3295ED6E-F159-D49A-C179-6E12E414845C}"/>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41">
              <a:extLst>
                <a:ext uri="{FF2B5EF4-FFF2-40B4-BE49-F238E27FC236}">
                  <a16:creationId xmlns:a16="http://schemas.microsoft.com/office/drawing/2014/main" id="{E1A72FF7-0395-A81D-20C0-62DBDA80753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42">
              <a:extLst>
                <a:ext uri="{FF2B5EF4-FFF2-40B4-BE49-F238E27FC236}">
                  <a16:creationId xmlns:a16="http://schemas.microsoft.com/office/drawing/2014/main" id="{DC9CFB3F-EADA-9F9A-01A8-A749D84C1486}"/>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43">
              <a:extLst>
                <a:ext uri="{FF2B5EF4-FFF2-40B4-BE49-F238E27FC236}">
                  <a16:creationId xmlns:a16="http://schemas.microsoft.com/office/drawing/2014/main" id="{9E3F9889-9A85-DF24-AE43-C0422DBF0FF3}"/>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44">
              <a:extLst>
                <a:ext uri="{FF2B5EF4-FFF2-40B4-BE49-F238E27FC236}">
                  <a16:creationId xmlns:a16="http://schemas.microsoft.com/office/drawing/2014/main" id="{1114EEFB-86E2-FF30-1DFA-DDC597A3750D}"/>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45">
              <a:extLst>
                <a:ext uri="{FF2B5EF4-FFF2-40B4-BE49-F238E27FC236}">
                  <a16:creationId xmlns:a16="http://schemas.microsoft.com/office/drawing/2014/main" id="{1A895177-1E76-F999-E868-26EB6CFE1D15}"/>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46">
              <a:extLst>
                <a:ext uri="{FF2B5EF4-FFF2-40B4-BE49-F238E27FC236}">
                  <a16:creationId xmlns:a16="http://schemas.microsoft.com/office/drawing/2014/main" id="{67709440-36FC-CC7B-CFD9-F86B858F9DC8}"/>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47">
              <a:extLst>
                <a:ext uri="{FF2B5EF4-FFF2-40B4-BE49-F238E27FC236}">
                  <a16:creationId xmlns:a16="http://schemas.microsoft.com/office/drawing/2014/main" id="{2B4405A0-BDD4-09C2-3935-A6CCC7B251C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48">
              <a:extLst>
                <a:ext uri="{FF2B5EF4-FFF2-40B4-BE49-F238E27FC236}">
                  <a16:creationId xmlns:a16="http://schemas.microsoft.com/office/drawing/2014/main" id="{BEB64F50-9737-7370-7B1F-E527A9AF6EAF}"/>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49">
              <a:extLst>
                <a:ext uri="{FF2B5EF4-FFF2-40B4-BE49-F238E27FC236}">
                  <a16:creationId xmlns:a16="http://schemas.microsoft.com/office/drawing/2014/main" id="{0C5DED74-6BAA-EE0A-D48E-AE8D741CEBB5}"/>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Oval 50">
              <a:extLst>
                <a:ext uri="{FF2B5EF4-FFF2-40B4-BE49-F238E27FC236}">
                  <a16:creationId xmlns:a16="http://schemas.microsoft.com/office/drawing/2014/main" id="{CFE0C696-4864-EF06-58FE-BB7A4F2A864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Oval 51">
              <a:extLst>
                <a:ext uri="{FF2B5EF4-FFF2-40B4-BE49-F238E27FC236}">
                  <a16:creationId xmlns:a16="http://schemas.microsoft.com/office/drawing/2014/main" id="{F8175D0E-E4C7-2172-4EA4-E7467A3D46E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52">
              <a:extLst>
                <a:ext uri="{FF2B5EF4-FFF2-40B4-BE49-F238E27FC236}">
                  <a16:creationId xmlns:a16="http://schemas.microsoft.com/office/drawing/2014/main" id="{0344F307-40A5-83ED-C3EE-FD00878BD32F}"/>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53">
              <a:extLst>
                <a:ext uri="{FF2B5EF4-FFF2-40B4-BE49-F238E27FC236}">
                  <a16:creationId xmlns:a16="http://schemas.microsoft.com/office/drawing/2014/main" id="{6D665F49-1CD8-72F6-ED20-DCA0F125B29A}"/>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54">
              <a:extLst>
                <a:ext uri="{FF2B5EF4-FFF2-40B4-BE49-F238E27FC236}">
                  <a16:creationId xmlns:a16="http://schemas.microsoft.com/office/drawing/2014/main" id="{6DE7CE9A-66BC-4594-4737-43F0EBFC53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55">
              <a:extLst>
                <a:ext uri="{FF2B5EF4-FFF2-40B4-BE49-F238E27FC236}">
                  <a16:creationId xmlns:a16="http://schemas.microsoft.com/office/drawing/2014/main" id="{6E6A5647-3EB0-4529-ADBF-FC09E58833F1}"/>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56">
              <a:extLst>
                <a:ext uri="{FF2B5EF4-FFF2-40B4-BE49-F238E27FC236}">
                  <a16:creationId xmlns:a16="http://schemas.microsoft.com/office/drawing/2014/main" id="{24AC6AE4-7BEB-D57B-A63B-36CB57F9AF01}"/>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57">
              <a:extLst>
                <a:ext uri="{FF2B5EF4-FFF2-40B4-BE49-F238E27FC236}">
                  <a16:creationId xmlns:a16="http://schemas.microsoft.com/office/drawing/2014/main" id="{D7A42C0D-8487-0897-9E75-4CD51A03251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58">
              <a:extLst>
                <a:ext uri="{FF2B5EF4-FFF2-40B4-BE49-F238E27FC236}">
                  <a16:creationId xmlns:a16="http://schemas.microsoft.com/office/drawing/2014/main" id="{C9005803-9426-B534-0C78-789B43E41B3A}"/>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59">
              <a:extLst>
                <a:ext uri="{FF2B5EF4-FFF2-40B4-BE49-F238E27FC236}">
                  <a16:creationId xmlns:a16="http://schemas.microsoft.com/office/drawing/2014/main" id="{5DA64139-8F1A-4117-1078-53B4ADFA8CA0}"/>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60">
              <a:extLst>
                <a:ext uri="{FF2B5EF4-FFF2-40B4-BE49-F238E27FC236}">
                  <a16:creationId xmlns:a16="http://schemas.microsoft.com/office/drawing/2014/main" id="{9030B850-D892-A30B-39AC-7F47722C771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61">
              <a:extLst>
                <a:ext uri="{FF2B5EF4-FFF2-40B4-BE49-F238E27FC236}">
                  <a16:creationId xmlns:a16="http://schemas.microsoft.com/office/drawing/2014/main" id="{8D66C8DB-C1EE-74EF-5FA8-6CF17228123B}"/>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62">
              <a:extLst>
                <a:ext uri="{FF2B5EF4-FFF2-40B4-BE49-F238E27FC236}">
                  <a16:creationId xmlns:a16="http://schemas.microsoft.com/office/drawing/2014/main" id="{CC582673-14CA-4665-B549-D6FC62779EA0}"/>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63">
              <a:extLst>
                <a:ext uri="{FF2B5EF4-FFF2-40B4-BE49-F238E27FC236}">
                  <a16:creationId xmlns:a16="http://schemas.microsoft.com/office/drawing/2014/main" id="{52B3F2AF-27D6-ECE5-AD99-F8BD7762D35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64">
              <a:extLst>
                <a:ext uri="{FF2B5EF4-FFF2-40B4-BE49-F238E27FC236}">
                  <a16:creationId xmlns:a16="http://schemas.microsoft.com/office/drawing/2014/main" id="{2121792E-B82B-C2B4-2EC5-48F600634E5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65">
              <a:extLst>
                <a:ext uri="{FF2B5EF4-FFF2-40B4-BE49-F238E27FC236}">
                  <a16:creationId xmlns:a16="http://schemas.microsoft.com/office/drawing/2014/main" id="{4BCBB0FD-1A8F-84AB-51B2-CFC5FE538D3F}"/>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66">
              <a:extLst>
                <a:ext uri="{FF2B5EF4-FFF2-40B4-BE49-F238E27FC236}">
                  <a16:creationId xmlns:a16="http://schemas.microsoft.com/office/drawing/2014/main" id="{8F0ED383-FF34-9AB6-4004-5B86A3A83C34}"/>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67">
              <a:extLst>
                <a:ext uri="{FF2B5EF4-FFF2-40B4-BE49-F238E27FC236}">
                  <a16:creationId xmlns:a16="http://schemas.microsoft.com/office/drawing/2014/main" id="{3A591A4C-277E-004A-0EE7-7399A0307105}"/>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68">
              <a:extLst>
                <a:ext uri="{FF2B5EF4-FFF2-40B4-BE49-F238E27FC236}">
                  <a16:creationId xmlns:a16="http://schemas.microsoft.com/office/drawing/2014/main" id="{08994D33-B7AA-037D-82F9-DB67C0E359E1}"/>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69">
              <a:extLst>
                <a:ext uri="{FF2B5EF4-FFF2-40B4-BE49-F238E27FC236}">
                  <a16:creationId xmlns:a16="http://schemas.microsoft.com/office/drawing/2014/main" id="{788AEDC4-419B-8C46-51DC-37E531DE569E}"/>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70">
              <a:extLst>
                <a:ext uri="{FF2B5EF4-FFF2-40B4-BE49-F238E27FC236}">
                  <a16:creationId xmlns:a16="http://schemas.microsoft.com/office/drawing/2014/main" id="{12E8B061-8D4C-88F4-8C0B-4A88EF50273E}"/>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71">
              <a:extLst>
                <a:ext uri="{FF2B5EF4-FFF2-40B4-BE49-F238E27FC236}">
                  <a16:creationId xmlns:a16="http://schemas.microsoft.com/office/drawing/2014/main" id="{FD37F980-3943-09EA-1E45-CD06C4AEE9C5}"/>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72">
              <a:extLst>
                <a:ext uri="{FF2B5EF4-FFF2-40B4-BE49-F238E27FC236}">
                  <a16:creationId xmlns:a16="http://schemas.microsoft.com/office/drawing/2014/main" id="{C083437A-F02E-D17C-B2E5-7C034F7E3D15}"/>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73">
              <a:extLst>
                <a:ext uri="{FF2B5EF4-FFF2-40B4-BE49-F238E27FC236}">
                  <a16:creationId xmlns:a16="http://schemas.microsoft.com/office/drawing/2014/main" id="{DD1949BF-D2C2-99CA-0576-1D082FB504AD}"/>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74">
              <a:extLst>
                <a:ext uri="{FF2B5EF4-FFF2-40B4-BE49-F238E27FC236}">
                  <a16:creationId xmlns:a16="http://schemas.microsoft.com/office/drawing/2014/main" id="{9A1EF6F3-C04D-63CF-F9F0-AC5CD6738B56}"/>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75">
              <a:extLst>
                <a:ext uri="{FF2B5EF4-FFF2-40B4-BE49-F238E27FC236}">
                  <a16:creationId xmlns:a16="http://schemas.microsoft.com/office/drawing/2014/main" id="{85E05F0A-9A54-60DF-6690-42FA49232A34}"/>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76">
              <a:extLst>
                <a:ext uri="{FF2B5EF4-FFF2-40B4-BE49-F238E27FC236}">
                  <a16:creationId xmlns:a16="http://schemas.microsoft.com/office/drawing/2014/main" id="{3948F437-DE79-AF77-0C06-CF268315F46C}"/>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77">
              <a:extLst>
                <a:ext uri="{FF2B5EF4-FFF2-40B4-BE49-F238E27FC236}">
                  <a16:creationId xmlns:a16="http://schemas.microsoft.com/office/drawing/2014/main" id="{58CC3D6D-3C99-A6D2-8C51-252F1BA0411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78">
              <a:extLst>
                <a:ext uri="{FF2B5EF4-FFF2-40B4-BE49-F238E27FC236}">
                  <a16:creationId xmlns:a16="http://schemas.microsoft.com/office/drawing/2014/main" id="{7080AB93-AA5D-9BC0-226B-CD1AD62D374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79">
              <a:extLst>
                <a:ext uri="{FF2B5EF4-FFF2-40B4-BE49-F238E27FC236}">
                  <a16:creationId xmlns:a16="http://schemas.microsoft.com/office/drawing/2014/main" id="{AF8602A8-5CBF-6C7E-3FF1-6E2F41BDF0B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80">
              <a:extLst>
                <a:ext uri="{FF2B5EF4-FFF2-40B4-BE49-F238E27FC236}">
                  <a16:creationId xmlns:a16="http://schemas.microsoft.com/office/drawing/2014/main" id="{345FF891-6246-8748-05B8-BD6FCFE08FA6}"/>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81">
              <a:extLst>
                <a:ext uri="{FF2B5EF4-FFF2-40B4-BE49-F238E27FC236}">
                  <a16:creationId xmlns:a16="http://schemas.microsoft.com/office/drawing/2014/main" id="{872A7689-8DB5-500A-82EB-42C8C39E966B}"/>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82">
              <a:extLst>
                <a:ext uri="{FF2B5EF4-FFF2-40B4-BE49-F238E27FC236}">
                  <a16:creationId xmlns:a16="http://schemas.microsoft.com/office/drawing/2014/main" id="{7DBB768B-B696-71CC-251A-D69E181465A3}"/>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83">
              <a:extLst>
                <a:ext uri="{FF2B5EF4-FFF2-40B4-BE49-F238E27FC236}">
                  <a16:creationId xmlns:a16="http://schemas.microsoft.com/office/drawing/2014/main" id="{B79E0FD6-0C85-9CCA-9DE7-F9DD2185462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84">
              <a:extLst>
                <a:ext uri="{FF2B5EF4-FFF2-40B4-BE49-F238E27FC236}">
                  <a16:creationId xmlns:a16="http://schemas.microsoft.com/office/drawing/2014/main" id="{B15D7DDB-86C2-20B6-15C5-C0FCB931F28E}"/>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85">
              <a:extLst>
                <a:ext uri="{FF2B5EF4-FFF2-40B4-BE49-F238E27FC236}">
                  <a16:creationId xmlns:a16="http://schemas.microsoft.com/office/drawing/2014/main" id="{AEBC4701-1FFF-01F4-A199-9FF8D00C853F}"/>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86">
              <a:extLst>
                <a:ext uri="{FF2B5EF4-FFF2-40B4-BE49-F238E27FC236}">
                  <a16:creationId xmlns:a16="http://schemas.microsoft.com/office/drawing/2014/main" id="{FFE8A0A1-C2FB-71D9-DF94-7F2486DF689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87">
              <a:extLst>
                <a:ext uri="{FF2B5EF4-FFF2-40B4-BE49-F238E27FC236}">
                  <a16:creationId xmlns:a16="http://schemas.microsoft.com/office/drawing/2014/main" id="{9E283CF5-C07B-8BC5-113F-84436B8F13B3}"/>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88">
              <a:extLst>
                <a:ext uri="{FF2B5EF4-FFF2-40B4-BE49-F238E27FC236}">
                  <a16:creationId xmlns:a16="http://schemas.microsoft.com/office/drawing/2014/main" id="{6A9B6DC6-3549-D578-6A45-E6788A8BB9EE}"/>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89">
              <a:extLst>
                <a:ext uri="{FF2B5EF4-FFF2-40B4-BE49-F238E27FC236}">
                  <a16:creationId xmlns:a16="http://schemas.microsoft.com/office/drawing/2014/main" id="{53B15362-8248-0067-13C8-C34334230B08}"/>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90">
              <a:extLst>
                <a:ext uri="{FF2B5EF4-FFF2-40B4-BE49-F238E27FC236}">
                  <a16:creationId xmlns:a16="http://schemas.microsoft.com/office/drawing/2014/main" id="{7FA8550C-2A41-4A42-40A1-86704B71C6C6}"/>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91">
              <a:extLst>
                <a:ext uri="{FF2B5EF4-FFF2-40B4-BE49-F238E27FC236}">
                  <a16:creationId xmlns:a16="http://schemas.microsoft.com/office/drawing/2014/main" id="{D5D3BA8A-2260-732F-B9C0-29F43B455CC4}"/>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92">
              <a:extLst>
                <a:ext uri="{FF2B5EF4-FFF2-40B4-BE49-F238E27FC236}">
                  <a16:creationId xmlns:a16="http://schemas.microsoft.com/office/drawing/2014/main" id="{49A285E1-A485-520C-B032-D6F468F3EE0E}"/>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93">
              <a:extLst>
                <a:ext uri="{FF2B5EF4-FFF2-40B4-BE49-F238E27FC236}">
                  <a16:creationId xmlns:a16="http://schemas.microsoft.com/office/drawing/2014/main" id="{DC29BDE0-1E44-F894-6DC9-7F194267B7BD}"/>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94">
              <a:extLst>
                <a:ext uri="{FF2B5EF4-FFF2-40B4-BE49-F238E27FC236}">
                  <a16:creationId xmlns:a16="http://schemas.microsoft.com/office/drawing/2014/main" id="{6EBA5CDC-74B8-2DE5-5290-CACA476178D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95">
              <a:extLst>
                <a:ext uri="{FF2B5EF4-FFF2-40B4-BE49-F238E27FC236}">
                  <a16:creationId xmlns:a16="http://schemas.microsoft.com/office/drawing/2014/main" id="{B1D8F7E8-CE91-A8E4-3D06-E613A6B4CC7D}"/>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96">
              <a:extLst>
                <a:ext uri="{FF2B5EF4-FFF2-40B4-BE49-F238E27FC236}">
                  <a16:creationId xmlns:a16="http://schemas.microsoft.com/office/drawing/2014/main" id="{5A91C2A0-B155-18A5-E3A1-703937F8E92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97">
              <a:extLst>
                <a:ext uri="{FF2B5EF4-FFF2-40B4-BE49-F238E27FC236}">
                  <a16:creationId xmlns:a16="http://schemas.microsoft.com/office/drawing/2014/main" id="{67C38239-EC77-6AE9-CBC9-E648E676455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98">
              <a:extLst>
                <a:ext uri="{FF2B5EF4-FFF2-40B4-BE49-F238E27FC236}">
                  <a16:creationId xmlns:a16="http://schemas.microsoft.com/office/drawing/2014/main" id="{A83AD617-8FB6-CAD6-64B8-DA530D7BE21A}"/>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99">
              <a:extLst>
                <a:ext uri="{FF2B5EF4-FFF2-40B4-BE49-F238E27FC236}">
                  <a16:creationId xmlns:a16="http://schemas.microsoft.com/office/drawing/2014/main" id="{48BA7FAD-6FAC-65AC-5C00-FCFE8B5E2FE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100">
              <a:extLst>
                <a:ext uri="{FF2B5EF4-FFF2-40B4-BE49-F238E27FC236}">
                  <a16:creationId xmlns:a16="http://schemas.microsoft.com/office/drawing/2014/main" id="{4ABA3836-4458-7F76-ACBD-911DF750ED86}"/>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101">
              <a:extLst>
                <a:ext uri="{FF2B5EF4-FFF2-40B4-BE49-F238E27FC236}">
                  <a16:creationId xmlns:a16="http://schemas.microsoft.com/office/drawing/2014/main" id="{3992D1CC-6EAC-81BE-EC89-8DA6CE6A22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102">
              <a:extLst>
                <a:ext uri="{FF2B5EF4-FFF2-40B4-BE49-F238E27FC236}">
                  <a16:creationId xmlns:a16="http://schemas.microsoft.com/office/drawing/2014/main" id="{883293DD-5C17-1E18-DF5B-3F5B2C3100DE}"/>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103">
              <a:extLst>
                <a:ext uri="{FF2B5EF4-FFF2-40B4-BE49-F238E27FC236}">
                  <a16:creationId xmlns:a16="http://schemas.microsoft.com/office/drawing/2014/main" id="{911CBC34-62A8-878B-0584-32BDAE5C3DA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104">
              <a:extLst>
                <a:ext uri="{FF2B5EF4-FFF2-40B4-BE49-F238E27FC236}">
                  <a16:creationId xmlns:a16="http://schemas.microsoft.com/office/drawing/2014/main" id="{3152241D-AD4D-058C-F1C9-402B8A00175B}"/>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105">
              <a:extLst>
                <a:ext uri="{FF2B5EF4-FFF2-40B4-BE49-F238E27FC236}">
                  <a16:creationId xmlns:a16="http://schemas.microsoft.com/office/drawing/2014/main" id="{E3FD24A2-CCB1-29AC-75C5-CFB6E564AAE9}"/>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106">
              <a:extLst>
                <a:ext uri="{FF2B5EF4-FFF2-40B4-BE49-F238E27FC236}">
                  <a16:creationId xmlns:a16="http://schemas.microsoft.com/office/drawing/2014/main" id="{BB3BD047-1B7B-A88E-24F8-D89C08DCFEDB}"/>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107">
              <a:extLst>
                <a:ext uri="{FF2B5EF4-FFF2-40B4-BE49-F238E27FC236}">
                  <a16:creationId xmlns:a16="http://schemas.microsoft.com/office/drawing/2014/main" id="{BFC06B55-7D58-1061-0BD1-180EEB16263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108">
              <a:extLst>
                <a:ext uri="{FF2B5EF4-FFF2-40B4-BE49-F238E27FC236}">
                  <a16:creationId xmlns:a16="http://schemas.microsoft.com/office/drawing/2014/main" id="{EDEC412F-5C17-3C2C-1949-0F795A1AD4F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109">
              <a:extLst>
                <a:ext uri="{FF2B5EF4-FFF2-40B4-BE49-F238E27FC236}">
                  <a16:creationId xmlns:a16="http://schemas.microsoft.com/office/drawing/2014/main" id="{135B3FD8-DEA2-4C57-ECB9-C6D5BE765446}"/>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110">
              <a:extLst>
                <a:ext uri="{FF2B5EF4-FFF2-40B4-BE49-F238E27FC236}">
                  <a16:creationId xmlns:a16="http://schemas.microsoft.com/office/drawing/2014/main" id="{A6F2AC9C-9011-FDA5-55FE-A60FE16DCE8A}"/>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111">
              <a:extLst>
                <a:ext uri="{FF2B5EF4-FFF2-40B4-BE49-F238E27FC236}">
                  <a16:creationId xmlns:a16="http://schemas.microsoft.com/office/drawing/2014/main" id="{1B864C2D-C25B-78AC-0654-5405D0269D07}"/>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112">
              <a:extLst>
                <a:ext uri="{FF2B5EF4-FFF2-40B4-BE49-F238E27FC236}">
                  <a16:creationId xmlns:a16="http://schemas.microsoft.com/office/drawing/2014/main" id="{BCCD2D6F-BD51-A7DF-9115-3847AA3BDE3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113">
              <a:extLst>
                <a:ext uri="{FF2B5EF4-FFF2-40B4-BE49-F238E27FC236}">
                  <a16:creationId xmlns:a16="http://schemas.microsoft.com/office/drawing/2014/main" id="{9EEAA775-3D53-FC31-F9F9-5CF3D8DB1619}"/>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114">
              <a:extLst>
                <a:ext uri="{FF2B5EF4-FFF2-40B4-BE49-F238E27FC236}">
                  <a16:creationId xmlns:a16="http://schemas.microsoft.com/office/drawing/2014/main" id="{F3966E55-9DC9-DC2E-0C81-70D0E9278940}"/>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15">
              <a:extLst>
                <a:ext uri="{FF2B5EF4-FFF2-40B4-BE49-F238E27FC236}">
                  <a16:creationId xmlns:a16="http://schemas.microsoft.com/office/drawing/2014/main" id="{BFDDEF7C-4C62-D34D-8ED6-125D0C94B78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16">
              <a:extLst>
                <a:ext uri="{FF2B5EF4-FFF2-40B4-BE49-F238E27FC236}">
                  <a16:creationId xmlns:a16="http://schemas.microsoft.com/office/drawing/2014/main" id="{FE9821C9-9242-2BC2-F237-6A7C1B0AF83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17">
              <a:extLst>
                <a:ext uri="{FF2B5EF4-FFF2-40B4-BE49-F238E27FC236}">
                  <a16:creationId xmlns:a16="http://schemas.microsoft.com/office/drawing/2014/main" id="{2A1A04C5-C6B2-6AC7-2A5B-2A24B97C3F5C}"/>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18">
              <a:extLst>
                <a:ext uri="{FF2B5EF4-FFF2-40B4-BE49-F238E27FC236}">
                  <a16:creationId xmlns:a16="http://schemas.microsoft.com/office/drawing/2014/main" id="{51A32160-F5C3-864F-7218-3F4D0C8F72A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19">
              <a:extLst>
                <a:ext uri="{FF2B5EF4-FFF2-40B4-BE49-F238E27FC236}">
                  <a16:creationId xmlns:a16="http://schemas.microsoft.com/office/drawing/2014/main" id="{2013E461-9511-B430-ABC1-3269B1873887}"/>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20">
              <a:extLst>
                <a:ext uri="{FF2B5EF4-FFF2-40B4-BE49-F238E27FC236}">
                  <a16:creationId xmlns:a16="http://schemas.microsoft.com/office/drawing/2014/main" id="{3A66C06E-2960-597B-358D-9CB305E3A0C2}"/>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21">
              <a:extLst>
                <a:ext uri="{FF2B5EF4-FFF2-40B4-BE49-F238E27FC236}">
                  <a16:creationId xmlns:a16="http://schemas.microsoft.com/office/drawing/2014/main" id="{054FA22A-7FBE-7EB4-D04B-86076701FBD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22">
              <a:extLst>
                <a:ext uri="{FF2B5EF4-FFF2-40B4-BE49-F238E27FC236}">
                  <a16:creationId xmlns:a16="http://schemas.microsoft.com/office/drawing/2014/main" id="{2E1F0D1F-6F19-EE00-0D6C-8862BB164F4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23">
              <a:extLst>
                <a:ext uri="{FF2B5EF4-FFF2-40B4-BE49-F238E27FC236}">
                  <a16:creationId xmlns:a16="http://schemas.microsoft.com/office/drawing/2014/main" id="{52DB3854-84ED-A9B1-0EB5-13E074780EA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24">
              <a:extLst>
                <a:ext uri="{FF2B5EF4-FFF2-40B4-BE49-F238E27FC236}">
                  <a16:creationId xmlns:a16="http://schemas.microsoft.com/office/drawing/2014/main" id="{B03A98E6-5E3F-77D9-5465-0FB7E4891190}"/>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25">
              <a:extLst>
                <a:ext uri="{FF2B5EF4-FFF2-40B4-BE49-F238E27FC236}">
                  <a16:creationId xmlns:a16="http://schemas.microsoft.com/office/drawing/2014/main" id="{A0E75C4E-C5C7-C9C8-D631-6807AAAD44A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26">
              <a:extLst>
                <a:ext uri="{FF2B5EF4-FFF2-40B4-BE49-F238E27FC236}">
                  <a16:creationId xmlns:a16="http://schemas.microsoft.com/office/drawing/2014/main" id="{F6A52A54-D2C6-47F0-E4CA-033EE57F6E2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27">
              <a:extLst>
                <a:ext uri="{FF2B5EF4-FFF2-40B4-BE49-F238E27FC236}">
                  <a16:creationId xmlns:a16="http://schemas.microsoft.com/office/drawing/2014/main" id="{A8AAE24F-47AC-E103-B97D-A481462D15E3}"/>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28">
              <a:extLst>
                <a:ext uri="{FF2B5EF4-FFF2-40B4-BE49-F238E27FC236}">
                  <a16:creationId xmlns:a16="http://schemas.microsoft.com/office/drawing/2014/main" id="{B9A29835-9277-EC6E-D5C0-8EBA62D1CAD7}"/>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29">
              <a:extLst>
                <a:ext uri="{FF2B5EF4-FFF2-40B4-BE49-F238E27FC236}">
                  <a16:creationId xmlns:a16="http://schemas.microsoft.com/office/drawing/2014/main" id="{89C4CC92-26BB-466F-CDA9-B9037952000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30">
              <a:extLst>
                <a:ext uri="{FF2B5EF4-FFF2-40B4-BE49-F238E27FC236}">
                  <a16:creationId xmlns:a16="http://schemas.microsoft.com/office/drawing/2014/main" id="{B4BA960B-66C4-DD83-D601-358A28254DC7}"/>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31">
              <a:extLst>
                <a:ext uri="{FF2B5EF4-FFF2-40B4-BE49-F238E27FC236}">
                  <a16:creationId xmlns:a16="http://schemas.microsoft.com/office/drawing/2014/main" id="{28C35934-C9F7-00B0-FA2E-CD285A3D893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32">
              <a:extLst>
                <a:ext uri="{FF2B5EF4-FFF2-40B4-BE49-F238E27FC236}">
                  <a16:creationId xmlns:a16="http://schemas.microsoft.com/office/drawing/2014/main" id="{9BF2C958-71AE-F45A-DEB1-A973F6F86F8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33">
              <a:extLst>
                <a:ext uri="{FF2B5EF4-FFF2-40B4-BE49-F238E27FC236}">
                  <a16:creationId xmlns:a16="http://schemas.microsoft.com/office/drawing/2014/main" id="{D50D5508-6195-A986-153B-640BFDF34226}"/>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34">
              <a:extLst>
                <a:ext uri="{FF2B5EF4-FFF2-40B4-BE49-F238E27FC236}">
                  <a16:creationId xmlns:a16="http://schemas.microsoft.com/office/drawing/2014/main" id="{0771CF05-AD89-E1E5-619F-265C27CE812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35">
              <a:extLst>
                <a:ext uri="{FF2B5EF4-FFF2-40B4-BE49-F238E27FC236}">
                  <a16:creationId xmlns:a16="http://schemas.microsoft.com/office/drawing/2014/main" id="{68533E47-A075-F226-8F80-132958AA3EE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41" name="图片 2">
            <a:extLst>
              <a:ext uri="{FF2B5EF4-FFF2-40B4-BE49-F238E27FC236}">
                <a16:creationId xmlns:a16="http://schemas.microsoft.com/office/drawing/2014/main" id="{6B94D04C-EF65-8FD2-9798-1650FBCB2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369" y="4485214"/>
            <a:ext cx="2611308" cy="2344316"/>
          </a:xfrm>
          <a:prstGeom prst="rect">
            <a:avLst/>
          </a:prstGeom>
        </p:spPr>
      </p:pic>
      <p:grpSp>
        <p:nvGrpSpPr>
          <p:cNvPr id="142" name="Group 141">
            <a:extLst>
              <a:ext uri="{FF2B5EF4-FFF2-40B4-BE49-F238E27FC236}">
                <a16:creationId xmlns:a16="http://schemas.microsoft.com/office/drawing/2014/main" id="{8C9258D0-CD01-9B0D-16BB-CF39BE007FC1}"/>
              </a:ext>
            </a:extLst>
          </p:cNvPr>
          <p:cNvGrpSpPr/>
          <p:nvPr/>
        </p:nvGrpSpPr>
        <p:grpSpPr>
          <a:xfrm>
            <a:off x="25973" y="6023740"/>
            <a:ext cx="952899" cy="786408"/>
            <a:chOff x="6027738" y="3756025"/>
            <a:chExt cx="1858963" cy="1925638"/>
          </a:xfrm>
        </p:grpSpPr>
        <p:sp>
          <p:nvSpPr>
            <p:cNvPr id="143" name="Freeform 522">
              <a:extLst>
                <a:ext uri="{FF2B5EF4-FFF2-40B4-BE49-F238E27FC236}">
                  <a16:creationId xmlns:a16="http://schemas.microsoft.com/office/drawing/2014/main" id="{4C7E9998-3F2C-2FC2-73C9-51658E224272}"/>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523">
              <a:extLst>
                <a:ext uri="{FF2B5EF4-FFF2-40B4-BE49-F238E27FC236}">
                  <a16:creationId xmlns:a16="http://schemas.microsoft.com/office/drawing/2014/main" id="{47EB84B0-FA0E-4647-3FFA-AE9ABA94755C}"/>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524">
              <a:extLst>
                <a:ext uri="{FF2B5EF4-FFF2-40B4-BE49-F238E27FC236}">
                  <a16:creationId xmlns:a16="http://schemas.microsoft.com/office/drawing/2014/main" id="{B0692799-8E7E-528B-9B36-9C3CDBC6100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525">
              <a:extLst>
                <a:ext uri="{FF2B5EF4-FFF2-40B4-BE49-F238E27FC236}">
                  <a16:creationId xmlns:a16="http://schemas.microsoft.com/office/drawing/2014/main" id="{EEB6F97D-9D89-2949-B410-54FAF3870FA9}"/>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526">
              <a:extLst>
                <a:ext uri="{FF2B5EF4-FFF2-40B4-BE49-F238E27FC236}">
                  <a16:creationId xmlns:a16="http://schemas.microsoft.com/office/drawing/2014/main" id="{CE84DFD7-43F6-86E8-92C9-D7508685C2D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527">
              <a:extLst>
                <a:ext uri="{FF2B5EF4-FFF2-40B4-BE49-F238E27FC236}">
                  <a16:creationId xmlns:a16="http://schemas.microsoft.com/office/drawing/2014/main" id="{F660F840-F8CA-3BAB-627A-9A4618C20EFB}"/>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528">
              <a:extLst>
                <a:ext uri="{FF2B5EF4-FFF2-40B4-BE49-F238E27FC236}">
                  <a16:creationId xmlns:a16="http://schemas.microsoft.com/office/drawing/2014/main" id="{FAA290DD-963F-1487-874F-FC900772A396}"/>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529">
              <a:extLst>
                <a:ext uri="{FF2B5EF4-FFF2-40B4-BE49-F238E27FC236}">
                  <a16:creationId xmlns:a16="http://schemas.microsoft.com/office/drawing/2014/main" id="{95F4FD50-E182-7D5D-B67C-BDB1CA959D3A}"/>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530">
              <a:extLst>
                <a:ext uri="{FF2B5EF4-FFF2-40B4-BE49-F238E27FC236}">
                  <a16:creationId xmlns:a16="http://schemas.microsoft.com/office/drawing/2014/main" id="{7C490930-8CCF-BB5A-0C1C-9DDE8AEC89D8}"/>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531">
              <a:extLst>
                <a:ext uri="{FF2B5EF4-FFF2-40B4-BE49-F238E27FC236}">
                  <a16:creationId xmlns:a16="http://schemas.microsoft.com/office/drawing/2014/main" id="{43007878-E0A5-9F0F-E801-2925597EED2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532">
              <a:extLst>
                <a:ext uri="{FF2B5EF4-FFF2-40B4-BE49-F238E27FC236}">
                  <a16:creationId xmlns:a16="http://schemas.microsoft.com/office/drawing/2014/main" id="{C29C6B48-487B-F6D0-EC40-3ECA3FB40C2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533">
              <a:extLst>
                <a:ext uri="{FF2B5EF4-FFF2-40B4-BE49-F238E27FC236}">
                  <a16:creationId xmlns:a16="http://schemas.microsoft.com/office/drawing/2014/main" id="{BF7DFAFA-11C4-5066-0089-D3C5BC199750}"/>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534">
              <a:extLst>
                <a:ext uri="{FF2B5EF4-FFF2-40B4-BE49-F238E27FC236}">
                  <a16:creationId xmlns:a16="http://schemas.microsoft.com/office/drawing/2014/main" id="{9D8DA08D-63F7-8E03-C10E-847BA5A58ED3}"/>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535">
              <a:extLst>
                <a:ext uri="{FF2B5EF4-FFF2-40B4-BE49-F238E27FC236}">
                  <a16:creationId xmlns:a16="http://schemas.microsoft.com/office/drawing/2014/main" id="{8E75EE44-5548-638A-127F-6BB9877ADF9E}"/>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536">
              <a:extLst>
                <a:ext uri="{FF2B5EF4-FFF2-40B4-BE49-F238E27FC236}">
                  <a16:creationId xmlns:a16="http://schemas.microsoft.com/office/drawing/2014/main" id="{1A32F5A4-F4BD-B356-3A72-AE129475EEF8}"/>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537">
              <a:extLst>
                <a:ext uri="{FF2B5EF4-FFF2-40B4-BE49-F238E27FC236}">
                  <a16:creationId xmlns:a16="http://schemas.microsoft.com/office/drawing/2014/main" id="{D9F13BC5-5268-4BA3-6BF0-4D6C7DF7D08D}"/>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538">
              <a:extLst>
                <a:ext uri="{FF2B5EF4-FFF2-40B4-BE49-F238E27FC236}">
                  <a16:creationId xmlns:a16="http://schemas.microsoft.com/office/drawing/2014/main" id="{62C0B651-AF6A-89C7-0EBE-EDB3010B66CC}"/>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539">
              <a:extLst>
                <a:ext uri="{FF2B5EF4-FFF2-40B4-BE49-F238E27FC236}">
                  <a16:creationId xmlns:a16="http://schemas.microsoft.com/office/drawing/2014/main" id="{73CA4394-CDFF-7E31-82BF-EF8FE30E8EFB}"/>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540">
              <a:extLst>
                <a:ext uri="{FF2B5EF4-FFF2-40B4-BE49-F238E27FC236}">
                  <a16:creationId xmlns:a16="http://schemas.microsoft.com/office/drawing/2014/main" id="{2F31C264-F132-169A-61E5-6C477C1D7E5E}"/>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541">
              <a:extLst>
                <a:ext uri="{FF2B5EF4-FFF2-40B4-BE49-F238E27FC236}">
                  <a16:creationId xmlns:a16="http://schemas.microsoft.com/office/drawing/2014/main" id="{0A65D11B-83D6-07E2-8D2E-97214D644561}"/>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542">
              <a:extLst>
                <a:ext uri="{FF2B5EF4-FFF2-40B4-BE49-F238E27FC236}">
                  <a16:creationId xmlns:a16="http://schemas.microsoft.com/office/drawing/2014/main" id="{C2AB50EC-996B-AC0F-6AF4-7247A9313C0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543">
              <a:extLst>
                <a:ext uri="{FF2B5EF4-FFF2-40B4-BE49-F238E27FC236}">
                  <a16:creationId xmlns:a16="http://schemas.microsoft.com/office/drawing/2014/main" id="{1B4997DC-012F-1FC0-FAD2-5F5217F73D1B}"/>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544">
              <a:extLst>
                <a:ext uri="{FF2B5EF4-FFF2-40B4-BE49-F238E27FC236}">
                  <a16:creationId xmlns:a16="http://schemas.microsoft.com/office/drawing/2014/main" id="{5C1B18A8-5E1A-C35D-5D77-58CCB736D7A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545">
              <a:extLst>
                <a:ext uri="{FF2B5EF4-FFF2-40B4-BE49-F238E27FC236}">
                  <a16:creationId xmlns:a16="http://schemas.microsoft.com/office/drawing/2014/main" id="{3CBEF366-7408-3AB2-81EB-E9ED852B5BFD}"/>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546">
              <a:extLst>
                <a:ext uri="{FF2B5EF4-FFF2-40B4-BE49-F238E27FC236}">
                  <a16:creationId xmlns:a16="http://schemas.microsoft.com/office/drawing/2014/main" id="{14470F33-BAA5-EB8B-2185-FC90F34F00F4}"/>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547">
              <a:extLst>
                <a:ext uri="{FF2B5EF4-FFF2-40B4-BE49-F238E27FC236}">
                  <a16:creationId xmlns:a16="http://schemas.microsoft.com/office/drawing/2014/main" id="{B2400512-F67E-A2E0-2293-62AAA71A3EEB}"/>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548">
              <a:extLst>
                <a:ext uri="{FF2B5EF4-FFF2-40B4-BE49-F238E27FC236}">
                  <a16:creationId xmlns:a16="http://schemas.microsoft.com/office/drawing/2014/main" id="{1894AF58-71E1-288D-48C3-3418092AB41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549">
              <a:extLst>
                <a:ext uri="{FF2B5EF4-FFF2-40B4-BE49-F238E27FC236}">
                  <a16:creationId xmlns:a16="http://schemas.microsoft.com/office/drawing/2014/main" id="{30CB7130-7A83-5BCA-B189-65C134A97E0F}"/>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550">
              <a:extLst>
                <a:ext uri="{FF2B5EF4-FFF2-40B4-BE49-F238E27FC236}">
                  <a16:creationId xmlns:a16="http://schemas.microsoft.com/office/drawing/2014/main" id="{A04CC14B-CB69-5C8D-B1BD-975F4F99FD7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551">
              <a:extLst>
                <a:ext uri="{FF2B5EF4-FFF2-40B4-BE49-F238E27FC236}">
                  <a16:creationId xmlns:a16="http://schemas.microsoft.com/office/drawing/2014/main" id="{2EBF24A7-DDE0-800E-4DA3-726539D77185}"/>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552">
              <a:extLst>
                <a:ext uri="{FF2B5EF4-FFF2-40B4-BE49-F238E27FC236}">
                  <a16:creationId xmlns:a16="http://schemas.microsoft.com/office/drawing/2014/main" id="{3A8E3E0E-F42D-F3B6-10FE-7DCC073A968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553">
              <a:extLst>
                <a:ext uri="{FF2B5EF4-FFF2-40B4-BE49-F238E27FC236}">
                  <a16:creationId xmlns:a16="http://schemas.microsoft.com/office/drawing/2014/main" id="{78D7CF23-67FF-B463-48F1-FCD3781EC4CE}"/>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554">
              <a:extLst>
                <a:ext uri="{FF2B5EF4-FFF2-40B4-BE49-F238E27FC236}">
                  <a16:creationId xmlns:a16="http://schemas.microsoft.com/office/drawing/2014/main" id="{F0960154-F6FE-0B97-0FE5-A4EB9C536A58}"/>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555">
              <a:extLst>
                <a:ext uri="{FF2B5EF4-FFF2-40B4-BE49-F238E27FC236}">
                  <a16:creationId xmlns:a16="http://schemas.microsoft.com/office/drawing/2014/main" id="{BD92D939-24C6-DA24-5B33-339E9B6ACAC5}"/>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556">
              <a:extLst>
                <a:ext uri="{FF2B5EF4-FFF2-40B4-BE49-F238E27FC236}">
                  <a16:creationId xmlns:a16="http://schemas.microsoft.com/office/drawing/2014/main" id="{B604A85E-DEE3-E2CB-F624-9884568FFE14}"/>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557">
              <a:extLst>
                <a:ext uri="{FF2B5EF4-FFF2-40B4-BE49-F238E27FC236}">
                  <a16:creationId xmlns:a16="http://schemas.microsoft.com/office/drawing/2014/main" id="{0DE42C6F-A1EA-6283-3613-1F618449190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558">
              <a:extLst>
                <a:ext uri="{FF2B5EF4-FFF2-40B4-BE49-F238E27FC236}">
                  <a16:creationId xmlns:a16="http://schemas.microsoft.com/office/drawing/2014/main" id="{E2823CDD-2E6C-92A3-0CFF-23BA693821AE}"/>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559">
              <a:extLst>
                <a:ext uri="{FF2B5EF4-FFF2-40B4-BE49-F238E27FC236}">
                  <a16:creationId xmlns:a16="http://schemas.microsoft.com/office/drawing/2014/main" id="{A8E36ED0-234A-1C7D-8F4A-46B39529209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560">
              <a:extLst>
                <a:ext uri="{FF2B5EF4-FFF2-40B4-BE49-F238E27FC236}">
                  <a16:creationId xmlns:a16="http://schemas.microsoft.com/office/drawing/2014/main" id="{74CC68D4-D4F2-FEBC-5A3A-929B591524A0}"/>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561">
              <a:extLst>
                <a:ext uri="{FF2B5EF4-FFF2-40B4-BE49-F238E27FC236}">
                  <a16:creationId xmlns:a16="http://schemas.microsoft.com/office/drawing/2014/main" id="{13C8196F-96D8-5DC0-99F6-993049AD3C44}"/>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562">
              <a:extLst>
                <a:ext uri="{FF2B5EF4-FFF2-40B4-BE49-F238E27FC236}">
                  <a16:creationId xmlns:a16="http://schemas.microsoft.com/office/drawing/2014/main" id="{400BBD28-E2F2-9017-FACF-A2F6142DFCCF}"/>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563">
              <a:extLst>
                <a:ext uri="{FF2B5EF4-FFF2-40B4-BE49-F238E27FC236}">
                  <a16:creationId xmlns:a16="http://schemas.microsoft.com/office/drawing/2014/main" id="{A5E35672-FABE-19B4-E0D0-05BE87339964}"/>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564">
              <a:extLst>
                <a:ext uri="{FF2B5EF4-FFF2-40B4-BE49-F238E27FC236}">
                  <a16:creationId xmlns:a16="http://schemas.microsoft.com/office/drawing/2014/main" id="{1460B5E3-2646-9691-51A5-DE6FC6FEA99A}"/>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565">
              <a:extLst>
                <a:ext uri="{FF2B5EF4-FFF2-40B4-BE49-F238E27FC236}">
                  <a16:creationId xmlns:a16="http://schemas.microsoft.com/office/drawing/2014/main" id="{0D4CECB4-6F84-5B86-9E86-1D95C833A2A3}"/>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566">
              <a:extLst>
                <a:ext uri="{FF2B5EF4-FFF2-40B4-BE49-F238E27FC236}">
                  <a16:creationId xmlns:a16="http://schemas.microsoft.com/office/drawing/2014/main" id="{789B5C26-17EB-0568-0777-F942AFB22D77}"/>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567">
              <a:extLst>
                <a:ext uri="{FF2B5EF4-FFF2-40B4-BE49-F238E27FC236}">
                  <a16:creationId xmlns:a16="http://schemas.microsoft.com/office/drawing/2014/main" id="{D9B33173-AAD8-A0D4-3873-91997DDBBFF6}"/>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568">
              <a:extLst>
                <a:ext uri="{FF2B5EF4-FFF2-40B4-BE49-F238E27FC236}">
                  <a16:creationId xmlns:a16="http://schemas.microsoft.com/office/drawing/2014/main" id="{646887DE-C12A-BD63-2C8F-8F98CA1CDBBE}"/>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569">
              <a:extLst>
                <a:ext uri="{FF2B5EF4-FFF2-40B4-BE49-F238E27FC236}">
                  <a16:creationId xmlns:a16="http://schemas.microsoft.com/office/drawing/2014/main" id="{BEFE9C20-1A6A-7A3B-9AA0-A5ED280F8EB2}"/>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570">
              <a:extLst>
                <a:ext uri="{FF2B5EF4-FFF2-40B4-BE49-F238E27FC236}">
                  <a16:creationId xmlns:a16="http://schemas.microsoft.com/office/drawing/2014/main" id="{6E1B423F-04F2-1D69-37ED-6E4DB572C982}"/>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571">
              <a:extLst>
                <a:ext uri="{FF2B5EF4-FFF2-40B4-BE49-F238E27FC236}">
                  <a16:creationId xmlns:a16="http://schemas.microsoft.com/office/drawing/2014/main" id="{6126419B-68AD-20F4-9774-C4843E33CF79}"/>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572">
              <a:extLst>
                <a:ext uri="{FF2B5EF4-FFF2-40B4-BE49-F238E27FC236}">
                  <a16:creationId xmlns:a16="http://schemas.microsoft.com/office/drawing/2014/main" id="{09D0E961-2DC9-3A20-2A2E-A79C83F1276F}"/>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573">
              <a:extLst>
                <a:ext uri="{FF2B5EF4-FFF2-40B4-BE49-F238E27FC236}">
                  <a16:creationId xmlns:a16="http://schemas.microsoft.com/office/drawing/2014/main" id="{C9D2834D-C962-DED0-2338-7C1271F5DC3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574">
              <a:extLst>
                <a:ext uri="{FF2B5EF4-FFF2-40B4-BE49-F238E27FC236}">
                  <a16:creationId xmlns:a16="http://schemas.microsoft.com/office/drawing/2014/main" id="{FBFE60DD-4192-BC56-BB25-86C6339E3F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575">
              <a:extLst>
                <a:ext uri="{FF2B5EF4-FFF2-40B4-BE49-F238E27FC236}">
                  <a16:creationId xmlns:a16="http://schemas.microsoft.com/office/drawing/2014/main" id="{3CD8B968-1D0A-EA5A-4B19-5D96BE4E6726}"/>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576">
              <a:extLst>
                <a:ext uri="{FF2B5EF4-FFF2-40B4-BE49-F238E27FC236}">
                  <a16:creationId xmlns:a16="http://schemas.microsoft.com/office/drawing/2014/main" id="{F2ADA24C-8B08-108C-0380-2F304C8DD99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577">
              <a:extLst>
                <a:ext uri="{FF2B5EF4-FFF2-40B4-BE49-F238E27FC236}">
                  <a16:creationId xmlns:a16="http://schemas.microsoft.com/office/drawing/2014/main" id="{CC3EFB02-A62B-2B6D-C9C1-73B8BB06AAFB}"/>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578">
              <a:extLst>
                <a:ext uri="{FF2B5EF4-FFF2-40B4-BE49-F238E27FC236}">
                  <a16:creationId xmlns:a16="http://schemas.microsoft.com/office/drawing/2014/main" id="{2D2C9FCE-4BC9-5CDC-1CF7-44C23AB77AB5}"/>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579">
              <a:extLst>
                <a:ext uri="{FF2B5EF4-FFF2-40B4-BE49-F238E27FC236}">
                  <a16:creationId xmlns:a16="http://schemas.microsoft.com/office/drawing/2014/main" id="{8B76655E-8A3F-4D66-D482-ABD43B0D447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580">
              <a:extLst>
                <a:ext uri="{FF2B5EF4-FFF2-40B4-BE49-F238E27FC236}">
                  <a16:creationId xmlns:a16="http://schemas.microsoft.com/office/drawing/2014/main" id="{CADEE356-214D-A7B0-3D8F-8AC59DA1244E}"/>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81">
              <a:extLst>
                <a:ext uri="{FF2B5EF4-FFF2-40B4-BE49-F238E27FC236}">
                  <a16:creationId xmlns:a16="http://schemas.microsoft.com/office/drawing/2014/main" id="{26433A9B-03F7-FE00-04A6-3B844055AC17}"/>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82">
              <a:extLst>
                <a:ext uri="{FF2B5EF4-FFF2-40B4-BE49-F238E27FC236}">
                  <a16:creationId xmlns:a16="http://schemas.microsoft.com/office/drawing/2014/main" id="{0C8B8E14-CB24-71F5-F690-109B3EA7B38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83">
              <a:extLst>
                <a:ext uri="{FF2B5EF4-FFF2-40B4-BE49-F238E27FC236}">
                  <a16:creationId xmlns:a16="http://schemas.microsoft.com/office/drawing/2014/main" id="{4F3443BF-7D5E-E61C-EA39-42273EBA88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84">
              <a:extLst>
                <a:ext uri="{FF2B5EF4-FFF2-40B4-BE49-F238E27FC236}">
                  <a16:creationId xmlns:a16="http://schemas.microsoft.com/office/drawing/2014/main" id="{F34A0ED9-2874-5E7F-7725-75A997C6FD15}"/>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85">
              <a:extLst>
                <a:ext uri="{FF2B5EF4-FFF2-40B4-BE49-F238E27FC236}">
                  <a16:creationId xmlns:a16="http://schemas.microsoft.com/office/drawing/2014/main" id="{E734E52A-465E-0BE0-600F-4F12D03ADA0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86">
              <a:extLst>
                <a:ext uri="{FF2B5EF4-FFF2-40B4-BE49-F238E27FC236}">
                  <a16:creationId xmlns:a16="http://schemas.microsoft.com/office/drawing/2014/main" id="{53099955-2A66-C9B5-A9F5-C2171233215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7">
              <a:extLst>
                <a:ext uri="{FF2B5EF4-FFF2-40B4-BE49-F238E27FC236}">
                  <a16:creationId xmlns:a16="http://schemas.microsoft.com/office/drawing/2014/main" id="{60BC8ED7-B2B5-DC33-82A9-75E4F0D1A90E}"/>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88">
              <a:extLst>
                <a:ext uri="{FF2B5EF4-FFF2-40B4-BE49-F238E27FC236}">
                  <a16:creationId xmlns:a16="http://schemas.microsoft.com/office/drawing/2014/main" id="{B3D81110-ACDA-06D1-D505-A916FBA6569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589">
              <a:extLst>
                <a:ext uri="{FF2B5EF4-FFF2-40B4-BE49-F238E27FC236}">
                  <a16:creationId xmlns:a16="http://schemas.microsoft.com/office/drawing/2014/main" id="{2CD9B5F1-FDE8-BEA6-57D8-30F3E4BEFD5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590">
              <a:extLst>
                <a:ext uri="{FF2B5EF4-FFF2-40B4-BE49-F238E27FC236}">
                  <a16:creationId xmlns:a16="http://schemas.microsoft.com/office/drawing/2014/main" id="{F3C84C57-D250-F71A-B499-6922D1E2B040}"/>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591">
              <a:extLst>
                <a:ext uri="{FF2B5EF4-FFF2-40B4-BE49-F238E27FC236}">
                  <a16:creationId xmlns:a16="http://schemas.microsoft.com/office/drawing/2014/main" id="{E7820383-EC6D-0A22-395F-BF206D274502}"/>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92">
              <a:extLst>
                <a:ext uri="{FF2B5EF4-FFF2-40B4-BE49-F238E27FC236}">
                  <a16:creationId xmlns:a16="http://schemas.microsoft.com/office/drawing/2014/main" id="{5452134C-9C2A-FB7A-6BFC-743476A427D2}"/>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93">
              <a:extLst>
                <a:ext uri="{FF2B5EF4-FFF2-40B4-BE49-F238E27FC236}">
                  <a16:creationId xmlns:a16="http://schemas.microsoft.com/office/drawing/2014/main" id="{1694B83F-F9DF-0D1B-3B91-2327039C64E4}"/>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94">
              <a:extLst>
                <a:ext uri="{FF2B5EF4-FFF2-40B4-BE49-F238E27FC236}">
                  <a16:creationId xmlns:a16="http://schemas.microsoft.com/office/drawing/2014/main" id="{3F9B53CD-038E-96FB-CD73-4986D591908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95">
              <a:extLst>
                <a:ext uri="{FF2B5EF4-FFF2-40B4-BE49-F238E27FC236}">
                  <a16:creationId xmlns:a16="http://schemas.microsoft.com/office/drawing/2014/main" id="{1A6337EE-A362-CD4F-13D2-D71B2EC8259C}"/>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96">
              <a:extLst>
                <a:ext uri="{FF2B5EF4-FFF2-40B4-BE49-F238E27FC236}">
                  <a16:creationId xmlns:a16="http://schemas.microsoft.com/office/drawing/2014/main" id="{FB5EDD04-4836-A4B3-4184-EF11151B6D9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97">
              <a:extLst>
                <a:ext uri="{FF2B5EF4-FFF2-40B4-BE49-F238E27FC236}">
                  <a16:creationId xmlns:a16="http://schemas.microsoft.com/office/drawing/2014/main" id="{E81B7081-E2A9-BB68-FE6E-339BD56F1CD3}"/>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98">
              <a:extLst>
                <a:ext uri="{FF2B5EF4-FFF2-40B4-BE49-F238E27FC236}">
                  <a16:creationId xmlns:a16="http://schemas.microsoft.com/office/drawing/2014/main" id="{2AFDDF64-618B-837C-0A5B-B00AD8BA6062}"/>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99">
              <a:extLst>
                <a:ext uri="{FF2B5EF4-FFF2-40B4-BE49-F238E27FC236}">
                  <a16:creationId xmlns:a16="http://schemas.microsoft.com/office/drawing/2014/main" id="{6BA46F3D-6A3A-5468-BFBE-5C43ADFBD7DC}"/>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600">
              <a:extLst>
                <a:ext uri="{FF2B5EF4-FFF2-40B4-BE49-F238E27FC236}">
                  <a16:creationId xmlns:a16="http://schemas.microsoft.com/office/drawing/2014/main" id="{A2961C35-480E-B796-CF5A-C794CF8B41D6}"/>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601">
              <a:extLst>
                <a:ext uri="{FF2B5EF4-FFF2-40B4-BE49-F238E27FC236}">
                  <a16:creationId xmlns:a16="http://schemas.microsoft.com/office/drawing/2014/main" id="{4E89C442-9FBC-6599-23D8-06601A0D294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602">
              <a:extLst>
                <a:ext uri="{FF2B5EF4-FFF2-40B4-BE49-F238E27FC236}">
                  <a16:creationId xmlns:a16="http://schemas.microsoft.com/office/drawing/2014/main" id="{0CAEF290-641C-D245-3E2E-1EC617D2BBA3}"/>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603">
              <a:extLst>
                <a:ext uri="{FF2B5EF4-FFF2-40B4-BE49-F238E27FC236}">
                  <a16:creationId xmlns:a16="http://schemas.microsoft.com/office/drawing/2014/main" id="{D0055C95-B321-6BA3-2460-6F685C7082FB}"/>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604">
              <a:extLst>
                <a:ext uri="{FF2B5EF4-FFF2-40B4-BE49-F238E27FC236}">
                  <a16:creationId xmlns:a16="http://schemas.microsoft.com/office/drawing/2014/main" id="{B425A2E6-E7E0-A22E-FA62-39762C57B08B}"/>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605">
              <a:extLst>
                <a:ext uri="{FF2B5EF4-FFF2-40B4-BE49-F238E27FC236}">
                  <a16:creationId xmlns:a16="http://schemas.microsoft.com/office/drawing/2014/main" id="{B50AF145-C27C-D252-7249-E5D790380A58}"/>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606">
              <a:extLst>
                <a:ext uri="{FF2B5EF4-FFF2-40B4-BE49-F238E27FC236}">
                  <a16:creationId xmlns:a16="http://schemas.microsoft.com/office/drawing/2014/main" id="{85AE6AAB-143B-F29B-8A35-8F967C3E7F57}"/>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28" name="Group 227">
              <a:extLst>
                <a:ext uri="{FF2B5EF4-FFF2-40B4-BE49-F238E27FC236}">
                  <a16:creationId xmlns:a16="http://schemas.microsoft.com/office/drawing/2014/main" id="{A4DFFB74-5FE8-C3A7-EE3F-EEE665FEB21F}"/>
                </a:ext>
              </a:extLst>
            </p:cNvPr>
            <p:cNvGrpSpPr/>
            <p:nvPr/>
          </p:nvGrpSpPr>
          <p:grpSpPr>
            <a:xfrm>
              <a:off x="6403976" y="4008438"/>
              <a:ext cx="1055688" cy="1338263"/>
              <a:chOff x="6403976" y="4008438"/>
              <a:chExt cx="1055688" cy="1338263"/>
            </a:xfrm>
          </p:grpSpPr>
          <p:sp>
            <p:nvSpPr>
              <p:cNvPr id="229" name="Freeform 608">
                <a:extLst>
                  <a:ext uri="{FF2B5EF4-FFF2-40B4-BE49-F238E27FC236}">
                    <a16:creationId xmlns:a16="http://schemas.microsoft.com/office/drawing/2014/main" id="{2360EA11-1DC9-E993-808A-300FF0049FC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609">
                <a:extLst>
                  <a:ext uri="{FF2B5EF4-FFF2-40B4-BE49-F238E27FC236}">
                    <a16:creationId xmlns:a16="http://schemas.microsoft.com/office/drawing/2014/main" id="{8FC0B048-3C74-392C-9F7E-84CD57E477D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610">
                <a:extLst>
                  <a:ext uri="{FF2B5EF4-FFF2-40B4-BE49-F238E27FC236}">
                    <a16:creationId xmlns:a16="http://schemas.microsoft.com/office/drawing/2014/main" id="{128E8DB1-3A05-E65C-D906-0EEC7A09CCD8}"/>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611">
                <a:extLst>
                  <a:ext uri="{FF2B5EF4-FFF2-40B4-BE49-F238E27FC236}">
                    <a16:creationId xmlns:a16="http://schemas.microsoft.com/office/drawing/2014/main" id="{956B5DDD-9C97-84D0-A708-85879925629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612">
                <a:extLst>
                  <a:ext uri="{FF2B5EF4-FFF2-40B4-BE49-F238E27FC236}">
                    <a16:creationId xmlns:a16="http://schemas.microsoft.com/office/drawing/2014/main" id="{51BD1CD1-560D-629D-61B6-847EC8C29424}"/>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613">
                <a:extLst>
                  <a:ext uri="{FF2B5EF4-FFF2-40B4-BE49-F238E27FC236}">
                    <a16:creationId xmlns:a16="http://schemas.microsoft.com/office/drawing/2014/main" id="{E0DF0C32-AF33-977C-AAD4-F30D1CF99651}"/>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614">
                <a:extLst>
                  <a:ext uri="{FF2B5EF4-FFF2-40B4-BE49-F238E27FC236}">
                    <a16:creationId xmlns:a16="http://schemas.microsoft.com/office/drawing/2014/main" id="{31D08452-EA2B-05E8-7CD2-832562796047}"/>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615">
                <a:extLst>
                  <a:ext uri="{FF2B5EF4-FFF2-40B4-BE49-F238E27FC236}">
                    <a16:creationId xmlns:a16="http://schemas.microsoft.com/office/drawing/2014/main" id="{B1D7F721-31A0-6276-E34D-569A12585FCE}"/>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616">
                <a:extLst>
                  <a:ext uri="{FF2B5EF4-FFF2-40B4-BE49-F238E27FC236}">
                    <a16:creationId xmlns:a16="http://schemas.microsoft.com/office/drawing/2014/main" id="{492914FA-99A6-D70D-8D5B-01D1E490532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617">
                <a:extLst>
                  <a:ext uri="{FF2B5EF4-FFF2-40B4-BE49-F238E27FC236}">
                    <a16:creationId xmlns:a16="http://schemas.microsoft.com/office/drawing/2014/main" id="{A6D52A5A-0769-B741-F8E7-7837B9AEB64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618">
                <a:extLst>
                  <a:ext uri="{FF2B5EF4-FFF2-40B4-BE49-F238E27FC236}">
                    <a16:creationId xmlns:a16="http://schemas.microsoft.com/office/drawing/2014/main" id="{E9848A1F-F315-F604-DB3A-DC5EA0691C6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619">
                <a:extLst>
                  <a:ext uri="{FF2B5EF4-FFF2-40B4-BE49-F238E27FC236}">
                    <a16:creationId xmlns:a16="http://schemas.microsoft.com/office/drawing/2014/main" id="{7AD6EC45-21C0-D03E-E2D4-EE9F27B52EB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620">
                <a:extLst>
                  <a:ext uri="{FF2B5EF4-FFF2-40B4-BE49-F238E27FC236}">
                    <a16:creationId xmlns:a16="http://schemas.microsoft.com/office/drawing/2014/main" id="{E4F601DF-FFF6-F616-E85B-D8B98435DBAC}"/>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621">
                <a:extLst>
                  <a:ext uri="{FF2B5EF4-FFF2-40B4-BE49-F238E27FC236}">
                    <a16:creationId xmlns:a16="http://schemas.microsoft.com/office/drawing/2014/main" id="{777017EB-47C2-F119-00B5-5D404B6724F4}"/>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622">
                <a:extLst>
                  <a:ext uri="{FF2B5EF4-FFF2-40B4-BE49-F238E27FC236}">
                    <a16:creationId xmlns:a16="http://schemas.microsoft.com/office/drawing/2014/main" id="{34C6951C-F79E-9D74-7D97-919E5BD6E735}"/>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623">
                <a:extLst>
                  <a:ext uri="{FF2B5EF4-FFF2-40B4-BE49-F238E27FC236}">
                    <a16:creationId xmlns:a16="http://schemas.microsoft.com/office/drawing/2014/main" id="{96FCE65D-EC4B-92F0-815B-DED71A1B300B}"/>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624">
                <a:extLst>
                  <a:ext uri="{FF2B5EF4-FFF2-40B4-BE49-F238E27FC236}">
                    <a16:creationId xmlns:a16="http://schemas.microsoft.com/office/drawing/2014/main" id="{56997EA7-6FB3-67C6-0BA4-C4A24E973768}"/>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625">
                <a:extLst>
                  <a:ext uri="{FF2B5EF4-FFF2-40B4-BE49-F238E27FC236}">
                    <a16:creationId xmlns:a16="http://schemas.microsoft.com/office/drawing/2014/main" id="{D195506B-E69E-C661-9746-EEE27D5CA4F6}"/>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626">
                <a:extLst>
                  <a:ext uri="{FF2B5EF4-FFF2-40B4-BE49-F238E27FC236}">
                    <a16:creationId xmlns:a16="http://schemas.microsoft.com/office/drawing/2014/main" id="{ACECE65F-EA7D-E780-3CFB-10EF4B19C07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627">
                <a:extLst>
                  <a:ext uri="{FF2B5EF4-FFF2-40B4-BE49-F238E27FC236}">
                    <a16:creationId xmlns:a16="http://schemas.microsoft.com/office/drawing/2014/main" id="{BAE8D8B3-C9E5-52E5-2F56-4A7ADB2E6F8B}"/>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628">
                <a:extLst>
                  <a:ext uri="{FF2B5EF4-FFF2-40B4-BE49-F238E27FC236}">
                    <a16:creationId xmlns:a16="http://schemas.microsoft.com/office/drawing/2014/main" id="{69A3DFD2-AE7A-7E35-4DAB-15F0144A1911}"/>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629">
                <a:extLst>
                  <a:ext uri="{FF2B5EF4-FFF2-40B4-BE49-F238E27FC236}">
                    <a16:creationId xmlns:a16="http://schemas.microsoft.com/office/drawing/2014/main" id="{6A6D1500-C576-13FE-ECB7-DFFB0A8CC040}"/>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630">
                <a:extLst>
                  <a:ext uri="{FF2B5EF4-FFF2-40B4-BE49-F238E27FC236}">
                    <a16:creationId xmlns:a16="http://schemas.microsoft.com/office/drawing/2014/main" id="{F3EE0E16-4C88-8585-26B3-63C71EB240DB}"/>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631">
                <a:extLst>
                  <a:ext uri="{FF2B5EF4-FFF2-40B4-BE49-F238E27FC236}">
                    <a16:creationId xmlns:a16="http://schemas.microsoft.com/office/drawing/2014/main" id="{CE9EFA9B-32D8-924A-55EC-D9B074E9AF52}"/>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53" name="Group 252">
            <a:extLst>
              <a:ext uri="{FF2B5EF4-FFF2-40B4-BE49-F238E27FC236}">
                <a16:creationId xmlns:a16="http://schemas.microsoft.com/office/drawing/2014/main" id="{020EA218-F4AB-A3B6-63E9-C0ABBE2D03F1}"/>
              </a:ext>
            </a:extLst>
          </p:cNvPr>
          <p:cNvGrpSpPr/>
          <p:nvPr/>
        </p:nvGrpSpPr>
        <p:grpSpPr>
          <a:xfrm>
            <a:off x="943014" y="6016370"/>
            <a:ext cx="952899" cy="786408"/>
            <a:chOff x="6027738" y="3756025"/>
            <a:chExt cx="1858963" cy="1925638"/>
          </a:xfrm>
        </p:grpSpPr>
        <p:sp>
          <p:nvSpPr>
            <p:cNvPr id="254" name="Freeform 522">
              <a:extLst>
                <a:ext uri="{FF2B5EF4-FFF2-40B4-BE49-F238E27FC236}">
                  <a16:creationId xmlns:a16="http://schemas.microsoft.com/office/drawing/2014/main" id="{3E017172-7F07-4979-700E-1F8C3EB55EC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23">
              <a:extLst>
                <a:ext uri="{FF2B5EF4-FFF2-40B4-BE49-F238E27FC236}">
                  <a16:creationId xmlns:a16="http://schemas.microsoft.com/office/drawing/2014/main" id="{130E1026-0352-6799-7977-D83498F093B4}"/>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24">
              <a:extLst>
                <a:ext uri="{FF2B5EF4-FFF2-40B4-BE49-F238E27FC236}">
                  <a16:creationId xmlns:a16="http://schemas.microsoft.com/office/drawing/2014/main" id="{E1F3E92A-E42E-8EA2-F408-F0850892CE1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25">
              <a:extLst>
                <a:ext uri="{FF2B5EF4-FFF2-40B4-BE49-F238E27FC236}">
                  <a16:creationId xmlns:a16="http://schemas.microsoft.com/office/drawing/2014/main" id="{CBBC4D49-A7D1-8D65-F2CB-25B497F5BCA7}"/>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26">
              <a:extLst>
                <a:ext uri="{FF2B5EF4-FFF2-40B4-BE49-F238E27FC236}">
                  <a16:creationId xmlns:a16="http://schemas.microsoft.com/office/drawing/2014/main" id="{A952BACB-3BAC-9DFE-9C32-BA77F99BC5E8}"/>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27">
              <a:extLst>
                <a:ext uri="{FF2B5EF4-FFF2-40B4-BE49-F238E27FC236}">
                  <a16:creationId xmlns:a16="http://schemas.microsoft.com/office/drawing/2014/main" id="{A2EF3400-2F44-943D-76E5-CE151F2B32F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28">
              <a:extLst>
                <a:ext uri="{FF2B5EF4-FFF2-40B4-BE49-F238E27FC236}">
                  <a16:creationId xmlns:a16="http://schemas.microsoft.com/office/drawing/2014/main" id="{114D255D-78CD-43C7-81BB-49CA77B0A34B}"/>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29">
              <a:extLst>
                <a:ext uri="{FF2B5EF4-FFF2-40B4-BE49-F238E27FC236}">
                  <a16:creationId xmlns:a16="http://schemas.microsoft.com/office/drawing/2014/main" id="{E82C5D7D-DC93-DEFA-558B-0BC1B6FFF09C}"/>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30">
              <a:extLst>
                <a:ext uri="{FF2B5EF4-FFF2-40B4-BE49-F238E27FC236}">
                  <a16:creationId xmlns:a16="http://schemas.microsoft.com/office/drawing/2014/main" id="{89444EE9-6406-0E20-FDDD-48DDC55E5532}"/>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31">
              <a:extLst>
                <a:ext uri="{FF2B5EF4-FFF2-40B4-BE49-F238E27FC236}">
                  <a16:creationId xmlns:a16="http://schemas.microsoft.com/office/drawing/2014/main" id="{304F7D66-410E-EDC1-04E3-DD64DC7A9DF2}"/>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32">
              <a:extLst>
                <a:ext uri="{FF2B5EF4-FFF2-40B4-BE49-F238E27FC236}">
                  <a16:creationId xmlns:a16="http://schemas.microsoft.com/office/drawing/2014/main" id="{2AB6605D-E3E4-D6CA-D120-8EE2AC26D34A}"/>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33">
              <a:extLst>
                <a:ext uri="{FF2B5EF4-FFF2-40B4-BE49-F238E27FC236}">
                  <a16:creationId xmlns:a16="http://schemas.microsoft.com/office/drawing/2014/main" id="{1B9FA478-3064-9688-19E8-570133DC8C91}"/>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34">
              <a:extLst>
                <a:ext uri="{FF2B5EF4-FFF2-40B4-BE49-F238E27FC236}">
                  <a16:creationId xmlns:a16="http://schemas.microsoft.com/office/drawing/2014/main" id="{1FA41A13-CC81-9A1C-76E5-44E81CEB5448}"/>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35">
              <a:extLst>
                <a:ext uri="{FF2B5EF4-FFF2-40B4-BE49-F238E27FC236}">
                  <a16:creationId xmlns:a16="http://schemas.microsoft.com/office/drawing/2014/main" id="{662D2C06-082C-E3FE-1D3F-8848620B1F62}"/>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36">
              <a:extLst>
                <a:ext uri="{FF2B5EF4-FFF2-40B4-BE49-F238E27FC236}">
                  <a16:creationId xmlns:a16="http://schemas.microsoft.com/office/drawing/2014/main" id="{A6F81596-0ED8-56C9-2064-27EEAC15D25F}"/>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37">
              <a:extLst>
                <a:ext uri="{FF2B5EF4-FFF2-40B4-BE49-F238E27FC236}">
                  <a16:creationId xmlns:a16="http://schemas.microsoft.com/office/drawing/2014/main" id="{76C6CF50-C44C-7048-930E-0D2D8CE6503F}"/>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38">
              <a:extLst>
                <a:ext uri="{FF2B5EF4-FFF2-40B4-BE49-F238E27FC236}">
                  <a16:creationId xmlns:a16="http://schemas.microsoft.com/office/drawing/2014/main" id="{8FCD8878-9399-2D6D-96FB-3CAA21215E9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39">
              <a:extLst>
                <a:ext uri="{FF2B5EF4-FFF2-40B4-BE49-F238E27FC236}">
                  <a16:creationId xmlns:a16="http://schemas.microsoft.com/office/drawing/2014/main" id="{7FEAFF10-A463-AD5E-DB48-B20EAF79C120}"/>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40">
              <a:extLst>
                <a:ext uri="{FF2B5EF4-FFF2-40B4-BE49-F238E27FC236}">
                  <a16:creationId xmlns:a16="http://schemas.microsoft.com/office/drawing/2014/main" id="{BBE7BFD9-2263-BCE2-14DA-BE6A7C2FEE4B}"/>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41">
              <a:extLst>
                <a:ext uri="{FF2B5EF4-FFF2-40B4-BE49-F238E27FC236}">
                  <a16:creationId xmlns:a16="http://schemas.microsoft.com/office/drawing/2014/main" id="{5287B246-E950-8F25-741B-6B4EBCC90C36}"/>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42">
              <a:extLst>
                <a:ext uri="{FF2B5EF4-FFF2-40B4-BE49-F238E27FC236}">
                  <a16:creationId xmlns:a16="http://schemas.microsoft.com/office/drawing/2014/main" id="{D966AEE5-A774-7CBC-D0EA-2E9D9FE25ED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43">
              <a:extLst>
                <a:ext uri="{FF2B5EF4-FFF2-40B4-BE49-F238E27FC236}">
                  <a16:creationId xmlns:a16="http://schemas.microsoft.com/office/drawing/2014/main" id="{F46080E4-0AF5-6D47-C65E-D82EB238FAA8}"/>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44">
              <a:extLst>
                <a:ext uri="{FF2B5EF4-FFF2-40B4-BE49-F238E27FC236}">
                  <a16:creationId xmlns:a16="http://schemas.microsoft.com/office/drawing/2014/main" id="{31BEE7EC-0EC5-C5FD-653F-C29FF69C4FC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45">
              <a:extLst>
                <a:ext uri="{FF2B5EF4-FFF2-40B4-BE49-F238E27FC236}">
                  <a16:creationId xmlns:a16="http://schemas.microsoft.com/office/drawing/2014/main" id="{4C3F928F-2480-E50F-8E99-72F8FB35776C}"/>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46">
              <a:extLst>
                <a:ext uri="{FF2B5EF4-FFF2-40B4-BE49-F238E27FC236}">
                  <a16:creationId xmlns:a16="http://schemas.microsoft.com/office/drawing/2014/main" id="{ACBC6B3B-10FF-4356-C8E0-F637534AEB65}"/>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47">
              <a:extLst>
                <a:ext uri="{FF2B5EF4-FFF2-40B4-BE49-F238E27FC236}">
                  <a16:creationId xmlns:a16="http://schemas.microsoft.com/office/drawing/2014/main" id="{706A82F8-566B-2FF0-C777-6C18BC95BEA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48">
              <a:extLst>
                <a:ext uri="{FF2B5EF4-FFF2-40B4-BE49-F238E27FC236}">
                  <a16:creationId xmlns:a16="http://schemas.microsoft.com/office/drawing/2014/main" id="{1B168AC1-20AB-473C-DA45-DDA433A92E5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49">
              <a:extLst>
                <a:ext uri="{FF2B5EF4-FFF2-40B4-BE49-F238E27FC236}">
                  <a16:creationId xmlns:a16="http://schemas.microsoft.com/office/drawing/2014/main" id="{C008DF61-2A29-E11F-107A-6298683AD2D0}"/>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50">
              <a:extLst>
                <a:ext uri="{FF2B5EF4-FFF2-40B4-BE49-F238E27FC236}">
                  <a16:creationId xmlns:a16="http://schemas.microsoft.com/office/drawing/2014/main" id="{402320A0-A2C3-E95E-F456-E3665433E61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51">
              <a:extLst>
                <a:ext uri="{FF2B5EF4-FFF2-40B4-BE49-F238E27FC236}">
                  <a16:creationId xmlns:a16="http://schemas.microsoft.com/office/drawing/2014/main" id="{82980F53-810C-9D8B-C4A8-82DF8223982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52">
              <a:extLst>
                <a:ext uri="{FF2B5EF4-FFF2-40B4-BE49-F238E27FC236}">
                  <a16:creationId xmlns:a16="http://schemas.microsoft.com/office/drawing/2014/main" id="{D329381B-5DD0-042B-6C1D-BC4AD083BB8B}"/>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53">
              <a:extLst>
                <a:ext uri="{FF2B5EF4-FFF2-40B4-BE49-F238E27FC236}">
                  <a16:creationId xmlns:a16="http://schemas.microsoft.com/office/drawing/2014/main" id="{1437A954-9C99-DB56-6FBB-222F6D72D8F8}"/>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54">
              <a:extLst>
                <a:ext uri="{FF2B5EF4-FFF2-40B4-BE49-F238E27FC236}">
                  <a16:creationId xmlns:a16="http://schemas.microsoft.com/office/drawing/2014/main" id="{C599C8F2-6A48-6257-F52F-0AE9BAEB6563}"/>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55">
              <a:extLst>
                <a:ext uri="{FF2B5EF4-FFF2-40B4-BE49-F238E27FC236}">
                  <a16:creationId xmlns:a16="http://schemas.microsoft.com/office/drawing/2014/main" id="{F4C85ED4-BE89-4F1A-AFDA-27FB3CB07D81}"/>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56">
              <a:extLst>
                <a:ext uri="{FF2B5EF4-FFF2-40B4-BE49-F238E27FC236}">
                  <a16:creationId xmlns:a16="http://schemas.microsoft.com/office/drawing/2014/main" id="{ED50A4D6-F924-FFE0-3197-13A3873508E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57">
              <a:extLst>
                <a:ext uri="{FF2B5EF4-FFF2-40B4-BE49-F238E27FC236}">
                  <a16:creationId xmlns:a16="http://schemas.microsoft.com/office/drawing/2014/main" id="{C7596385-7087-1BA9-13D3-DC707A3159E1}"/>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558">
              <a:extLst>
                <a:ext uri="{FF2B5EF4-FFF2-40B4-BE49-F238E27FC236}">
                  <a16:creationId xmlns:a16="http://schemas.microsoft.com/office/drawing/2014/main" id="{A44CE613-E69A-4D1E-1C39-2247D2667060}"/>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559">
              <a:extLst>
                <a:ext uri="{FF2B5EF4-FFF2-40B4-BE49-F238E27FC236}">
                  <a16:creationId xmlns:a16="http://schemas.microsoft.com/office/drawing/2014/main" id="{B5134FE5-4D2E-0D1D-1FD1-A3A95705517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560">
              <a:extLst>
                <a:ext uri="{FF2B5EF4-FFF2-40B4-BE49-F238E27FC236}">
                  <a16:creationId xmlns:a16="http://schemas.microsoft.com/office/drawing/2014/main" id="{5E1E2CF7-9708-4F67-B419-FB40BDAA8EA2}"/>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561">
              <a:extLst>
                <a:ext uri="{FF2B5EF4-FFF2-40B4-BE49-F238E27FC236}">
                  <a16:creationId xmlns:a16="http://schemas.microsoft.com/office/drawing/2014/main" id="{8BF3872B-82B0-1000-3185-70FC6BFB9068}"/>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562">
              <a:extLst>
                <a:ext uri="{FF2B5EF4-FFF2-40B4-BE49-F238E27FC236}">
                  <a16:creationId xmlns:a16="http://schemas.microsoft.com/office/drawing/2014/main" id="{549BEC16-377C-1E40-A2F1-7D5AC646E483}"/>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563">
              <a:extLst>
                <a:ext uri="{FF2B5EF4-FFF2-40B4-BE49-F238E27FC236}">
                  <a16:creationId xmlns:a16="http://schemas.microsoft.com/office/drawing/2014/main" id="{866FE3A4-84E2-1DE1-FF95-CFC9D92D1B7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564">
              <a:extLst>
                <a:ext uri="{FF2B5EF4-FFF2-40B4-BE49-F238E27FC236}">
                  <a16:creationId xmlns:a16="http://schemas.microsoft.com/office/drawing/2014/main" id="{8921A80D-CBCC-6F29-5927-EA8030118EE6}"/>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565">
              <a:extLst>
                <a:ext uri="{FF2B5EF4-FFF2-40B4-BE49-F238E27FC236}">
                  <a16:creationId xmlns:a16="http://schemas.microsoft.com/office/drawing/2014/main" id="{31439DAA-E162-1701-E3A6-63BC2B3C3B6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566">
              <a:extLst>
                <a:ext uri="{FF2B5EF4-FFF2-40B4-BE49-F238E27FC236}">
                  <a16:creationId xmlns:a16="http://schemas.microsoft.com/office/drawing/2014/main" id="{93F64CB1-5D87-02CA-CF93-DCB68460C5EF}"/>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567">
              <a:extLst>
                <a:ext uri="{FF2B5EF4-FFF2-40B4-BE49-F238E27FC236}">
                  <a16:creationId xmlns:a16="http://schemas.microsoft.com/office/drawing/2014/main" id="{A6E494CB-1AED-5EC9-7B4F-C1446829283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568">
              <a:extLst>
                <a:ext uri="{FF2B5EF4-FFF2-40B4-BE49-F238E27FC236}">
                  <a16:creationId xmlns:a16="http://schemas.microsoft.com/office/drawing/2014/main" id="{5DF47BA4-D5B6-69FB-2442-D14B6D07B50D}"/>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569">
              <a:extLst>
                <a:ext uri="{FF2B5EF4-FFF2-40B4-BE49-F238E27FC236}">
                  <a16:creationId xmlns:a16="http://schemas.microsoft.com/office/drawing/2014/main" id="{9BF2DDAA-758A-CC58-9A9A-56B636F4A0D0}"/>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570">
              <a:extLst>
                <a:ext uri="{FF2B5EF4-FFF2-40B4-BE49-F238E27FC236}">
                  <a16:creationId xmlns:a16="http://schemas.microsoft.com/office/drawing/2014/main" id="{6476080B-C326-CD2D-F8FA-2C3BBDD40321}"/>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571">
              <a:extLst>
                <a:ext uri="{FF2B5EF4-FFF2-40B4-BE49-F238E27FC236}">
                  <a16:creationId xmlns:a16="http://schemas.microsoft.com/office/drawing/2014/main" id="{8AF3FBD8-9B87-1FB2-EEF0-E3C2D19BD7EB}"/>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572">
              <a:extLst>
                <a:ext uri="{FF2B5EF4-FFF2-40B4-BE49-F238E27FC236}">
                  <a16:creationId xmlns:a16="http://schemas.microsoft.com/office/drawing/2014/main" id="{003D93F2-6508-7B59-8D08-74B69A9E850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573">
              <a:extLst>
                <a:ext uri="{FF2B5EF4-FFF2-40B4-BE49-F238E27FC236}">
                  <a16:creationId xmlns:a16="http://schemas.microsoft.com/office/drawing/2014/main" id="{97402A29-F308-FD47-CF64-5AE1B7C65C7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574">
              <a:extLst>
                <a:ext uri="{FF2B5EF4-FFF2-40B4-BE49-F238E27FC236}">
                  <a16:creationId xmlns:a16="http://schemas.microsoft.com/office/drawing/2014/main" id="{935B54B8-FC59-1F32-D97B-89009B944D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575">
              <a:extLst>
                <a:ext uri="{FF2B5EF4-FFF2-40B4-BE49-F238E27FC236}">
                  <a16:creationId xmlns:a16="http://schemas.microsoft.com/office/drawing/2014/main" id="{674D197B-2653-7ECD-35B3-E02C990914A5}"/>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576">
              <a:extLst>
                <a:ext uri="{FF2B5EF4-FFF2-40B4-BE49-F238E27FC236}">
                  <a16:creationId xmlns:a16="http://schemas.microsoft.com/office/drawing/2014/main" id="{7E631AD8-2F10-7FEB-72B1-9B16173D788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577">
              <a:extLst>
                <a:ext uri="{FF2B5EF4-FFF2-40B4-BE49-F238E27FC236}">
                  <a16:creationId xmlns:a16="http://schemas.microsoft.com/office/drawing/2014/main" id="{16BF433E-BC67-AB22-93AC-801D2F2CF49A}"/>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578">
              <a:extLst>
                <a:ext uri="{FF2B5EF4-FFF2-40B4-BE49-F238E27FC236}">
                  <a16:creationId xmlns:a16="http://schemas.microsoft.com/office/drawing/2014/main" id="{FA5ACC8C-0A30-642F-2AF5-7468E64E5BF1}"/>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579">
              <a:extLst>
                <a:ext uri="{FF2B5EF4-FFF2-40B4-BE49-F238E27FC236}">
                  <a16:creationId xmlns:a16="http://schemas.microsoft.com/office/drawing/2014/main" id="{8E6A9725-2E0F-E8A4-C3C5-B2D483A9768A}"/>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580">
              <a:extLst>
                <a:ext uri="{FF2B5EF4-FFF2-40B4-BE49-F238E27FC236}">
                  <a16:creationId xmlns:a16="http://schemas.microsoft.com/office/drawing/2014/main" id="{CA93CC7F-ECF9-7568-DD4E-E7E0453E3E98}"/>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581">
              <a:extLst>
                <a:ext uri="{FF2B5EF4-FFF2-40B4-BE49-F238E27FC236}">
                  <a16:creationId xmlns:a16="http://schemas.microsoft.com/office/drawing/2014/main" id="{B792690D-341A-3566-CED9-4CAD8B04BAA0}"/>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582">
              <a:extLst>
                <a:ext uri="{FF2B5EF4-FFF2-40B4-BE49-F238E27FC236}">
                  <a16:creationId xmlns:a16="http://schemas.microsoft.com/office/drawing/2014/main" id="{EA465981-A442-DD7E-02B1-0368109FA2D0}"/>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583">
              <a:extLst>
                <a:ext uri="{FF2B5EF4-FFF2-40B4-BE49-F238E27FC236}">
                  <a16:creationId xmlns:a16="http://schemas.microsoft.com/office/drawing/2014/main" id="{FC5F75DF-8919-9FA0-7C3B-B0719052AB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584">
              <a:extLst>
                <a:ext uri="{FF2B5EF4-FFF2-40B4-BE49-F238E27FC236}">
                  <a16:creationId xmlns:a16="http://schemas.microsoft.com/office/drawing/2014/main" id="{B17E4150-C926-705F-13D2-BAAC600CD041}"/>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585">
              <a:extLst>
                <a:ext uri="{FF2B5EF4-FFF2-40B4-BE49-F238E27FC236}">
                  <a16:creationId xmlns:a16="http://schemas.microsoft.com/office/drawing/2014/main" id="{6E724628-9AA9-A123-F51E-7000AC6B33D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586">
              <a:extLst>
                <a:ext uri="{FF2B5EF4-FFF2-40B4-BE49-F238E27FC236}">
                  <a16:creationId xmlns:a16="http://schemas.microsoft.com/office/drawing/2014/main" id="{79FD3B92-5882-8402-733B-13FAB4BD0DD4}"/>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587">
              <a:extLst>
                <a:ext uri="{FF2B5EF4-FFF2-40B4-BE49-F238E27FC236}">
                  <a16:creationId xmlns:a16="http://schemas.microsoft.com/office/drawing/2014/main" id="{A0B5E274-07BF-56E2-50FA-C0C182916FFC}"/>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588">
              <a:extLst>
                <a:ext uri="{FF2B5EF4-FFF2-40B4-BE49-F238E27FC236}">
                  <a16:creationId xmlns:a16="http://schemas.microsoft.com/office/drawing/2014/main" id="{D7A9DAA8-7373-5214-D273-1F0405B7A999}"/>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589">
              <a:extLst>
                <a:ext uri="{FF2B5EF4-FFF2-40B4-BE49-F238E27FC236}">
                  <a16:creationId xmlns:a16="http://schemas.microsoft.com/office/drawing/2014/main" id="{AD5B609A-D1EA-DB73-DECD-620D047ACE27}"/>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590">
              <a:extLst>
                <a:ext uri="{FF2B5EF4-FFF2-40B4-BE49-F238E27FC236}">
                  <a16:creationId xmlns:a16="http://schemas.microsoft.com/office/drawing/2014/main" id="{AB8A21BE-FC75-AC60-A9FA-7E5A1E75A826}"/>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591">
              <a:extLst>
                <a:ext uri="{FF2B5EF4-FFF2-40B4-BE49-F238E27FC236}">
                  <a16:creationId xmlns:a16="http://schemas.microsoft.com/office/drawing/2014/main" id="{7A9787C9-2E0D-1159-2CA6-12EA81AE4356}"/>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592">
              <a:extLst>
                <a:ext uri="{FF2B5EF4-FFF2-40B4-BE49-F238E27FC236}">
                  <a16:creationId xmlns:a16="http://schemas.microsoft.com/office/drawing/2014/main" id="{33D06BC3-25CB-7953-0052-B6E12C35125D}"/>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593">
              <a:extLst>
                <a:ext uri="{FF2B5EF4-FFF2-40B4-BE49-F238E27FC236}">
                  <a16:creationId xmlns:a16="http://schemas.microsoft.com/office/drawing/2014/main" id="{7830BD00-DED6-EEC7-19E4-A12093DCD46E}"/>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594">
              <a:extLst>
                <a:ext uri="{FF2B5EF4-FFF2-40B4-BE49-F238E27FC236}">
                  <a16:creationId xmlns:a16="http://schemas.microsoft.com/office/drawing/2014/main" id="{22A80E2C-B2A6-75A7-2A93-4B358DAF699E}"/>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595">
              <a:extLst>
                <a:ext uri="{FF2B5EF4-FFF2-40B4-BE49-F238E27FC236}">
                  <a16:creationId xmlns:a16="http://schemas.microsoft.com/office/drawing/2014/main" id="{AEDC31E1-19BF-B368-B51D-05827517433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596">
              <a:extLst>
                <a:ext uri="{FF2B5EF4-FFF2-40B4-BE49-F238E27FC236}">
                  <a16:creationId xmlns:a16="http://schemas.microsoft.com/office/drawing/2014/main" id="{F9010D7C-014C-AB5D-29B6-56D02C05ACE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597">
              <a:extLst>
                <a:ext uri="{FF2B5EF4-FFF2-40B4-BE49-F238E27FC236}">
                  <a16:creationId xmlns:a16="http://schemas.microsoft.com/office/drawing/2014/main" id="{A2BEA6C4-29C3-7ACF-CECC-06F917CD894E}"/>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Freeform 598">
              <a:extLst>
                <a:ext uri="{FF2B5EF4-FFF2-40B4-BE49-F238E27FC236}">
                  <a16:creationId xmlns:a16="http://schemas.microsoft.com/office/drawing/2014/main" id="{539D35E1-8BA8-DE58-4AF8-71FA6A859C0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Freeform 599">
              <a:extLst>
                <a:ext uri="{FF2B5EF4-FFF2-40B4-BE49-F238E27FC236}">
                  <a16:creationId xmlns:a16="http://schemas.microsoft.com/office/drawing/2014/main" id="{AA3242E9-A4CB-244D-8ADD-FF466144E2A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600">
              <a:extLst>
                <a:ext uri="{FF2B5EF4-FFF2-40B4-BE49-F238E27FC236}">
                  <a16:creationId xmlns:a16="http://schemas.microsoft.com/office/drawing/2014/main" id="{091CFBAA-ADFB-474B-6434-44B065F04A2B}"/>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601">
              <a:extLst>
                <a:ext uri="{FF2B5EF4-FFF2-40B4-BE49-F238E27FC236}">
                  <a16:creationId xmlns:a16="http://schemas.microsoft.com/office/drawing/2014/main" id="{2430E99A-CBCA-CB32-B39B-B12A169C194A}"/>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602">
              <a:extLst>
                <a:ext uri="{FF2B5EF4-FFF2-40B4-BE49-F238E27FC236}">
                  <a16:creationId xmlns:a16="http://schemas.microsoft.com/office/drawing/2014/main" id="{A8F0E82A-ABBA-3BBE-70A7-119A67CF8B02}"/>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603">
              <a:extLst>
                <a:ext uri="{FF2B5EF4-FFF2-40B4-BE49-F238E27FC236}">
                  <a16:creationId xmlns:a16="http://schemas.microsoft.com/office/drawing/2014/main" id="{3FE012A7-0FE7-91E9-02C2-066A0DEAD9CA}"/>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604">
              <a:extLst>
                <a:ext uri="{FF2B5EF4-FFF2-40B4-BE49-F238E27FC236}">
                  <a16:creationId xmlns:a16="http://schemas.microsoft.com/office/drawing/2014/main" id="{B1E8A1E1-DD0A-98D9-B0E1-85FC6B5955B6}"/>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605">
              <a:extLst>
                <a:ext uri="{FF2B5EF4-FFF2-40B4-BE49-F238E27FC236}">
                  <a16:creationId xmlns:a16="http://schemas.microsoft.com/office/drawing/2014/main" id="{38ACBA71-7503-E6F2-748D-942C0E6E300C}"/>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606">
              <a:extLst>
                <a:ext uri="{FF2B5EF4-FFF2-40B4-BE49-F238E27FC236}">
                  <a16:creationId xmlns:a16="http://schemas.microsoft.com/office/drawing/2014/main" id="{257C79B7-1496-F342-B055-C7CBC9F9C36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339" name="Group 338">
              <a:extLst>
                <a:ext uri="{FF2B5EF4-FFF2-40B4-BE49-F238E27FC236}">
                  <a16:creationId xmlns:a16="http://schemas.microsoft.com/office/drawing/2014/main" id="{1E842896-82C1-E5D1-E906-49F82600EF1D}"/>
                </a:ext>
              </a:extLst>
            </p:cNvPr>
            <p:cNvGrpSpPr/>
            <p:nvPr/>
          </p:nvGrpSpPr>
          <p:grpSpPr>
            <a:xfrm>
              <a:off x="6403976" y="4008438"/>
              <a:ext cx="1055688" cy="1338263"/>
              <a:chOff x="6403976" y="4008438"/>
              <a:chExt cx="1055688" cy="1338263"/>
            </a:xfrm>
          </p:grpSpPr>
          <p:sp>
            <p:nvSpPr>
              <p:cNvPr id="340" name="Freeform 608">
                <a:extLst>
                  <a:ext uri="{FF2B5EF4-FFF2-40B4-BE49-F238E27FC236}">
                    <a16:creationId xmlns:a16="http://schemas.microsoft.com/office/drawing/2014/main" id="{309C322A-6E87-EB1D-FBD8-34F37B6BF19D}"/>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09">
                <a:extLst>
                  <a:ext uri="{FF2B5EF4-FFF2-40B4-BE49-F238E27FC236}">
                    <a16:creationId xmlns:a16="http://schemas.microsoft.com/office/drawing/2014/main" id="{3C08DA07-74A4-E3E0-C997-27350B1C3164}"/>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10">
                <a:extLst>
                  <a:ext uri="{FF2B5EF4-FFF2-40B4-BE49-F238E27FC236}">
                    <a16:creationId xmlns:a16="http://schemas.microsoft.com/office/drawing/2014/main" id="{622A8758-DE7B-CC8D-4577-ED7CC16B1D9C}"/>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11">
                <a:extLst>
                  <a:ext uri="{FF2B5EF4-FFF2-40B4-BE49-F238E27FC236}">
                    <a16:creationId xmlns:a16="http://schemas.microsoft.com/office/drawing/2014/main" id="{8363FBE0-151A-3D86-AB77-04B591EA6825}"/>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12">
                <a:extLst>
                  <a:ext uri="{FF2B5EF4-FFF2-40B4-BE49-F238E27FC236}">
                    <a16:creationId xmlns:a16="http://schemas.microsoft.com/office/drawing/2014/main" id="{AE23CC52-3816-55AB-D715-49D0FFEDF682}"/>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13">
                <a:extLst>
                  <a:ext uri="{FF2B5EF4-FFF2-40B4-BE49-F238E27FC236}">
                    <a16:creationId xmlns:a16="http://schemas.microsoft.com/office/drawing/2014/main" id="{9400F840-3BB9-02AE-B360-28EAAF4266BF}"/>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14">
                <a:extLst>
                  <a:ext uri="{FF2B5EF4-FFF2-40B4-BE49-F238E27FC236}">
                    <a16:creationId xmlns:a16="http://schemas.microsoft.com/office/drawing/2014/main" id="{CAD850F7-B874-5C9B-1B00-DA465C5DAA01}"/>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15">
                <a:extLst>
                  <a:ext uri="{FF2B5EF4-FFF2-40B4-BE49-F238E27FC236}">
                    <a16:creationId xmlns:a16="http://schemas.microsoft.com/office/drawing/2014/main" id="{AFB629A6-F692-382C-B087-9BD03DF87686}"/>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16">
                <a:extLst>
                  <a:ext uri="{FF2B5EF4-FFF2-40B4-BE49-F238E27FC236}">
                    <a16:creationId xmlns:a16="http://schemas.microsoft.com/office/drawing/2014/main" id="{99453EFB-2DA0-248B-8B4F-8B809102C60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17">
                <a:extLst>
                  <a:ext uri="{FF2B5EF4-FFF2-40B4-BE49-F238E27FC236}">
                    <a16:creationId xmlns:a16="http://schemas.microsoft.com/office/drawing/2014/main" id="{236D18C1-EC48-258A-3771-FB5CD032221D}"/>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618">
                <a:extLst>
                  <a:ext uri="{FF2B5EF4-FFF2-40B4-BE49-F238E27FC236}">
                    <a16:creationId xmlns:a16="http://schemas.microsoft.com/office/drawing/2014/main" id="{0DAE5690-6BAB-294E-58F4-C2B00C79BA7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619">
                <a:extLst>
                  <a:ext uri="{FF2B5EF4-FFF2-40B4-BE49-F238E27FC236}">
                    <a16:creationId xmlns:a16="http://schemas.microsoft.com/office/drawing/2014/main" id="{C0AAA58E-1E64-0B89-BEE7-2DA652DEFB03}"/>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20">
                <a:extLst>
                  <a:ext uri="{FF2B5EF4-FFF2-40B4-BE49-F238E27FC236}">
                    <a16:creationId xmlns:a16="http://schemas.microsoft.com/office/drawing/2014/main" id="{4330E5E3-E947-E4B2-6856-22BE08490A6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21">
                <a:extLst>
                  <a:ext uri="{FF2B5EF4-FFF2-40B4-BE49-F238E27FC236}">
                    <a16:creationId xmlns:a16="http://schemas.microsoft.com/office/drawing/2014/main" id="{EE4CC6E5-B2DF-FD6E-DE26-FD328F0AA60F}"/>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2">
                <a:extLst>
                  <a:ext uri="{FF2B5EF4-FFF2-40B4-BE49-F238E27FC236}">
                    <a16:creationId xmlns:a16="http://schemas.microsoft.com/office/drawing/2014/main" id="{671DA1E9-3E9A-11CA-F71B-8B94B403B2B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23">
                <a:extLst>
                  <a:ext uri="{FF2B5EF4-FFF2-40B4-BE49-F238E27FC236}">
                    <a16:creationId xmlns:a16="http://schemas.microsoft.com/office/drawing/2014/main" id="{C6CB888F-7676-1AC9-798F-7EA616CAFB86}"/>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24">
                <a:extLst>
                  <a:ext uri="{FF2B5EF4-FFF2-40B4-BE49-F238E27FC236}">
                    <a16:creationId xmlns:a16="http://schemas.microsoft.com/office/drawing/2014/main" id="{B6512324-77B3-2F2B-F891-508B1A04943F}"/>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25">
                <a:extLst>
                  <a:ext uri="{FF2B5EF4-FFF2-40B4-BE49-F238E27FC236}">
                    <a16:creationId xmlns:a16="http://schemas.microsoft.com/office/drawing/2014/main" id="{E8D0ECF9-A72B-8650-692A-44F53CC296F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26">
                <a:extLst>
                  <a:ext uri="{FF2B5EF4-FFF2-40B4-BE49-F238E27FC236}">
                    <a16:creationId xmlns:a16="http://schemas.microsoft.com/office/drawing/2014/main" id="{F6F33309-446A-739A-EB95-76987693C365}"/>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27">
                <a:extLst>
                  <a:ext uri="{FF2B5EF4-FFF2-40B4-BE49-F238E27FC236}">
                    <a16:creationId xmlns:a16="http://schemas.microsoft.com/office/drawing/2014/main" id="{A6559504-C8E5-2F74-843B-59354D16D2B3}"/>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28">
                <a:extLst>
                  <a:ext uri="{FF2B5EF4-FFF2-40B4-BE49-F238E27FC236}">
                    <a16:creationId xmlns:a16="http://schemas.microsoft.com/office/drawing/2014/main" id="{DFF22899-96A3-05E6-CAE4-473E7A8A5724}"/>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29">
                <a:extLst>
                  <a:ext uri="{FF2B5EF4-FFF2-40B4-BE49-F238E27FC236}">
                    <a16:creationId xmlns:a16="http://schemas.microsoft.com/office/drawing/2014/main" id="{9BC1F5AB-7F3E-0B49-0E5D-506002B58256}"/>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630">
                <a:extLst>
                  <a:ext uri="{FF2B5EF4-FFF2-40B4-BE49-F238E27FC236}">
                    <a16:creationId xmlns:a16="http://schemas.microsoft.com/office/drawing/2014/main" id="{CC5BC181-9060-9E87-C410-34F129302804}"/>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631">
                <a:extLst>
                  <a:ext uri="{FF2B5EF4-FFF2-40B4-BE49-F238E27FC236}">
                    <a16:creationId xmlns:a16="http://schemas.microsoft.com/office/drawing/2014/main" id="{710E7FB1-62BF-A083-513C-D86B062EF5F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364" name="Group 363">
            <a:extLst>
              <a:ext uri="{FF2B5EF4-FFF2-40B4-BE49-F238E27FC236}">
                <a16:creationId xmlns:a16="http://schemas.microsoft.com/office/drawing/2014/main" id="{922A8A73-D105-5ABD-472C-53B1BED674E5}"/>
              </a:ext>
            </a:extLst>
          </p:cNvPr>
          <p:cNvGrpSpPr/>
          <p:nvPr/>
        </p:nvGrpSpPr>
        <p:grpSpPr>
          <a:xfrm>
            <a:off x="1751826" y="6025278"/>
            <a:ext cx="952899" cy="786408"/>
            <a:chOff x="6027738" y="3756025"/>
            <a:chExt cx="1858963" cy="1925638"/>
          </a:xfrm>
        </p:grpSpPr>
        <p:sp>
          <p:nvSpPr>
            <p:cNvPr id="365" name="Freeform 522">
              <a:extLst>
                <a:ext uri="{FF2B5EF4-FFF2-40B4-BE49-F238E27FC236}">
                  <a16:creationId xmlns:a16="http://schemas.microsoft.com/office/drawing/2014/main" id="{7EA61646-B60B-9BAC-51E9-6902D3AA3840}"/>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523">
              <a:extLst>
                <a:ext uri="{FF2B5EF4-FFF2-40B4-BE49-F238E27FC236}">
                  <a16:creationId xmlns:a16="http://schemas.microsoft.com/office/drawing/2014/main" id="{F2DF73AA-088E-5813-DCAC-D8D69ADEDFC3}"/>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524">
              <a:extLst>
                <a:ext uri="{FF2B5EF4-FFF2-40B4-BE49-F238E27FC236}">
                  <a16:creationId xmlns:a16="http://schemas.microsoft.com/office/drawing/2014/main" id="{17579A06-D9AA-F989-FE59-0A4AA3FCF36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525">
              <a:extLst>
                <a:ext uri="{FF2B5EF4-FFF2-40B4-BE49-F238E27FC236}">
                  <a16:creationId xmlns:a16="http://schemas.microsoft.com/office/drawing/2014/main" id="{C2D360D2-5806-9349-6A90-2CFF0C1A0696}"/>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526">
              <a:extLst>
                <a:ext uri="{FF2B5EF4-FFF2-40B4-BE49-F238E27FC236}">
                  <a16:creationId xmlns:a16="http://schemas.microsoft.com/office/drawing/2014/main" id="{A09E86BB-C400-4287-368E-745D8AAC5F82}"/>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527">
              <a:extLst>
                <a:ext uri="{FF2B5EF4-FFF2-40B4-BE49-F238E27FC236}">
                  <a16:creationId xmlns:a16="http://schemas.microsoft.com/office/drawing/2014/main" id="{E0FE78E5-72E9-9114-62CE-3DBC822ADFEE}"/>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528">
              <a:extLst>
                <a:ext uri="{FF2B5EF4-FFF2-40B4-BE49-F238E27FC236}">
                  <a16:creationId xmlns:a16="http://schemas.microsoft.com/office/drawing/2014/main" id="{E06DC775-67C1-51E1-9445-E468DE6917F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529">
              <a:extLst>
                <a:ext uri="{FF2B5EF4-FFF2-40B4-BE49-F238E27FC236}">
                  <a16:creationId xmlns:a16="http://schemas.microsoft.com/office/drawing/2014/main" id="{18C02C2E-FF97-687B-B33D-19E77A3A6C1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530">
              <a:extLst>
                <a:ext uri="{FF2B5EF4-FFF2-40B4-BE49-F238E27FC236}">
                  <a16:creationId xmlns:a16="http://schemas.microsoft.com/office/drawing/2014/main" id="{8D9502C2-B7AC-B424-28F6-0929822166D7}"/>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531">
              <a:extLst>
                <a:ext uri="{FF2B5EF4-FFF2-40B4-BE49-F238E27FC236}">
                  <a16:creationId xmlns:a16="http://schemas.microsoft.com/office/drawing/2014/main" id="{3DC9A181-1377-FF0A-04FB-148DDB089B6B}"/>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532">
              <a:extLst>
                <a:ext uri="{FF2B5EF4-FFF2-40B4-BE49-F238E27FC236}">
                  <a16:creationId xmlns:a16="http://schemas.microsoft.com/office/drawing/2014/main" id="{3E8AEEA0-E27C-F40C-C9CC-23215ECE0BE6}"/>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533">
              <a:extLst>
                <a:ext uri="{FF2B5EF4-FFF2-40B4-BE49-F238E27FC236}">
                  <a16:creationId xmlns:a16="http://schemas.microsoft.com/office/drawing/2014/main" id="{5979B8B3-BC30-43EC-BFDD-A783654467DF}"/>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534">
              <a:extLst>
                <a:ext uri="{FF2B5EF4-FFF2-40B4-BE49-F238E27FC236}">
                  <a16:creationId xmlns:a16="http://schemas.microsoft.com/office/drawing/2014/main" id="{5F27AECA-0E4F-EACA-5CE4-590AFA334B8D}"/>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535">
              <a:extLst>
                <a:ext uri="{FF2B5EF4-FFF2-40B4-BE49-F238E27FC236}">
                  <a16:creationId xmlns:a16="http://schemas.microsoft.com/office/drawing/2014/main" id="{BC678C08-5D6D-229D-1BE2-332E765F925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536">
              <a:extLst>
                <a:ext uri="{FF2B5EF4-FFF2-40B4-BE49-F238E27FC236}">
                  <a16:creationId xmlns:a16="http://schemas.microsoft.com/office/drawing/2014/main" id="{B0D1150F-CA70-5766-5034-9D16C89EC06A}"/>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537">
              <a:extLst>
                <a:ext uri="{FF2B5EF4-FFF2-40B4-BE49-F238E27FC236}">
                  <a16:creationId xmlns:a16="http://schemas.microsoft.com/office/drawing/2014/main" id="{8260DDE6-74FC-BF78-188C-72813365318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538">
              <a:extLst>
                <a:ext uri="{FF2B5EF4-FFF2-40B4-BE49-F238E27FC236}">
                  <a16:creationId xmlns:a16="http://schemas.microsoft.com/office/drawing/2014/main" id="{3A1796D5-5DD1-9A50-E057-D9862DE096B8}"/>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539">
              <a:extLst>
                <a:ext uri="{FF2B5EF4-FFF2-40B4-BE49-F238E27FC236}">
                  <a16:creationId xmlns:a16="http://schemas.microsoft.com/office/drawing/2014/main" id="{2C786FA1-32AE-A405-E40F-0C3AEA64C306}"/>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540">
              <a:extLst>
                <a:ext uri="{FF2B5EF4-FFF2-40B4-BE49-F238E27FC236}">
                  <a16:creationId xmlns:a16="http://schemas.microsoft.com/office/drawing/2014/main" id="{3264DC0C-F413-80F8-1116-0EBC8FF76423}"/>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541">
              <a:extLst>
                <a:ext uri="{FF2B5EF4-FFF2-40B4-BE49-F238E27FC236}">
                  <a16:creationId xmlns:a16="http://schemas.microsoft.com/office/drawing/2014/main" id="{8D4637C8-8795-9627-A41C-116A3AAE5409}"/>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542">
              <a:extLst>
                <a:ext uri="{FF2B5EF4-FFF2-40B4-BE49-F238E27FC236}">
                  <a16:creationId xmlns:a16="http://schemas.microsoft.com/office/drawing/2014/main" id="{93363888-FCFF-EF7B-7C89-A19F3D7F5C84}"/>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543">
              <a:extLst>
                <a:ext uri="{FF2B5EF4-FFF2-40B4-BE49-F238E27FC236}">
                  <a16:creationId xmlns:a16="http://schemas.microsoft.com/office/drawing/2014/main" id="{7315872F-A6BC-3893-030A-CBC91B9EDAB9}"/>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544">
              <a:extLst>
                <a:ext uri="{FF2B5EF4-FFF2-40B4-BE49-F238E27FC236}">
                  <a16:creationId xmlns:a16="http://schemas.microsoft.com/office/drawing/2014/main" id="{2CC31108-4A6D-94FA-EB3E-C564702D3254}"/>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545">
              <a:extLst>
                <a:ext uri="{FF2B5EF4-FFF2-40B4-BE49-F238E27FC236}">
                  <a16:creationId xmlns:a16="http://schemas.microsoft.com/office/drawing/2014/main" id="{2CF4C60E-A7DE-BBF8-1E40-9D9733046464}"/>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546">
              <a:extLst>
                <a:ext uri="{FF2B5EF4-FFF2-40B4-BE49-F238E27FC236}">
                  <a16:creationId xmlns:a16="http://schemas.microsoft.com/office/drawing/2014/main" id="{29521CDF-E5FE-C298-61DD-1184BD19A187}"/>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547">
              <a:extLst>
                <a:ext uri="{FF2B5EF4-FFF2-40B4-BE49-F238E27FC236}">
                  <a16:creationId xmlns:a16="http://schemas.microsoft.com/office/drawing/2014/main" id="{16ABE36E-36AD-EB4A-9642-041A7A8249D5}"/>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548">
              <a:extLst>
                <a:ext uri="{FF2B5EF4-FFF2-40B4-BE49-F238E27FC236}">
                  <a16:creationId xmlns:a16="http://schemas.microsoft.com/office/drawing/2014/main" id="{61648147-8644-01B2-260C-A22437F0E5C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549">
              <a:extLst>
                <a:ext uri="{FF2B5EF4-FFF2-40B4-BE49-F238E27FC236}">
                  <a16:creationId xmlns:a16="http://schemas.microsoft.com/office/drawing/2014/main" id="{FC73F808-7DA6-D857-496E-B4BEB1C3FE7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550">
              <a:extLst>
                <a:ext uri="{FF2B5EF4-FFF2-40B4-BE49-F238E27FC236}">
                  <a16:creationId xmlns:a16="http://schemas.microsoft.com/office/drawing/2014/main" id="{A06906C6-4E64-89C7-AB0B-A628D304974A}"/>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551">
              <a:extLst>
                <a:ext uri="{FF2B5EF4-FFF2-40B4-BE49-F238E27FC236}">
                  <a16:creationId xmlns:a16="http://schemas.microsoft.com/office/drawing/2014/main" id="{F11FBE96-4D76-629F-18B2-457FDB3197DD}"/>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552">
              <a:extLst>
                <a:ext uri="{FF2B5EF4-FFF2-40B4-BE49-F238E27FC236}">
                  <a16:creationId xmlns:a16="http://schemas.microsoft.com/office/drawing/2014/main" id="{5B48B214-79E3-013C-8BB5-82DE19F63265}"/>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553">
              <a:extLst>
                <a:ext uri="{FF2B5EF4-FFF2-40B4-BE49-F238E27FC236}">
                  <a16:creationId xmlns:a16="http://schemas.microsoft.com/office/drawing/2014/main" id="{C84F0E49-F032-3A73-0159-8F804F778376}"/>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554">
              <a:extLst>
                <a:ext uri="{FF2B5EF4-FFF2-40B4-BE49-F238E27FC236}">
                  <a16:creationId xmlns:a16="http://schemas.microsoft.com/office/drawing/2014/main" id="{4421FCC0-88BD-CB8B-16A1-800D88794F4B}"/>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555">
              <a:extLst>
                <a:ext uri="{FF2B5EF4-FFF2-40B4-BE49-F238E27FC236}">
                  <a16:creationId xmlns:a16="http://schemas.microsoft.com/office/drawing/2014/main" id="{079E0C64-BC04-90B3-E023-369BECDAB5F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556">
              <a:extLst>
                <a:ext uri="{FF2B5EF4-FFF2-40B4-BE49-F238E27FC236}">
                  <a16:creationId xmlns:a16="http://schemas.microsoft.com/office/drawing/2014/main" id="{0F8E8E74-B015-5F08-79C4-0712ABD9EA7B}"/>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557">
              <a:extLst>
                <a:ext uri="{FF2B5EF4-FFF2-40B4-BE49-F238E27FC236}">
                  <a16:creationId xmlns:a16="http://schemas.microsoft.com/office/drawing/2014/main" id="{0ACF262E-D425-7D5C-E6EF-2A82D90BBBA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558">
              <a:extLst>
                <a:ext uri="{FF2B5EF4-FFF2-40B4-BE49-F238E27FC236}">
                  <a16:creationId xmlns:a16="http://schemas.microsoft.com/office/drawing/2014/main" id="{47ACBDF1-8D4B-5BAF-A825-61966F4CCE8A}"/>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559">
              <a:extLst>
                <a:ext uri="{FF2B5EF4-FFF2-40B4-BE49-F238E27FC236}">
                  <a16:creationId xmlns:a16="http://schemas.microsoft.com/office/drawing/2014/main" id="{1EC58B2A-6674-B976-A8E2-C693E621688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560">
              <a:extLst>
                <a:ext uri="{FF2B5EF4-FFF2-40B4-BE49-F238E27FC236}">
                  <a16:creationId xmlns:a16="http://schemas.microsoft.com/office/drawing/2014/main" id="{581672C2-B5C8-F9FC-5A18-F525F9D3F5D3}"/>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561">
              <a:extLst>
                <a:ext uri="{FF2B5EF4-FFF2-40B4-BE49-F238E27FC236}">
                  <a16:creationId xmlns:a16="http://schemas.microsoft.com/office/drawing/2014/main" id="{6D9EB0DC-5065-CC28-16CD-B49E7CD9878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562">
              <a:extLst>
                <a:ext uri="{FF2B5EF4-FFF2-40B4-BE49-F238E27FC236}">
                  <a16:creationId xmlns:a16="http://schemas.microsoft.com/office/drawing/2014/main" id="{AB565118-B24E-CCF4-9595-A89350FBFB6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563">
              <a:extLst>
                <a:ext uri="{FF2B5EF4-FFF2-40B4-BE49-F238E27FC236}">
                  <a16:creationId xmlns:a16="http://schemas.microsoft.com/office/drawing/2014/main" id="{6315255F-33A5-C1EB-B3DF-0D5D8075E840}"/>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564">
              <a:extLst>
                <a:ext uri="{FF2B5EF4-FFF2-40B4-BE49-F238E27FC236}">
                  <a16:creationId xmlns:a16="http://schemas.microsoft.com/office/drawing/2014/main" id="{79FF586E-0AC2-6AFC-3BB4-C1BDB4657AB9}"/>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565">
              <a:extLst>
                <a:ext uri="{FF2B5EF4-FFF2-40B4-BE49-F238E27FC236}">
                  <a16:creationId xmlns:a16="http://schemas.microsoft.com/office/drawing/2014/main" id="{3D783D41-A489-70B5-D88F-03D9C93EF448}"/>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566">
              <a:extLst>
                <a:ext uri="{FF2B5EF4-FFF2-40B4-BE49-F238E27FC236}">
                  <a16:creationId xmlns:a16="http://schemas.microsoft.com/office/drawing/2014/main" id="{90A018AB-0695-53E8-3A26-4689FEE0171E}"/>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567">
              <a:extLst>
                <a:ext uri="{FF2B5EF4-FFF2-40B4-BE49-F238E27FC236}">
                  <a16:creationId xmlns:a16="http://schemas.microsoft.com/office/drawing/2014/main" id="{8BFC4E9F-BCE2-C761-302C-7E6F6F0B228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568">
              <a:extLst>
                <a:ext uri="{FF2B5EF4-FFF2-40B4-BE49-F238E27FC236}">
                  <a16:creationId xmlns:a16="http://schemas.microsoft.com/office/drawing/2014/main" id="{72C59DB8-AAEE-42C6-E6A1-A93558708505}"/>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569">
              <a:extLst>
                <a:ext uri="{FF2B5EF4-FFF2-40B4-BE49-F238E27FC236}">
                  <a16:creationId xmlns:a16="http://schemas.microsoft.com/office/drawing/2014/main" id="{7060433C-EC2D-9ED8-F35C-42146CE8484B}"/>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570">
              <a:extLst>
                <a:ext uri="{FF2B5EF4-FFF2-40B4-BE49-F238E27FC236}">
                  <a16:creationId xmlns:a16="http://schemas.microsoft.com/office/drawing/2014/main" id="{32B6C683-4175-603B-C8FC-8C0019F40D06}"/>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571">
              <a:extLst>
                <a:ext uri="{FF2B5EF4-FFF2-40B4-BE49-F238E27FC236}">
                  <a16:creationId xmlns:a16="http://schemas.microsoft.com/office/drawing/2014/main" id="{7A01EF3B-85B5-F43D-7C29-1B711F1B675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572">
              <a:extLst>
                <a:ext uri="{FF2B5EF4-FFF2-40B4-BE49-F238E27FC236}">
                  <a16:creationId xmlns:a16="http://schemas.microsoft.com/office/drawing/2014/main" id="{734495FF-A48C-ACF7-085F-89715DA6C958}"/>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6" name="Freeform 573">
              <a:extLst>
                <a:ext uri="{FF2B5EF4-FFF2-40B4-BE49-F238E27FC236}">
                  <a16:creationId xmlns:a16="http://schemas.microsoft.com/office/drawing/2014/main" id="{D68EE10F-67B3-65A4-7887-B66772D69E1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7" name="Freeform 574">
              <a:extLst>
                <a:ext uri="{FF2B5EF4-FFF2-40B4-BE49-F238E27FC236}">
                  <a16:creationId xmlns:a16="http://schemas.microsoft.com/office/drawing/2014/main" id="{02A88B83-AE0C-CADC-E7BA-9B13C5D5FF42}"/>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8" name="Freeform 575">
              <a:extLst>
                <a:ext uri="{FF2B5EF4-FFF2-40B4-BE49-F238E27FC236}">
                  <a16:creationId xmlns:a16="http://schemas.microsoft.com/office/drawing/2014/main" id="{F32D935C-2FAD-66B3-9B30-5006BE982E7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9" name="Freeform 576">
              <a:extLst>
                <a:ext uri="{FF2B5EF4-FFF2-40B4-BE49-F238E27FC236}">
                  <a16:creationId xmlns:a16="http://schemas.microsoft.com/office/drawing/2014/main" id="{FDEE45FD-D9F6-D635-5BE4-8D0F631972EA}"/>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0" name="Freeform 577">
              <a:extLst>
                <a:ext uri="{FF2B5EF4-FFF2-40B4-BE49-F238E27FC236}">
                  <a16:creationId xmlns:a16="http://schemas.microsoft.com/office/drawing/2014/main" id="{06D68A3F-77DB-DECF-5DF3-8576FBB8824E}"/>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1" name="Freeform 578">
              <a:extLst>
                <a:ext uri="{FF2B5EF4-FFF2-40B4-BE49-F238E27FC236}">
                  <a16:creationId xmlns:a16="http://schemas.microsoft.com/office/drawing/2014/main" id="{31BC869E-CC9A-26FC-9B53-E84F70129DC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2" name="Freeform 579">
              <a:extLst>
                <a:ext uri="{FF2B5EF4-FFF2-40B4-BE49-F238E27FC236}">
                  <a16:creationId xmlns:a16="http://schemas.microsoft.com/office/drawing/2014/main" id="{C2B9864A-10EA-8ED0-E5A0-77B3EA30940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3" name="Freeform 580">
              <a:extLst>
                <a:ext uri="{FF2B5EF4-FFF2-40B4-BE49-F238E27FC236}">
                  <a16:creationId xmlns:a16="http://schemas.microsoft.com/office/drawing/2014/main" id="{ABF91293-CAC0-D38F-DE5E-D9D6FFDB7CD7}"/>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4" name="Freeform 581">
              <a:extLst>
                <a:ext uri="{FF2B5EF4-FFF2-40B4-BE49-F238E27FC236}">
                  <a16:creationId xmlns:a16="http://schemas.microsoft.com/office/drawing/2014/main" id="{F59F7A8F-81A2-7F4D-DDB7-E39F99E8EF8D}"/>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5" name="Freeform 582">
              <a:extLst>
                <a:ext uri="{FF2B5EF4-FFF2-40B4-BE49-F238E27FC236}">
                  <a16:creationId xmlns:a16="http://schemas.microsoft.com/office/drawing/2014/main" id="{C67852EA-96AF-E9C9-02D9-7D0A881EE0D1}"/>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6" name="Freeform 583">
              <a:extLst>
                <a:ext uri="{FF2B5EF4-FFF2-40B4-BE49-F238E27FC236}">
                  <a16:creationId xmlns:a16="http://schemas.microsoft.com/office/drawing/2014/main" id="{AAA3C2DF-3E1A-793C-E797-8A4B54F1139F}"/>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7" name="Freeform 584">
              <a:extLst>
                <a:ext uri="{FF2B5EF4-FFF2-40B4-BE49-F238E27FC236}">
                  <a16:creationId xmlns:a16="http://schemas.microsoft.com/office/drawing/2014/main" id="{5711C538-7477-9FAA-4735-19BECACCE696}"/>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8" name="Freeform 585">
              <a:extLst>
                <a:ext uri="{FF2B5EF4-FFF2-40B4-BE49-F238E27FC236}">
                  <a16:creationId xmlns:a16="http://schemas.microsoft.com/office/drawing/2014/main" id="{C30C5D9A-C714-E494-0854-CE66D855DE7C}"/>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9" name="Freeform 586">
              <a:extLst>
                <a:ext uri="{FF2B5EF4-FFF2-40B4-BE49-F238E27FC236}">
                  <a16:creationId xmlns:a16="http://schemas.microsoft.com/office/drawing/2014/main" id="{0F8536BF-CF9E-8F20-BE21-892597CF058C}"/>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0" name="Freeform 587">
              <a:extLst>
                <a:ext uri="{FF2B5EF4-FFF2-40B4-BE49-F238E27FC236}">
                  <a16:creationId xmlns:a16="http://schemas.microsoft.com/office/drawing/2014/main" id="{A96CF300-DFC0-7F0A-3F4A-E5103D6C4749}"/>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1" name="Freeform 588">
              <a:extLst>
                <a:ext uri="{FF2B5EF4-FFF2-40B4-BE49-F238E27FC236}">
                  <a16:creationId xmlns:a16="http://schemas.microsoft.com/office/drawing/2014/main" id="{E67383F8-D243-24AD-24B3-7EDFF47CE8C7}"/>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2" name="Freeform 589">
              <a:extLst>
                <a:ext uri="{FF2B5EF4-FFF2-40B4-BE49-F238E27FC236}">
                  <a16:creationId xmlns:a16="http://schemas.microsoft.com/office/drawing/2014/main" id="{4A81199C-E9C6-93CC-41B4-AED6C768BA1D}"/>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3" name="Freeform 590">
              <a:extLst>
                <a:ext uri="{FF2B5EF4-FFF2-40B4-BE49-F238E27FC236}">
                  <a16:creationId xmlns:a16="http://schemas.microsoft.com/office/drawing/2014/main" id="{84E28D0A-E3D8-B09A-67A3-A025B436DD52}"/>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4" name="Freeform 591">
              <a:extLst>
                <a:ext uri="{FF2B5EF4-FFF2-40B4-BE49-F238E27FC236}">
                  <a16:creationId xmlns:a16="http://schemas.microsoft.com/office/drawing/2014/main" id="{C824391A-78B7-F44A-9B33-B96BE7DAF35B}"/>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5" name="Freeform 592">
              <a:extLst>
                <a:ext uri="{FF2B5EF4-FFF2-40B4-BE49-F238E27FC236}">
                  <a16:creationId xmlns:a16="http://schemas.microsoft.com/office/drawing/2014/main" id="{9821A020-4869-6141-93C1-F463916ECF4A}"/>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6" name="Freeform 593">
              <a:extLst>
                <a:ext uri="{FF2B5EF4-FFF2-40B4-BE49-F238E27FC236}">
                  <a16:creationId xmlns:a16="http://schemas.microsoft.com/office/drawing/2014/main" id="{B4AA8F5D-9C90-31D7-D854-2EB8385AF288}"/>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7" name="Freeform 594">
              <a:extLst>
                <a:ext uri="{FF2B5EF4-FFF2-40B4-BE49-F238E27FC236}">
                  <a16:creationId xmlns:a16="http://schemas.microsoft.com/office/drawing/2014/main" id="{B3DFA500-FF1B-B8ED-F395-0B8FB025AB3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8" name="Freeform 595">
              <a:extLst>
                <a:ext uri="{FF2B5EF4-FFF2-40B4-BE49-F238E27FC236}">
                  <a16:creationId xmlns:a16="http://schemas.microsoft.com/office/drawing/2014/main" id="{829204BC-C8F4-6D11-D08C-BA04CD372C4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9" name="Freeform 596">
              <a:extLst>
                <a:ext uri="{FF2B5EF4-FFF2-40B4-BE49-F238E27FC236}">
                  <a16:creationId xmlns:a16="http://schemas.microsoft.com/office/drawing/2014/main" id="{404BB90E-A4A9-F70E-0E33-3BB7F8032DA4}"/>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0" name="Freeform 597">
              <a:extLst>
                <a:ext uri="{FF2B5EF4-FFF2-40B4-BE49-F238E27FC236}">
                  <a16:creationId xmlns:a16="http://schemas.microsoft.com/office/drawing/2014/main" id="{C669CCF3-FD22-2C26-E469-3865EFE3493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1" name="Freeform 598">
              <a:extLst>
                <a:ext uri="{FF2B5EF4-FFF2-40B4-BE49-F238E27FC236}">
                  <a16:creationId xmlns:a16="http://schemas.microsoft.com/office/drawing/2014/main" id="{F0B27300-8FBA-E322-0686-E4EF36C5AEC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2" name="Freeform 599">
              <a:extLst>
                <a:ext uri="{FF2B5EF4-FFF2-40B4-BE49-F238E27FC236}">
                  <a16:creationId xmlns:a16="http://schemas.microsoft.com/office/drawing/2014/main" id="{6E21AE86-CBB2-7387-3854-DE3992DCFAFF}"/>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3" name="Freeform 600">
              <a:extLst>
                <a:ext uri="{FF2B5EF4-FFF2-40B4-BE49-F238E27FC236}">
                  <a16:creationId xmlns:a16="http://schemas.microsoft.com/office/drawing/2014/main" id="{3437B7B3-9174-7683-A10A-F05EBF99D1F7}"/>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4" name="Freeform 601">
              <a:extLst>
                <a:ext uri="{FF2B5EF4-FFF2-40B4-BE49-F238E27FC236}">
                  <a16:creationId xmlns:a16="http://schemas.microsoft.com/office/drawing/2014/main" id="{7874DA97-AF6C-3597-4D77-96B5FC7B3541}"/>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5" name="Freeform 602">
              <a:extLst>
                <a:ext uri="{FF2B5EF4-FFF2-40B4-BE49-F238E27FC236}">
                  <a16:creationId xmlns:a16="http://schemas.microsoft.com/office/drawing/2014/main" id="{6FB491CC-C353-A185-8B44-D24E72B95570}"/>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6" name="Freeform 603">
              <a:extLst>
                <a:ext uri="{FF2B5EF4-FFF2-40B4-BE49-F238E27FC236}">
                  <a16:creationId xmlns:a16="http://schemas.microsoft.com/office/drawing/2014/main" id="{FB4EC9AA-102F-6DC6-78F4-2B171780A841}"/>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7" name="Freeform 604">
              <a:extLst>
                <a:ext uri="{FF2B5EF4-FFF2-40B4-BE49-F238E27FC236}">
                  <a16:creationId xmlns:a16="http://schemas.microsoft.com/office/drawing/2014/main" id="{5A914DC6-1A80-F734-D946-02ADA8F90EAC}"/>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8" name="Freeform 605">
              <a:extLst>
                <a:ext uri="{FF2B5EF4-FFF2-40B4-BE49-F238E27FC236}">
                  <a16:creationId xmlns:a16="http://schemas.microsoft.com/office/drawing/2014/main" id="{64EB35D7-DFC2-EF6B-928A-70EF8F99A78E}"/>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9" name="Freeform 606">
              <a:extLst>
                <a:ext uri="{FF2B5EF4-FFF2-40B4-BE49-F238E27FC236}">
                  <a16:creationId xmlns:a16="http://schemas.microsoft.com/office/drawing/2014/main" id="{6BDE1EB9-6221-1D25-1499-D9E6C77E372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450" name="Group 449">
              <a:extLst>
                <a:ext uri="{FF2B5EF4-FFF2-40B4-BE49-F238E27FC236}">
                  <a16:creationId xmlns:a16="http://schemas.microsoft.com/office/drawing/2014/main" id="{E44F5E4C-3442-6297-53A5-88D81189BCF1}"/>
                </a:ext>
              </a:extLst>
            </p:cNvPr>
            <p:cNvGrpSpPr/>
            <p:nvPr/>
          </p:nvGrpSpPr>
          <p:grpSpPr>
            <a:xfrm>
              <a:off x="6403976" y="4008438"/>
              <a:ext cx="1055688" cy="1338263"/>
              <a:chOff x="6403976" y="4008438"/>
              <a:chExt cx="1055688" cy="1338263"/>
            </a:xfrm>
          </p:grpSpPr>
          <p:sp>
            <p:nvSpPr>
              <p:cNvPr id="451" name="Freeform 608">
                <a:extLst>
                  <a:ext uri="{FF2B5EF4-FFF2-40B4-BE49-F238E27FC236}">
                    <a16:creationId xmlns:a16="http://schemas.microsoft.com/office/drawing/2014/main" id="{5BCA77D3-E40D-7B5C-2226-AA05ABA7844B}"/>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2" name="Freeform 609">
                <a:extLst>
                  <a:ext uri="{FF2B5EF4-FFF2-40B4-BE49-F238E27FC236}">
                    <a16:creationId xmlns:a16="http://schemas.microsoft.com/office/drawing/2014/main" id="{878F94B4-B5F3-1BA2-BA94-ABB7036F421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3" name="Freeform 610">
                <a:extLst>
                  <a:ext uri="{FF2B5EF4-FFF2-40B4-BE49-F238E27FC236}">
                    <a16:creationId xmlns:a16="http://schemas.microsoft.com/office/drawing/2014/main" id="{3BC7FAA7-DF5B-0EC4-31C3-EB4C2E019E05}"/>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4" name="Freeform 611">
                <a:extLst>
                  <a:ext uri="{FF2B5EF4-FFF2-40B4-BE49-F238E27FC236}">
                    <a16:creationId xmlns:a16="http://schemas.microsoft.com/office/drawing/2014/main" id="{F0E00F6B-56C4-067C-CC1B-DB3B69379122}"/>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5" name="Freeform 612">
                <a:extLst>
                  <a:ext uri="{FF2B5EF4-FFF2-40B4-BE49-F238E27FC236}">
                    <a16:creationId xmlns:a16="http://schemas.microsoft.com/office/drawing/2014/main" id="{F41C7514-B5E6-8C82-4782-A9BF9ED37787}"/>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6" name="Freeform 613">
                <a:extLst>
                  <a:ext uri="{FF2B5EF4-FFF2-40B4-BE49-F238E27FC236}">
                    <a16:creationId xmlns:a16="http://schemas.microsoft.com/office/drawing/2014/main" id="{C38BF3A1-1CB0-2C29-E984-D70CC29CE867}"/>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7" name="Freeform 614">
                <a:extLst>
                  <a:ext uri="{FF2B5EF4-FFF2-40B4-BE49-F238E27FC236}">
                    <a16:creationId xmlns:a16="http://schemas.microsoft.com/office/drawing/2014/main" id="{B08A11A1-0904-148D-E534-5D296ABA028A}"/>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8" name="Freeform 615">
                <a:extLst>
                  <a:ext uri="{FF2B5EF4-FFF2-40B4-BE49-F238E27FC236}">
                    <a16:creationId xmlns:a16="http://schemas.microsoft.com/office/drawing/2014/main" id="{F3CD0D0D-0295-9086-FDBB-D43400548463}"/>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9" name="Freeform 616">
                <a:extLst>
                  <a:ext uri="{FF2B5EF4-FFF2-40B4-BE49-F238E27FC236}">
                    <a16:creationId xmlns:a16="http://schemas.microsoft.com/office/drawing/2014/main" id="{D5EFBFFC-BCA1-5EAA-1FE5-7BDBCCD60F1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0" name="Freeform 617">
                <a:extLst>
                  <a:ext uri="{FF2B5EF4-FFF2-40B4-BE49-F238E27FC236}">
                    <a16:creationId xmlns:a16="http://schemas.microsoft.com/office/drawing/2014/main" id="{CCF3B26B-4B1E-8ECB-3BF5-C36B8D327DF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1" name="Freeform 618">
                <a:extLst>
                  <a:ext uri="{FF2B5EF4-FFF2-40B4-BE49-F238E27FC236}">
                    <a16:creationId xmlns:a16="http://schemas.microsoft.com/office/drawing/2014/main" id="{410827E3-D014-FF91-B48D-EB8AED1D4243}"/>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2" name="Freeform 619">
                <a:extLst>
                  <a:ext uri="{FF2B5EF4-FFF2-40B4-BE49-F238E27FC236}">
                    <a16:creationId xmlns:a16="http://schemas.microsoft.com/office/drawing/2014/main" id="{99EF590D-A644-C7E5-3447-866DDDDE7F9E}"/>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3" name="Freeform 620">
                <a:extLst>
                  <a:ext uri="{FF2B5EF4-FFF2-40B4-BE49-F238E27FC236}">
                    <a16:creationId xmlns:a16="http://schemas.microsoft.com/office/drawing/2014/main" id="{CCCE3282-61DA-AB6A-F5B8-41C8CCD02DC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4" name="Freeform 621">
                <a:extLst>
                  <a:ext uri="{FF2B5EF4-FFF2-40B4-BE49-F238E27FC236}">
                    <a16:creationId xmlns:a16="http://schemas.microsoft.com/office/drawing/2014/main" id="{7165D052-090C-512C-22EF-4E6F5DF09E5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5" name="Freeform 622">
                <a:extLst>
                  <a:ext uri="{FF2B5EF4-FFF2-40B4-BE49-F238E27FC236}">
                    <a16:creationId xmlns:a16="http://schemas.microsoft.com/office/drawing/2014/main" id="{2603BAA7-2DC5-7915-51F0-B00F2D307AD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6" name="Freeform 623">
                <a:extLst>
                  <a:ext uri="{FF2B5EF4-FFF2-40B4-BE49-F238E27FC236}">
                    <a16:creationId xmlns:a16="http://schemas.microsoft.com/office/drawing/2014/main" id="{AD4BFD0E-9418-06B6-62E2-E56ED0913028}"/>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7" name="Freeform 624">
                <a:extLst>
                  <a:ext uri="{FF2B5EF4-FFF2-40B4-BE49-F238E27FC236}">
                    <a16:creationId xmlns:a16="http://schemas.microsoft.com/office/drawing/2014/main" id="{75C82968-CCBA-4B96-C05D-76C83AC6CD4E}"/>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8" name="Freeform 625">
                <a:extLst>
                  <a:ext uri="{FF2B5EF4-FFF2-40B4-BE49-F238E27FC236}">
                    <a16:creationId xmlns:a16="http://schemas.microsoft.com/office/drawing/2014/main" id="{E12A8A50-933A-94F0-321D-DB9C357A9A6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9" name="Freeform 626">
                <a:extLst>
                  <a:ext uri="{FF2B5EF4-FFF2-40B4-BE49-F238E27FC236}">
                    <a16:creationId xmlns:a16="http://schemas.microsoft.com/office/drawing/2014/main" id="{CF87E718-294A-D6ED-1C2C-8E270A77BEA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0" name="Freeform 627">
                <a:extLst>
                  <a:ext uri="{FF2B5EF4-FFF2-40B4-BE49-F238E27FC236}">
                    <a16:creationId xmlns:a16="http://schemas.microsoft.com/office/drawing/2014/main" id="{8D49B3DC-96E5-E023-4A41-B1167C1C5831}"/>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1" name="Freeform 628">
                <a:extLst>
                  <a:ext uri="{FF2B5EF4-FFF2-40B4-BE49-F238E27FC236}">
                    <a16:creationId xmlns:a16="http://schemas.microsoft.com/office/drawing/2014/main" id="{1826EAF4-BF03-673B-C307-0D4C55ABFE6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2" name="Freeform 629">
                <a:extLst>
                  <a:ext uri="{FF2B5EF4-FFF2-40B4-BE49-F238E27FC236}">
                    <a16:creationId xmlns:a16="http://schemas.microsoft.com/office/drawing/2014/main" id="{C34831A9-D59E-3425-9C56-67E1193D051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3" name="Freeform 630">
                <a:extLst>
                  <a:ext uri="{FF2B5EF4-FFF2-40B4-BE49-F238E27FC236}">
                    <a16:creationId xmlns:a16="http://schemas.microsoft.com/office/drawing/2014/main" id="{BFCA1C31-6BE4-2C0A-ADC8-0B3236B0B809}"/>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4" name="Freeform 631">
                <a:extLst>
                  <a:ext uri="{FF2B5EF4-FFF2-40B4-BE49-F238E27FC236}">
                    <a16:creationId xmlns:a16="http://schemas.microsoft.com/office/drawing/2014/main" id="{CADCF752-EE3A-9F72-D361-5BA1BEEF4B8E}"/>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757328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14:presetBounceEnd="74000">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14:bounceEnd="74000">
                                          <p:cBhvr additive="base">
                                            <p:cTn id="10" dur="500" fill="hold"/>
                                            <p:tgtEl>
                                              <p:spTgt spid="14"/>
                                            </p:tgtEl>
                                            <p:attrNameLst>
                                              <p:attrName>ppt_x</p:attrName>
                                            </p:attrNameLst>
                                          </p:cBhvr>
                                          <p:tavLst>
                                            <p:tav tm="0">
                                              <p:val>
                                                <p:strVal val="#ppt_x"/>
                                              </p:val>
                                            </p:tav>
                                            <p:tav tm="100000">
                                              <p:val>
                                                <p:strVal val="#ppt_x"/>
                                              </p:val>
                                            </p:tav>
                                          </p:tavLst>
                                        </p:anim>
                                        <p:anim calcmode="lin" valueType="num" p14:bounceEnd="74000">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14:presetBounceEnd="6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6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9706ED9-68A9-F8F5-4AAD-0F4B96BD7453}"/>
              </a:ext>
            </a:extLst>
          </p:cNvPr>
          <p:cNvPicPr>
            <a:picLocks noChangeAspect="1"/>
          </p:cNvPicPr>
          <p:nvPr/>
        </p:nvPicPr>
        <p:blipFill>
          <a:blip r:embed="rId5"/>
          <a:stretch>
            <a:fillRect/>
          </a:stretch>
        </p:blipFill>
        <p:spPr>
          <a:xfrm>
            <a:off x="891300" y="923106"/>
            <a:ext cx="10047079" cy="2786113"/>
          </a:xfrm>
          <a:prstGeom prst="rect">
            <a:avLst/>
          </a:prstGeom>
        </p:spPr>
      </p:pic>
    </p:spTree>
    <p:extLst>
      <p:ext uri="{BB962C8B-B14F-4D97-AF65-F5344CB8AC3E}">
        <p14:creationId xmlns:p14="http://schemas.microsoft.com/office/powerpoint/2010/main" val="587595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0E85B69-0101-165A-A384-EAE46C89276B}"/>
              </a:ext>
            </a:extLst>
          </p:cNvPr>
          <p:cNvPicPr>
            <a:picLocks noChangeAspect="1"/>
          </p:cNvPicPr>
          <p:nvPr/>
        </p:nvPicPr>
        <p:blipFill>
          <a:blip r:embed="rId3"/>
          <a:stretch>
            <a:fillRect/>
          </a:stretch>
        </p:blipFill>
        <p:spPr>
          <a:xfrm>
            <a:off x="4007492" y="824909"/>
            <a:ext cx="4438273" cy="1261981"/>
          </a:xfrm>
          <a:prstGeom prst="rect">
            <a:avLst/>
          </a:prstGeom>
        </p:spPr>
      </p:pic>
      <p:sp>
        <p:nvSpPr>
          <p:cNvPr id="7" name="Freeform 2">
            <a:extLst>
              <a:ext uri="{FF2B5EF4-FFF2-40B4-BE49-F238E27FC236}">
                <a16:creationId xmlns:a16="http://schemas.microsoft.com/office/drawing/2014/main" id="{85F1561A-AC8A-802D-5DFC-C98AA16F77C3}"/>
              </a:ext>
            </a:extLst>
          </p:cNvPr>
          <p:cNvSpPr/>
          <p:nvPr/>
        </p:nvSpPr>
        <p:spPr>
          <a:xfrm>
            <a:off x="7624012" y="4321833"/>
            <a:ext cx="4832531" cy="3392471"/>
          </a:xfrm>
          <a:custGeom>
            <a:avLst/>
            <a:gdLst/>
            <a:ahLst/>
            <a:cxnLst/>
            <a:rect l="l" t="t" r="r" b="b"/>
            <a:pathLst>
              <a:path w="3196767" h="2469503">
                <a:moveTo>
                  <a:pt x="0" y="0"/>
                </a:moveTo>
                <a:lnTo>
                  <a:pt x="3196767" y="0"/>
                </a:lnTo>
                <a:lnTo>
                  <a:pt x="3196767" y="2469503"/>
                </a:lnTo>
                <a:lnTo>
                  <a:pt x="0" y="246950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Freeform 12">
            <a:extLst>
              <a:ext uri="{FF2B5EF4-FFF2-40B4-BE49-F238E27FC236}">
                <a16:creationId xmlns:a16="http://schemas.microsoft.com/office/drawing/2014/main" id="{5DE8D39F-2B78-B29D-8AA0-DF6D11BB1BBB}"/>
              </a:ext>
            </a:extLst>
          </p:cNvPr>
          <p:cNvSpPr/>
          <p:nvPr/>
        </p:nvSpPr>
        <p:spPr>
          <a:xfrm>
            <a:off x="1064314" y="4681530"/>
            <a:ext cx="2245998" cy="1594659"/>
          </a:xfrm>
          <a:custGeom>
            <a:avLst/>
            <a:gdLst/>
            <a:ahLst/>
            <a:cxnLst/>
            <a:rect l="l" t="t" r="r" b="b"/>
            <a:pathLst>
              <a:path w="2245998" h="1594659">
                <a:moveTo>
                  <a:pt x="0" y="0"/>
                </a:moveTo>
                <a:lnTo>
                  <a:pt x="2245998" y="0"/>
                </a:lnTo>
                <a:lnTo>
                  <a:pt x="2245998" y="1594658"/>
                </a:lnTo>
                <a:lnTo>
                  <a:pt x="0" y="1594658"/>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80A0F53D-6628-B3BE-3B8B-18D9E8033311}"/>
              </a:ext>
            </a:extLst>
          </p:cNvPr>
          <p:cNvPicPr>
            <a:picLocks noChangeAspect="1"/>
          </p:cNvPicPr>
          <p:nvPr/>
        </p:nvPicPr>
        <p:blipFill>
          <a:blip r:embed="rId6"/>
          <a:stretch>
            <a:fillRect/>
          </a:stretch>
        </p:blipFill>
        <p:spPr>
          <a:xfrm>
            <a:off x="1510141" y="1701612"/>
            <a:ext cx="9022862" cy="3773751"/>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0F3ECA3E-C620-D529-CC09-56FB16F107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3511551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1A00E519-F813-AFF5-44A9-AD65C15E74DB}"/>
              </a:ext>
            </a:extLst>
          </p:cNvPr>
          <p:cNvPicPr>
            <a:picLocks noChangeAspect="1"/>
          </p:cNvPicPr>
          <p:nvPr/>
        </p:nvPicPr>
        <p:blipFill>
          <a:blip r:embed="rId5"/>
          <a:stretch>
            <a:fillRect/>
          </a:stretch>
        </p:blipFill>
        <p:spPr>
          <a:xfrm>
            <a:off x="2001056" y="1550621"/>
            <a:ext cx="7955970" cy="2353260"/>
          </a:xfrm>
          <a:prstGeom prst="rect">
            <a:avLst/>
          </a:prstGeom>
        </p:spPr>
      </p:pic>
    </p:spTree>
    <p:extLst>
      <p:ext uri="{BB962C8B-B14F-4D97-AF65-F5344CB8AC3E}">
        <p14:creationId xmlns:p14="http://schemas.microsoft.com/office/powerpoint/2010/main" val="1844049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F77A9C48-CBC0-7C2E-E2EB-2FC83AD593E6}"/>
              </a:ext>
            </a:extLst>
          </p:cNvPr>
          <p:cNvSpPr txBox="1"/>
          <p:nvPr/>
        </p:nvSpPr>
        <p:spPr>
          <a:xfrm>
            <a:off x="882501" y="712381"/>
            <a:ext cx="10292317" cy="1200329"/>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1. </a:t>
            </a: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hợp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nghĩa</a:t>
            </a:r>
            <a:r>
              <a:rPr lang="en-US" sz="3600" b="1" dirty="0">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(in </a:t>
            </a:r>
            <a:r>
              <a:rPr lang="en-US" sz="3600" dirty="0" err="1">
                <a:latin typeface="Cambria" panose="02040503050406030204" pitchFamily="18" charset="0"/>
                <a:ea typeface="Cambria" panose="02040503050406030204" pitchFamily="18" charset="0"/>
              </a:rPr>
              <a:t>nghiêng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hoa</a:t>
            </a:r>
            <a:r>
              <a:rPr lang="en-US" sz="3600" dirty="0">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183965F5-D743-3D2B-FA7C-522B00EAFFD6}"/>
              </a:ext>
            </a:extLst>
          </p:cNvPr>
          <p:cNvPicPr>
            <a:picLocks noChangeAspect="1"/>
          </p:cNvPicPr>
          <p:nvPr/>
        </p:nvPicPr>
        <p:blipFill>
          <a:blip r:embed="rId3"/>
          <a:stretch>
            <a:fillRect/>
          </a:stretch>
        </p:blipFill>
        <p:spPr>
          <a:xfrm>
            <a:off x="1293185" y="2202490"/>
            <a:ext cx="9700880" cy="3824796"/>
          </a:xfrm>
          <a:prstGeom prst="rect">
            <a:avLst/>
          </a:prstGeom>
        </p:spPr>
      </p:pic>
    </p:spTree>
    <p:extLst>
      <p:ext uri="{BB962C8B-B14F-4D97-AF65-F5344CB8AC3E}">
        <p14:creationId xmlns:p14="http://schemas.microsoft.com/office/powerpoint/2010/main" val="2714414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a:t>
            </a:r>
            <a:r>
              <a:rPr kumimoji="0" lang="en-US" sz="8000" b="1" i="0" u="none" strike="noStrike" kern="0" cap="none" spc="0" normalizeH="0" noProof="0" dirty="0">
                <a:ln>
                  <a:noFill/>
                </a:ln>
                <a:solidFill>
                  <a:srgbClr val="002060"/>
                </a:solidFill>
                <a:effectLst/>
                <a:uLnTx/>
                <a:uFillTx/>
                <a:latin typeface="Arial" panose="020B0604020202020204" pitchFamily="34" charset="0"/>
                <a:ea typeface="Calibri"/>
                <a:cs typeface="Calibri"/>
                <a:sym typeface="Calibri"/>
              </a:rPr>
              <a:t>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83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D86DB6C-D206-FA0D-D19E-4D28F02B6D3B}"/>
              </a:ext>
            </a:extLst>
          </p:cNvPr>
          <p:cNvSpPr txBox="1"/>
          <p:nvPr/>
        </p:nvSpPr>
        <p:spPr>
          <a:xfrm>
            <a:off x="637953" y="1158972"/>
            <a:ext cx="11313042" cy="4401205"/>
          </a:xfrm>
          <a:prstGeom prst="rect">
            <a:avLst/>
          </a:prstGeom>
          <a:noFill/>
        </p:spPr>
        <p:txBody>
          <a:bodyPr wrap="square">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Từ nhỏ, Lương Thế Vinh đã  </a:t>
            </a:r>
            <a:r>
              <a:rPr lang="vi-VN" sz="4000" b="1" i="0" dirty="0">
                <a:solidFill>
                  <a:srgbClr val="FF0000"/>
                </a:solidFill>
                <a:effectLst/>
                <a:latin typeface="Cambria" panose="02040503050406030204" pitchFamily="18" charset="0"/>
                <a:ea typeface="Cambria" panose="02040503050406030204" pitchFamily="18" charset="0"/>
              </a:rPr>
              <a:t>nổi tiếng</a:t>
            </a:r>
            <a:r>
              <a:rPr lang="vi-VN" sz="4000" b="0" i="0" dirty="0">
                <a:solidFill>
                  <a:srgbClr val="FF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về </a:t>
            </a:r>
            <a:r>
              <a:rPr lang="vi-VN" sz="4000" b="1" i="0" dirty="0">
                <a:solidFill>
                  <a:srgbClr val="FF0000"/>
                </a:solidFill>
                <a:effectLst/>
                <a:latin typeface="Cambria" panose="02040503050406030204" pitchFamily="18" charset="0"/>
                <a:ea typeface="Cambria" panose="02040503050406030204" pitchFamily="18" charset="0"/>
              </a:rPr>
              <a:t>quan sát</a:t>
            </a:r>
            <a:r>
              <a:rPr lang="vi-VN" sz="4000" b="0" i="0" dirty="0">
                <a:solidFill>
                  <a:srgbClr val="000000"/>
                </a:solidFill>
                <a:effectLst/>
                <a:latin typeface="Cambria" panose="02040503050406030204" pitchFamily="18" charset="0"/>
                <a:ea typeface="Cambria" panose="02040503050406030204" pitchFamily="18" charset="0"/>
              </a:rPr>
              <a:t> và tính toán. Một hôm, cậu đem một quả bưởi ra bãi cỏ làm bóng chơi với các bạn. Đang chơi, bỗng quả bưởi </a:t>
            </a:r>
            <a:r>
              <a:rPr lang="vi-VN" sz="4000" b="1" i="0" dirty="0">
                <a:solidFill>
                  <a:srgbClr val="FF0000"/>
                </a:solidFill>
                <a:effectLst/>
                <a:latin typeface="Cambria" panose="02040503050406030204" pitchFamily="18" charset="0"/>
                <a:ea typeface="Cambria" panose="02040503050406030204" pitchFamily="18" charset="0"/>
              </a:rPr>
              <a:t>lăn</a:t>
            </a:r>
            <a:r>
              <a:rPr lang="vi-VN" sz="4000" b="0" i="0" dirty="0">
                <a:solidFill>
                  <a:srgbClr val="000000"/>
                </a:solidFill>
                <a:effectLst/>
                <a:latin typeface="Cambria" panose="02040503050406030204" pitchFamily="18" charset="0"/>
                <a:ea typeface="Cambria" panose="02040503050406030204" pitchFamily="18" charset="0"/>
              </a:rPr>
              <a:t> xuống một cái hố gần đó. Bọn trẻ nhìn xuống cái hố đầy nuối tiếc. Vinh bảo bọn trẻ lấy nước đổ vào cái hố ấy. Nước </a:t>
            </a:r>
            <a:r>
              <a:rPr lang="vi-VN" sz="4000" b="1" i="0" dirty="0">
                <a:solidFill>
                  <a:srgbClr val="FF0000"/>
                </a:solidFill>
                <a:effectLst/>
                <a:latin typeface="Cambria" panose="02040503050406030204" pitchFamily="18" charset="0"/>
                <a:ea typeface="Cambria" panose="02040503050406030204" pitchFamily="18" charset="0"/>
              </a:rPr>
              <a:t>dâng</a:t>
            </a:r>
            <a:r>
              <a:rPr lang="vi-VN" sz="4000" b="0" i="0" dirty="0">
                <a:solidFill>
                  <a:srgbClr val="000000"/>
                </a:solidFill>
                <a:effectLst/>
                <a:latin typeface="Cambria" panose="02040503050406030204" pitchFamily="18" charset="0"/>
                <a:ea typeface="Cambria" panose="02040503050406030204" pitchFamily="18" charset="0"/>
              </a:rPr>
              <a:t> đến đâu, bưởi nổi lên đến đó.</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413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algn="just"/>
            <a:r>
              <a:rPr lang="en-US" sz="4000" b="1" dirty="0">
                <a:solidFill>
                  <a:srgbClr val="002060"/>
                </a:solidFill>
                <a:latin typeface="Cambria" panose="02040503050406030204" pitchFamily="18" charset="0"/>
                <a:ea typeface="Cambria" panose="02040503050406030204" pitchFamily="18" charset="0"/>
              </a:rPr>
              <a:t>2. </a:t>
            </a: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không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đồng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nghĩa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sau</a:t>
            </a:r>
            <a:r>
              <a:rPr lang="en-US" sz="4000" b="1" dirty="0">
                <a:solidFill>
                  <a:srgbClr val="002060"/>
                </a:solidFill>
                <a:latin typeface="Cambria" panose="02040503050406030204" pitchFamily="18" charset="0"/>
                <a:ea typeface="Cambria" panose="02040503050406030204" pitchFamily="18" charset="0"/>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 </a:t>
            </a:r>
            <a:r>
              <a:rPr lang="en-US" sz="3200" dirty="0" err="1">
                <a:solidFill>
                  <a:srgbClr val="002060"/>
                </a:solidFill>
                <a:latin typeface="Cambria" panose="02040503050406030204" pitchFamily="18" charset="0"/>
                <a:ea typeface="Cambria" panose="02040503050406030204" pitchFamily="18" charset="0"/>
              </a:rPr>
              <a:t>nhân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bè</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quốc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endParaRPr lang="en-US" sz="3200"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b. </a:t>
            </a:r>
            <a:r>
              <a:rPr lang="en-US" sz="3200" dirty="0" err="1">
                <a:solidFill>
                  <a:srgbClr val="002060"/>
                </a:solidFill>
                <a:latin typeface="Cambria" panose="02040503050406030204" pitchFamily="18" charset="0"/>
                <a:ea typeface="Cambria" panose="02040503050406030204" pitchFamily="18" charset="0"/>
              </a:rPr>
              <a:t>dũng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lĩnh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dạ</a:t>
            </a:r>
            <a:r>
              <a:rPr lang="en-US" sz="3200" dirty="0">
                <a:solidFill>
                  <a:srgbClr val="002060"/>
                </a:solidFill>
                <a:latin typeface="Cambria" panose="02040503050406030204" pitchFamily="18" charset="0"/>
                <a:ea typeface="Cambria" panose="02040503050406030204" pitchFamily="18" charset="0"/>
              </a:rPr>
              <a:t>, can </a:t>
            </a:r>
            <a:r>
              <a:rPr lang="en-US" sz="3200" dirty="0" err="1">
                <a:solidFill>
                  <a:srgbClr val="002060"/>
                </a:solidFill>
                <a:latin typeface="Cambria" panose="02040503050406030204" pitchFamily="18" charset="0"/>
                <a:ea typeface="Cambria" panose="02040503050406030204" pitchFamily="18" charset="0"/>
              </a:rPr>
              <a:t>đảm</a:t>
            </a:r>
            <a:endParaRPr lang="en-US" sz="3200"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mbria" panose="02040503050406030204" pitchFamily="18" charset="0"/>
                <a:ea typeface="Cambria" panose="02040503050406030204" pitchFamily="18" charset="0"/>
              </a:rPr>
              <a:t>c. tổ quốc, non sông, nhà nước, đất nước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3409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2</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4098" name="Picture 2" descr="Bài giảng Đạo đức lớp 2 - Tuần 16 - YouTube">
            <a:extLst>
              <a:ext uri="{FF2B5EF4-FFF2-40B4-BE49-F238E27FC236}">
                <a16:creationId xmlns:a16="http://schemas.microsoft.com/office/drawing/2014/main" id="{B9D58430-A133-4931-BCE0-426A5B9BB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455" y="2254703"/>
            <a:ext cx="6792686" cy="382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43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226</TotalTime>
  <Words>772</Words>
  <Application>Microsoft Office PowerPoint</Application>
  <PresentationFormat>Widescreen</PresentationFormat>
  <Paragraphs>44</Paragraphs>
  <Slides>22</Slides>
  <Notes>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Aptos</vt:lpstr>
      <vt:lpstr>Aptos Display</vt:lpstr>
      <vt:lpstr>Arial</vt:lpstr>
      <vt:lpstr>Calibri</vt:lpstr>
      <vt:lpstr>Cambria</vt:lpstr>
      <vt:lpstr>思源黑体 Medium</vt:lpstr>
      <vt:lpstr>Office Theme</vt:lpstr>
      <vt:lpstr>Custom Design</vt:lpstr>
      <vt:lpstr>Office 主题​​</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36</cp:revision>
  <dcterms:created xsi:type="dcterms:W3CDTF">2024-03-31T11:53:42Z</dcterms:created>
  <dcterms:modified xsi:type="dcterms:W3CDTF">2025-04-06T03:10:45Z</dcterms:modified>
  <cp:category>9Slide.vn</cp:category>
</cp:coreProperties>
</file>