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5" r:id="rId3"/>
    <p:sldMasterId id="2147483716" r:id="rId4"/>
    <p:sldMasterId id="2147483721" r:id="rId5"/>
    <p:sldMasterId id="2147483743" r:id="rId6"/>
    <p:sldMasterId id="2147483745" r:id="rId7"/>
    <p:sldMasterId id="2147483764" r:id="rId8"/>
  </p:sldMasterIdLst>
  <p:notesMasterIdLst>
    <p:notesMasterId r:id="rId28"/>
  </p:notesMasterIdLst>
  <p:sldIdLst>
    <p:sldId id="299" r:id="rId9"/>
    <p:sldId id="294" r:id="rId10"/>
    <p:sldId id="320" r:id="rId11"/>
    <p:sldId id="300" r:id="rId12"/>
    <p:sldId id="328" r:id="rId13"/>
    <p:sldId id="353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9" r:id="rId25"/>
    <p:sldId id="350" r:id="rId26"/>
    <p:sldId id="352" r:id="rId27"/>
  </p:sldIdLst>
  <p:sldSz cx="12192000" cy="6858000"/>
  <p:notesSz cx="6858000" cy="9144000"/>
  <p:embeddedFontLst>
    <p:embeddedFont>
      <p:font typeface="黑体" panose="02010609060101010101" pitchFamily="49" charset="-122"/>
      <p:regular r:id="rId29"/>
    </p:embeddedFont>
    <p:embeddedFont>
      <p:font typeface="#9Slide03 AmpleSoft" panose="020B0604020202020204" charset="0"/>
      <p:regular r:id="rId30"/>
    </p:embeddedFont>
    <p:embeddedFont>
      <p:font typeface="#9Slide03 Arima Madurai Black" panose="020B0604020202020204" charset="0"/>
      <p:bold r:id="rId31"/>
    </p:embeddedFont>
    <p:embeddedFont>
      <p:font typeface="#9Slide03 SVNNew Athletic M54" panose="02000500000000000000" charset="0"/>
      <p:regular r:id="rId32"/>
    </p:embeddedFont>
    <p:embeddedFont>
      <p:font typeface="#9Slide07 Altus" panose="020B0604020202020204" charset="0"/>
      <p:regular r:id="rId33"/>
    </p:embeddedFont>
    <p:embeddedFont>
      <p:font typeface="#9Slide07 HoneyCream" panose="020B0604020202020204" charset="0"/>
      <p:regular r:id="rId34"/>
    </p:embeddedFont>
    <p:embeddedFont>
      <p:font typeface="#9Slide07 SVNAppleberry" panose="02040603050506020204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  <p:embeddedFont>
      <p:font typeface="SVN-Poky's" panose="020B0604020202020204" charset="0"/>
      <p:regular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93A"/>
    <a:srgbClr val="A379B9"/>
    <a:srgbClr val="DC7092"/>
    <a:srgbClr val="82BED4"/>
    <a:srgbClr val="EBCDE7"/>
    <a:srgbClr val="F2B153"/>
    <a:srgbClr val="EE8B9F"/>
    <a:srgbClr val="EFA7BD"/>
    <a:srgbClr val="FBE8D6"/>
    <a:srgbClr val="C693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5697" autoAdjust="0"/>
  </p:normalViewPr>
  <p:slideViewPr>
    <p:cSldViewPr snapToGrid="0">
      <p:cViewPr varScale="1">
        <p:scale>
          <a:sx n="70" d="100"/>
          <a:sy n="70" d="100"/>
        </p:scale>
        <p:origin x="32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1.fntdata"/><Relationship Id="rId21" Type="http://schemas.openxmlformats.org/officeDocument/2006/relationships/slide" Target="slides/slide13.xml"/><Relationship Id="rId34" Type="http://schemas.openxmlformats.org/officeDocument/2006/relationships/font" Target="fonts/font6.fntdata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B927A-365D-44EC-9EDC-EC0AFF40BA2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D72F5-3990-420F-BCDE-843F8BE3E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53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D72F5-3990-420F-BCDE-843F8BE3E2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4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74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20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629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935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4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6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4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6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373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59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54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45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80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8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6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19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1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07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250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43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38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06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7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8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0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1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4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13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8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5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3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59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63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62083-1D4B-468B-A0C4-4A60E08442EB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2E87B-7E97-4FCA-856E-4D611E5D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2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62083-1D4B-468B-A0C4-4A60E08442EB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2E87B-7E97-4FCA-856E-4D611E5D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8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0CEF8-ACD9-458E-A265-D7361D1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E3DC2-6C8E-461B-98A5-871D07DAA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25E89-DA91-4159-90FD-BEBC9EED3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C167-D0F6-410A-BC25-82C22CD3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BAD40-7F7B-4BAB-971E-E24F119D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53603-F809-457C-A7E5-63C060A18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769B-197C-45A5-B508-E0FBB48A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9EEDA-CF25-4B8A-B828-128E277CA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7D263-C91E-49ED-AE84-CB991AF20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F6E3F-7E36-40EB-B7F3-AA743681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5F0FC-3FC6-49CE-BF5C-80E795AA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4F77A-8F4A-4BC3-BA91-05D3A9EB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0AB2DF-965B-481A-9902-DB360E19E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967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8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C047-B0ED-4533-A8B6-DED50541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EB4A2-AE33-47D4-81BE-D69AD1994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1C0AF-AE20-4F7A-969C-37F7C9C2D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B81D4-519D-4BDC-94D1-3318B54F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9B666-2448-4475-9A2B-081FE6019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1CB763-BD22-4748-A809-B36F21D5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60E153-C19E-4802-97CD-99A76A0E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FDC5C0-AFC4-4419-A6BF-77FB0BA1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F0D0D-DD41-4A00-9143-A9F26A660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0766-D730-469D-90CE-E9CAA8FB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4158CD-F484-4247-BE7E-6658D4CC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9FD14-DF82-42D0-8355-12C99EBB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2DFA0-EE51-4EDC-8DE0-95A46035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91EE3-D00E-4B81-BDDF-4C8595036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F6E42-A640-4701-AEFF-6DBB5EB71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AE135C-56A7-45E7-A952-62F69034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F7C15-7AA0-4606-B149-6159311D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0BAE6-8643-4EF7-A5F9-5670E895F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5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220E-68D8-4EB9-91A1-3200BA89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80AC1-E9E2-4705-A85B-7341A0D4E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4F2CB-7BE7-4AAA-8945-D23E974AD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ACABA-82C1-4D74-B79B-15D2D69B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91D0C-BB13-4B1E-B8E3-D7EE12A1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97C4E-D467-4B62-AA9F-D663451E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00D90-E22C-4308-AAB1-444B64F28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9868-94BD-43F8-8317-FE7D35F4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95DDD3-6543-4926-B083-87113DCC5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FEB44-A708-405E-A5FE-C72FC8C63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9D338-C412-4C58-B08A-273DC59B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6CD10-80B7-48A8-90E1-51A65CE9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C134D-55E0-4E16-BF61-89539312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00975-30A2-40ED-A763-1CE43598D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967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B254-1968-42BC-B592-6183EFCB6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388AB-85B4-40C1-A1CE-276CBE678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226FD-ABB0-4DC4-8532-F47E6966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F6361-7F01-4F84-A0CC-AA5FE2ED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4A92-556C-4CCF-BAEB-F5C0A698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009032-AF31-479D-B4F4-D2A4E1BD9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7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0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3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0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heme" Target="../theme/theme6.xml"/><Relationship Id="rId4" Type="http://schemas.openxmlformats.org/officeDocument/2006/relationships/tags" Target="../tags/tag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E4FAB-DCB5-4E77-A26A-415CA48FEDC1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5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7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4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987063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82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899739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265569-1C8F-4290-A303-390554A8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A4BBE-E1E9-442E-A2FB-B335AC7C2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D792B-C312-4783-9D19-64E2E319B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81A82-EC50-4150-B959-7DB85990B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9236D-1BA7-4B83-9B81-D4ACBA072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2AEAC2-BF8F-C1BC-B63E-9A305D4322B2}"/>
              </a:ext>
            </a:extLst>
          </p:cNvPr>
          <p:cNvSpPr txBox="1">
            <a:spLocks/>
          </p:cNvSpPr>
          <p:nvPr userDrawn="1"/>
        </p:nvSpPr>
        <p:spPr>
          <a:xfrm>
            <a:off x="12192000" y="-4936603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FC8A9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248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60" r:id="rId2"/>
    <p:sldLayoutId id="2147483747" r:id="rId3"/>
    <p:sldLayoutId id="2147483763" r:id="rId4"/>
    <p:sldLayoutId id="2147483762" r:id="rId5"/>
    <p:sldLayoutId id="2147483761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22AEAC2-BF8F-C1BC-B63E-9A305D4322B2}"/>
              </a:ext>
            </a:extLst>
          </p:cNvPr>
          <p:cNvSpPr txBox="1">
            <a:spLocks/>
          </p:cNvSpPr>
          <p:nvPr userDrawn="1"/>
        </p:nvSpPr>
        <p:spPr>
          <a:xfrm>
            <a:off x="12192000" y="-4936603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FC8A9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0819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2.png"/><Relationship Id="rId5" Type="http://schemas.openxmlformats.org/officeDocument/2006/relationships/image" Target="../media/image51.png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2.png"/><Relationship Id="rId5" Type="http://schemas.openxmlformats.org/officeDocument/2006/relationships/image" Target="../media/image4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2.png"/><Relationship Id="rId5" Type="http://schemas.openxmlformats.org/officeDocument/2006/relationships/image" Target="../media/image51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8.pn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40.png"/><Relationship Id="rId5" Type="http://schemas.openxmlformats.org/officeDocument/2006/relationships/image" Target="../media/image15.png"/><Relationship Id="rId10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5" Type="http://schemas.openxmlformats.org/officeDocument/2006/relationships/audio" Target="../media/audio1.wav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3130578" y="-1562595"/>
            <a:ext cx="5441306" cy="930143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32709" y="1129033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KHỞI </a:t>
            </a:r>
          </a:p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ĐỘNG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1343632" y="1140608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</a:rPr>
              <a:t>KHỞI </a:t>
            </a:r>
          </a:p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</a:rPr>
              <a:t>ĐỘNG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468305" y="1087661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rgbClr val="82BED4"/>
                </a:solidFill>
                <a:latin typeface="SVN-Poky's" panose="020B0606040200020203" pitchFamily="34" charset="0"/>
              </a:rPr>
              <a:t>KHỞI </a:t>
            </a:r>
          </a:p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rgbClr val="F2B153"/>
                </a:solidFill>
                <a:latin typeface="SVN-Poky's" panose="020B0606040200020203" pitchFamily="34" charset="0"/>
              </a:rPr>
              <a:t>ĐỘNG</a:t>
            </a:r>
          </a:p>
        </p:txBody>
      </p:sp>
      <p:pic>
        <p:nvPicPr>
          <p:cNvPr id="16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08969" y="1409179"/>
            <a:ext cx="2434496" cy="3464021"/>
          </a:xfrm>
          <a:prstGeom prst="rect">
            <a:avLst/>
          </a:prstGeom>
        </p:spPr>
      </p:pic>
      <p:pic>
        <p:nvPicPr>
          <p:cNvPr id="21" name="图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9" y="-337843"/>
            <a:ext cx="2392512" cy="2392512"/>
          </a:xfrm>
          <a:prstGeom prst="rect">
            <a:avLst/>
          </a:prstGeom>
        </p:spPr>
      </p:pic>
      <p:pic>
        <p:nvPicPr>
          <p:cNvPr id="2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18" y="3578318"/>
            <a:ext cx="3854454" cy="3854454"/>
          </a:xfrm>
          <a:prstGeom prst="rect">
            <a:avLst/>
          </a:prstGeom>
        </p:spPr>
      </p:pic>
      <p:pic>
        <p:nvPicPr>
          <p:cNvPr id="23" name="图片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24" name="图片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912308" y="367470"/>
            <a:ext cx="2751423" cy="117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25 000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5 000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30 000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40 000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61928" y="2230677"/>
            <a:ext cx="44358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0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: 3 x 5 = ?</a:t>
            </a:r>
          </a:p>
        </p:txBody>
      </p:sp>
    </p:spTree>
    <p:extLst>
      <p:ext uri="{BB962C8B-B14F-4D97-AF65-F5344CB8AC3E}">
        <p14:creationId xmlns:p14="http://schemas.microsoft.com/office/powerpoint/2010/main" val="12132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5101511" y="3588147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9533" y="3279839"/>
            <a:ext cx="1018120" cy="12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498330" y="3205685"/>
            <a:ext cx="1846046" cy="1589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317726" y="311529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6385642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731647" y="5247648"/>
            <a:ext cx="3102664" cy="1760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57770" y="2107566"/>
            <a:ext cx="5205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0593A"/>
                </a:solidFill>
                <a:latin typeface="UTM Alberta Heavy" panose="02040603050506020204" pitchFamily="18" charset="0"/>
                <a:cs typeface="Arial" panose="020B0604020202020204" pitchFamily="34" charset="0"/>
              </a:rPr>
              <a:t>8 0000 : (2 x 4)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059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1 000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4 000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2 000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8 000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147459" y="3146903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8047" y="3373913"/>
            <a:ext cx="1012024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177524" y="3186119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2" y="1662690"/>
            <a:ext cx="4864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Linh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tờ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tiền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loại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10 000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mua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chì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chì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tiền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55994" y="383866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4 000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55994" y="2498560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2 000 </a:t>
              </a:r>
              <a:r>
                <a:rPr lang="en-US" sz="4000" dirty="0" err="1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đồng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515093" y="1034142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5 000 </a:t>
              </a:r>
              <a:r>
                <a:rPr lang="en-US" sz="4000" dirty="0" err="1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đồng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903272" y="2160820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9010412" y="659059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5098348" y="3615353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8345" y="3306167"/>
            <a:ext cx="1018120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387567" y="3057191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F14894-E926-4BE5-AF06-33C658C3335E}"/>
              </a:ext>
            </a:extLst>
          </p:cNvPr>
          <p:cNvSpPr/>
          <p:nvPr/>
        </p:nvSpPr>
        <p:spPr>
          <a:xfrm>
            <a:off x="7084881" y="219822"/>
            <a:ext cx="1983051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33776" y="1563924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4947012" y="3230222"/>
            <a:ext cx="1578207" cy="139175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41736" y="224276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0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53947" y="4368987"/>
            <a:ext cx="4989001" cy="28305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1" y="1349884"/>
            <a:ext cx="48643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-gam cam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30 000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-gam cam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tiền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0221" y="52071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90 000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16855" y="2133825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85 000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60 000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45 000 </a:t>
              </a:r>
              <a:r>
                <a:rPr lang="en-US" sz="4000" noProof="0" dirty="0" err="1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đồng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869827" y="1742974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4789107" y="329717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2743" y="3286614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4734787" y="2952621"/>
            <a:ext cx="1578207" cy="13917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13A54-5CA0-4ED9-BF6D-0077B27AAB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6679960" y="2952620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27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FE1768-B534-350D-2314-3A19213D0D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E790FB-80A6-5BB0-A042-05188EB49C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84" y="1492843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B477ACEA-C8EB-4591-A3C9-F7C3DD32C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-161925"/>
            <a:ext cx="11347997" cy="75709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8" y="158139"/>
            <a:ext cx="2214802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4" y="682161"/>
            <a:ext cx="2214802" cy="2445087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1701860-DAB4-4008-97A3-0D20B0D2B081}"/>
              </a:ext>
            </a:extLst>
          </p:cNvPr>
          <p:cNvGrpSpPr/>
          <p:nvPr/>
        </p:nvGrpSpPr>
        <p:grpSpPr>
          <a:xfrm>
            <a:off x="3380874" y="406511"/>
            <a:ext cx="3855804" cy="1301632"/>
            <a:chOff x="4679998" y="1189232"/>
            <a:chExt cx="2832005" cy="86497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0D854E9-C297-421C-A875-D6837C925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9998" y="1189232"/>
              <a:ext cx="2832005" cy="864978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3A8208F-A386-44C7-B9A3-19B03D0898D1}"/>
                </a:ext>
              </a:extLst>
            </p:cNvPr>
            <p:cNvSpPr txBox="1"/>
            <p:nvPr/>
          </p:nvSpPr>
          <p:spPr>
            <a:xfrm>
              <a:off x="4766582" y="1414830"/>
              <a:ext cx="533400" cy="470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SVN-Adam Gorry" panose="02040603050506020204" pitchFamily="18" charset="0"/>
                  <a:ea typeface="字魂141号-活力悦动体" panose="00000500000000000000" pitchFamily="2" charset="-122"/>
                </a:rPr>
                <a:t>T</a:t>
              </a:r>
              <a:endParaRPr lang="zh-CN" altLang="en-US" sz="4000" dirty="0">
                <a:solidFill>
                  <a:schemeClr val="bg1"/>
                </a:solidFill>
                <a:latin typeface="SVN-Adam Gorry" panose="02040603050506020204" pitchFamily="18" charset="0"/>
                <a:ea typeface="字魂141号-活力悦动体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E8B1D82-191C-4D74-BFC8-8BBCA3C4DA83}"/>
                </a:ext>
              </a:extLst>
            </p:cNvPr>
            <p:cNvSpPr txBox="1"/>
            <p:nvPr/>
          </p:nvSpPr>
          <p:spPr>
            <a:xfrm>
              <a:off x="5508171" y="1363890"/>
              <a:ext cx="533400" cy="470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SVN-Adam Gorry" panose="02040603050506020204" pitchFamily="18" charset="0"/>
                  <a:ea typeface="字魂141号-活力悦动体" panose="00000500000000000000" pitchFamily="2" charset="-122"/>
                </a:rPr>
                <a:t>O</a:t>
              </a:r>
              <a:endParaRPr lang="zh-CN" altLang="en-US" sz="4000" dirty="0">
                <a:solidFill>
                  <a:schemeClr val="bg1"/>
                </a:solidFill>
                <a:latin typeface="SVN-Adam Gorry" panose="02040603050506020204" pitchFamily="18" charset="0"/>
                <a:ea typeface="字魂141号-活力悦动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C8CC6EB-E4E2-4729-9132-F0FE704EE448}"/>
                </a:ext>
              </a:extLst>
            </p:cNvPr>
            <p:cNvSpPr txBox="1"/>
            <p:nvPr/>
          </p:nvSpPr>
          <p:spPr>
            <a:xfrm>
              <a:off x="6202994" y="1367065"/>
              <a:ext cx="533400" cy="470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SVN-Adam Gorry" panose="02040603050506020204" pitchFamily="18" charset="0"/>
                  <a:ea typeface="字魂141号-活力悦动体" panose="00000500000000000000" pitchFamily="2" charset="-122"/>
                </a:rPr>
                <a:t>Á</a:t>
              </a:r>
              <a:endParaRPr lang="zh-CN" altLang="en-US" sz="4000" dirty="0">
                <a:solidFill>
                  <a:schemeClr val="bg1"/>
                </a:solidFill>
                <a:latin typeface="SVN-Adam Gorry" panose="02040603050506020204" pitchFamily="18" charset="0"/>
                <a:ea typeface="字魂141号-活力悦动体" panose="00000500000000000000" pitchFamily="2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3168F38-AFC3-49B9-BA18-E7AC22CB6AEF}"/>
                </a:ext>
              </a:extLst>
            </p:cNvPr>
            <p:cNvSpPr txBox="1"/>
            <p:nvPr/>
          </p:nvSpPr>
          <p:spPr>
            <a:xfrm>
              <a:off x="6892020" y="1395780"/>
              <a:ext cx="533400" cy="470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SVN-Adam Gorry" panose="02040603050506020204" pitchFamily="18" charset="0"/>
                  <a:ea typeface="字魂141号-活力悦动体" panose="00000500000000000000" pitchFamily="2" charset="-122"/>
                </a:rPr>
                <a:t>N</a:t>
              </a:r>
              <a:endParaRPr lang="zh-CN" altLang="en-US" sz="4000" dirty="0">
                <a:solidFill>
                  <a:schemeClr val="bg1"/>
                </a:solidFill>
                <a:latin typeface="SVN-Adam Gorry" panose="02040603050506020204" pitchFamily="18" charset="0"/>
                <a:ea typeface="字魂141号-活力悦动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6018" y="3219429"/>
            <a:ext cx="12988018" cy="37307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rot="21378401">
            <a:off x="1162915" y="1478757"/>
            <a:ext cx="9866168" cy="2823112"/>
            <a:chOff x="2007147" y="7847543"/>
            <a:chExt cx="9866168" cy="2823112"/>
          </a:xfrm>
        </p:grpSpPr>
        <p:sp>
          <p:nvSpPr>
            <p:cNvPr id="20" name="文本框 3"/>
            <p:cNvSpPr txBox="1"/>
            <p:nvPr/>
          </p:nvSpPr>
          <p:spPr>
            <a:xfrm>
              <a:off x="2007147" y="7869888"/>
              <a:ext cx="986472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 w="136525">
                    <a:solidFill>
                      <a:schemeClr val="bg1">
                        <a:alpha val="93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F08A04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LUYỆN</a:t>
              </a:r>
              <a:r>
                <a:rPr kumimoji="0" lang="en-US" altLang="zh-CN" sz="8800" b="0" i="0" u="none" strike="noStrike" kern="1200" cap="none" spc="0" normalizeH="0" noProof="0" dirty="0">
                  <a:ln w="136525">
                    <a:solidFill>
                      <a:schemeClr val="bg1">
                        <a:alpha val="93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F08A04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 TẬP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 baseline="0" dirty="0">
                  <a:ln w="136525">
                    <a:solidFill>
                      <a:schemeClr val="bg1">
                        <a:alpha val="93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F08A04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CHUNG</a:t>
              </a:r>
              <a:endParaRPr kumimoji="0" lang="zh-CN" altLang="en-US" sz="8800" b="0" i="0" u="none" strike="noStrike" kern="1200" cap="none" spc="0" normalizeH="0" baseline="0" noProof="0" dirty="0">
                <a:ln w="136525">
                  <a:solidFill>
                    <a:schemeClr val="bg1">
                      <a:alpha val="93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2008590" y="7847543"/>
              <a:ext cx="986472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rgbClr val="EFA7BD"/>
                  </a:solidFill>
                  <a:effectLst>
                    <a:outerShdw blurRad="38100" dist="38100" dir="2700000" algn="tl">
                      <a:srgbClr val="F08A04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LUYỆN</a:t>
              </a:r>
              <a:r>
                <a:rPr kumimoji="0" lang="en-US" altLang="zh-CN" sz="8800" b="0" i="0" u="none" strike="noStrike" kern="1200" cap="none" spc="0" normalizeH="0" noProof="0" dirty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rgbClr val="EFA7BD"/>
                  </a:solidFill>
                  <a:effectLst>
                    <a:outerShdw blurRad="38100" dist="38100" dir="2700000" algn="tl">
                      <a:srgbClr val="F08A04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 TẬP</a:t>
              </a:r>
              <a:endParaRPr kumimoji="0" lang="en-US" altLang="zh-CN" sz="8800" b="0" i="0" u="none" strike="noStrike" kern="1200" cap="none" spc="0" normalizeH="0" noProof="0" dirty="0">
                <a:ln w="25400">
                  <a:solidFill>
                    <a:srgbClr val="DC7092"/>
                  </a:solidFill>
                  <a:prstDash val="solid"/>
                </a:ln>
                <a:solidFill>
                  <a:srgbClr val="EFA7BD"/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 baseline="0" dirty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F08A04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CHUNG</a:t>
              </a:r>
              <a:endParaRPr kumimoji="0" lang="zh-CN" altLang="en-US" sz="8800" b="0" i="0" u="none" strike="noStrike" kern="1200" cap="none" spc="0" normalizeH="0" baseline="0" noProof="0" dirty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sp>
        <p:nvSpPr>
          <p:cNvPr id="21" name="文本框 1"/>
          <p:cNvSpPr txBox="1"/>
          <p:nvPr/>
        </p:nvSpPr>
        <p:spPr>
          <a:xfrm>
            <a:off x="5196107" y="4345254"/>
            <a:ext cx="3516347" cy="721014"/>
          </a:xfrm>
          <a:prstGeom prst="roundRect">
            <a:avLst>
              <a:gd name="adj" fmla="val 50000"/>
            </a:avLst>
          </a:prstGeom>
          <a:solidFill>
            <a:srgbClr val="EBCDE7"/>
          </a:solidFill>
          <a:ln w="19050">
            <a:solidFill>
              <a:schemeClr val="bg1"/>
            </a:solidFill>
          </a:ln>
          <a:effectLst>
            <a:outerShdw blurRad="50800" dist="38100" dir="18900000" algn="bl" rotWithShape="0">
              <a:schemeClr val="tx1">
                <a:alpha val="40000"/>
              </a:schemeClr>
            </a:outerShdw>
          </a:effectLst>
        </p:spPr>
        <p:txBody>
          <a:bodyPr wrap="square" tIns="71755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A379B9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charset="-122"/>
                <a:cs typeface="思源黑体 CN Bold" panose="020B0800000000000000" charset="-122"/>
              </a:rPr>
              <a:t>Trang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A379B9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charset="-122"/>
                <a:cs typeface="思源黑体 CN Bold" panose="020B0800000000000000" charset="-122"/>
              </a:rPr>
              <a:t> 101</a:t>
            </a:r>
            <a:endParaRPr kumimoji="0" lang="en-US" altLang="zh-CN" sz="4000" b="0" i="0" u="none" strike="noStrike" kern="1200" cap="none" spc="0" normalizeH="0" baseline="0" noProof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A379B9"/>
              </a:solidFill>
              <a:effectLst/>
              <a:uLnTx/>
              <a:uFillTx/>
              <a:latin typeface="#9Slide07 SVNAppleberry" panose="02040603050506020204" pitchFamily="18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489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4" name="圆角矩形 33"/>
          <p:cNvSpPr/>
          <p:nvPr/>
        </p:nvSpPr>
        <p:spPr bwMode="auto">
          <a:xfrm>
            <a:off x="629904" y="786628"/>
            <a:ext cx="1106184" cy="584775"/>
          </a:xfrm>
          <a:prstGeom prst="rect">
            <a:avLst/>
          </a:prstGeom>
          <a:solidFill>
            <a:srgbClr val="F08A04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New Athletic M54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811916" y="786628"/>
            <a:ext cx="256221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120" normalizeH="0" baseline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altLang="zh-CN" sz="3200" b="0" i="0" u="none" strike="noStrike" kern="1200" cap="none" spc="12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12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E1F3B"/>
              </a:solidFill>
              <a:effectLst/>
              <a:uLnTx/>
              <a:uFillTx/>
              <a:latin typeface="#9Slide03 SVNNew Athletic M54" panose="02000500000000000000" pitchFamily="2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 descr="千库网_世界读书日卡通女孩趴着看书PNG素材_元素编号119407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6026" y="-320672"/>
            <a:ext cx="2655974" cy="26559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36088" y="1771144"/>
            <a:ext cx="3437861" cy="1984664"/>
          </a:xfrm>
          <a:prstGeom prst="rect">
            <a:avLst/>
          </a:prstGeom>
          <a:noFill/>
          <a:ln w="28575">
            <a:solidFill>
              <a:srgbClr val="82BED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2 000 x 4 x 5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36 000 : 6 : 2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30 000 : 3 x 6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456268" y="4090988"/>
            <a:ext cx="3717682" cy="1984664"/>
          </a:xfrm>
          <a:prstGeom prst="rect">
            <a:avLst/>
          </a:prstGeom>
          <a:noFill/>
          <a:ln w="28575">
            <a:solidFill>
              <a:srgbClr val="EE8B9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20 000 x (10 : 5)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80 000 : (2 x 4)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15 000 : (27 : 9)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514" y="1771144"/>
            <a:ext cx="1019838" cy="1984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29904" y="4079247"/>
            <a:ext cx="1019838" cy="1984664"/>
          </a:xfrm>
          <a:prstGeom prst="rect">
            <a:avLst/>
          </a:prstGeom>
          <a:solidFill>
            <a:srgbClr val="EE8B9F"/>
          </a:solidFill>
          <a:ln>
            <a:solidFill>
              <a:srgbClr val="EE8B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46685" y="1904414"/>
            <a:ext cx="2350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8 000 x 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69744" y="1904414"/>
            <a:ext cx="1965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= 40 000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246685" y="243874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6 000 : 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669744" y="2438742"/>
            <a:ext cx="1689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= 3 000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46685" y="2973070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10 000 x 6</a:t>
            </a:r>
          </a:p>
        </p:txBody>
      </p:sp>
      <p:sp>
        <p:nvSpPr>
          <p:cNvPr id="64" name="Rectangle 63"/>
          <p:cNvSpPr/>
          <p:nvPr/>
        </p:nvSpPr>
        <p:spPr>
          <a:xfrm>
            <a:off x="7669744" y="2973070"/>
            <a:ext cx="1957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= 60 000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246685" y="4201168"/>
            <a:ext cx="2590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20 000 x 2</a:t>
            </a:r>
          </a:p>
        </p:txBody>
      </p:sp>
      <p:sp>
        <p:nvSpPr>
          <p:cNvPr id="66" name="Rectangle 65"/>
          <p:cNvSpPr/>
          <p:nvPr/>
        </p:nvSpPr>
        <p:spPr>
          <a:xfrm>
            <a:off x="8039840" y="4170587"/>
            <a:ext cx="1965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= 40 000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49891" y="4764785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80 000 : 8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039840" y="4787081"/>
            <a:ext cx="1875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= 10 000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238669" y="5325825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15 000 : 3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087029" y="5325825"/>
            <a:ext cx="1683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= 5 000</a:t>
            </a:r>
          </a:p>
        </p:txBody>
      </p:sp>
    </p:spTree>
    <p:extLst>
      <p:ext uri="{BB962C8B-B14F-4D97-AF65-F5344CB8AC3E}">
        <p14:creationId xmlns:p14="http://schemas.microsoft.com/office/powerpoint/2010/main" val="166386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4" grpId="0" animBg="1"/>
      <p:bldP spid="59" grpId="0" animBg="1"/>
      <p:bldP spid="6" grpId="0" animBg="1"/>
      <p:bldP spid="60" grpId="0" animBg="1"/>
      <p:bldP spid="25" grpId="0"/>
      <p:bldP spid="26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矩形 1"/>
          <p:cNvSpPr/>
          <p:nvPr/>
        </p:nvSpPr>
        <p:spPr>
          <a:xfrm>
            <a:off x="397192" y="520354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47" name="圆角矩形 33"/>
          <p:cNvSpPr/>
          <p:nvPr/>
        </p:nvSpPr>
        <p:spPr bwMode="auto">
          <a:xfrm>
            <a:off x="629904" y="786628"/>
            <a:ext cx="1106184" cy="58477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New Athletic M54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8" name="文本框 34"/>
          <p:cNvSpPr txBox="1"/>
          <p:nvPr/>
        </p:nvSpPr>
        <p:spPr>
          <a:xfrm>
            <a:off x="1853480" y="694294"/>
            <a:ext cx="2562218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Đ, s </a:t>
            </a:r>
            <a:r>
              <a:rPr lang="en-US" altLang="zh-CN" sz="3200" b="1" dirty="0">
                <a:solidFill>
                  <a:srgbClr val="1E1F3B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1F3B"/>
              </a:solidFill>
              <a:effectLst/>
              <a:uLnTx/>
              <a:uFillTx/>
              <a:latin typeface="#9Slide03 Arima Madurai Black" panose="00000A00000000000000" pitchFamily="2" charset="0"/>
              <a:ea typeface="Microsoft YaHei UI" panose="020B0503020204020204" pitchFamily="34" charset="-122"/>
              <a:cs typeface="#9Slide03 Arima Madurai Black" panose="00000A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915" y="1891757"/>
            <a:ext cx="2506879" cy="2311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517" y="1798568"/>
            <a:ext cx="2320092" cy="2575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332" y="1684126"/>
            <a:ext cx="3162701" cy="280404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358736" y="4665518"/>
            <a:ext cx="775853" cy="654627"/>
          </a:xfrm>
          <a:prstGeom prst="roundRect">
            <a:avLst/>
          </a:prstGeom>
          <a:solidFill>
            <a:srgbClr val="F2B153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AmpleSoft" panose="02000000000000000000" pitchFamily="2" charset="0"/>
              </a:rPr>
              <a:t>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567503" y="4665518"/>
            <a:ext cx="775853" cy="654627"/>
          </a:xfrm>
          <a:prstGeom prst="roundRect">
            <a:avLst/>
          </a:prstGeom>
          <a:solidFill>
            <a:srgbClr val="F2B153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AmpleSoft" panose="02000000000000000000" pitchFamily="2" charset="0"/>
              </a:rPr>
              <a:t>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034603" y="4665517"/>
            <a:ext cx="775853" cy="654627"/>
          </a:xfrm>
          <a:prstGeom prst="roundRect">
            <a:avLst/>
          </a:prstGeom>
          <a:solidFill>
            <a:srgbClr val="F2B153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AmpleSoft" panose="02000000000000000000" pitchFamily="2" charset="0"/>
              </a:rPr>
              <a:t>?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358736" y="4665517"/>
            <a:ext cx="775853" cy="654627"/>
          </a:xfrm>
          <a:prstGeom prst="roundRect">
            <a:avLst/>
          </a:prstGeom>
          <a:solidFill>
            <a:srgbClr val="F2B153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567503" y="4665517"/>
            <a:ext cx="775853" cy="654627"/>
          </a:xfrm>
          <a:prstGeom prst="roundRect">
            <a:avLst/>
          </a:prstGeom>
          <a:solidFill>
            <a:srgbClr val="F2B153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034603" y="4665516"/>
            <a:ext cx="775853" cy="654627"/>
          </a:xfrm>
          <a:prstGeom prst="roundRect">
            <a:avLst/>
          </a:prstGeom>
          <a:solidFill>
            <a:srgbClr val="F2B153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3408"/>
            <a:ext cx="2119745" cy="161459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3068" y="5243407"/>
            <a:ext cx="2119745" cy="161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72528C34-43F2-C8CC-CA87-015830535E0A}"/>
              </a:ext>
            </a:extLst>
          </p:cNvPr>
          <p:cNvSpPr/>
          <p:nvPr/>
        </p:nvSpPr>
        <p:spPr>
          <a:xfrm>
            <a:off x="4470400" y="1955800"/>
            <a:ext cx="7721600" cy="4902200"/>
          </a:xfrm>
          <a:custGeom>
            <a:avLst/>
            <a:gdLst>
              <a:gd name="connsiteX0" fmla="*/ 6219478 w 7230262"/>
              <a:gd name="connsiteY0" fmla="*/ 295 h 4459696"/>
              <a:gd name="connsiteX1" fmla="*/ 7065077 w 7230262"/>
              <a:gd name="connsiteY1" fmla="*/ 90060 h 4459696"/>
              <a:gd name="connsiteX2" fmla="*/ 7230262 w 7230262"/>
              <a:gd name="connsiteY2" fmla="*/ 109177 h 4459696"/>
              <a:gd name="connsiteX3" fmla="*/ 7230262 w 7230262"/>
              <a:gd name="connsiteY3" fmla="*/ 4459696 h 4459696"/>
              <a:gd name="connsiteX4" fmla="*/ 0 w 7230262"/>
              <a:gd name="connsiteY4" fmla="*/ 4459696 h 4459696"/>
              <a:gd name="connsiteX5" fmla="*/ 121891 w 7230262"/>
              <a:gd name="connsiteY5" fmla="*/ 4341313 h 4459696"/>
              <a:gd name="connsiteX6" fmla="*/ 698833 w 7230262"/>
              <a:gd name="connsiteY6" fmla="*/ 3915410 h 4459696"/>
              <a:gd name="connsiteX7" fmla="*/ 1758376 w 7230262"/>
              <a:gd name="connsiteY7" fmla="*/ 3900896 h 4459696"/>
              <a:gd name="connsiteX8" fmla="*/ 2643748 w 7230262"/>
              <a:gd name="connsiteY8" fmla="*/ 2304325 h 4459696"/>
              <a:gd name="connsiteX9" fmla="*/ 4849919 w 7230262"/>
              <a:gd name="connsiteY9" fmla="*/ 1985010 h 4459696"/>
              <a:gd name="connsiteX10" fmla="*/ 5764319 w 7230262"/>
              <a:gd name="connsiteY10" fmla="*/ 112667 h 4459696"/>
              <a:gd name="connsiteX11" fmla="*/ 6219478 w 7230262"/>
              <a:gd name="connsiteY11" fmla="*/ 295 h 445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30262" h="4459696">
                <a:moveTo>
                  <a:pt x="6219478" y="295"/>
                </a:moveTo>
                <a:cubicBezTo>
                  <a:pt x="6482890" y="-4524"/>
                  <a:pt x="6785932" y="50783"/>
                  <a:pt x="7065077" y="90060"/>
                </a:cubicBezTo>
                <a:lnTo>
                  <a:pt x="7230262" y="109177"/>
                </a:lnTo>
                <a:lnTo>
                  <a:pt x="7230262" y="4459696"/>
                </a:lnTo>
                <a:lnTo>
                  <a:pt x="0" y="4459696"/>
                </a:lnTo>
                <a:lnTo>
                  <a:pt x="121891" y="4341313"/>
                </a:lnTo>
                <a:cubicBezTo>
                  <a:pt x="319043" y="4156408"/>
                  <a:pt x="512567" y="4003705"/>
                  <a:pt x="698833" y="3915410"/>
                </a:cubicBezTo>
                <a:cubicBezTo>
                  <a:pt x="1071366" y="3738820"/>
                  <a:pt x="1434225" y="4169410"/>
                  <a:pt x="1758376" y="3900896"/>
                </a:cubicBezTo>
                <a:cubicBezTo>
                  <a:pt x="2082528" y="3632382"/>
                  <a:pt x="2128491" y="2623639"/>
                  <a:pt x="2643748" y="2304325"/>
                </a:cubicBezTo>
                <a:cubicBezTo>
                  <a:pt x="3159005" y="1985011"/>
                  <a:pt x="4329824" y="2350286"/>
                  <a:pt x="4849919" y="1985010"/>
                </a:cubicBezTo>
                <a:cubicBezTo>
                  <a:pt x="5370014" y="1619734"/>
                  <a:pt x="5278090" y="429562"/>
                  <a:pt x="5764319" y="112667"/>
                </a:cubicBezTo>
                <a:cubicBezTo>
                  <a:pt x="5885876" y="33444"/>
                  <a:pt x="6043870" y="3508"/>
                  <a:pt x="6219478" y="2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5957502-AE23-102C-CD74-F842EEC846F9}"/>
              </a:ext>
            </a:extLst>
          </p:cNvPr>
          <p:cNvSpPr/>
          <p:nvPr/>
        </p:nvSpPr>
        <p:spPr>
          <a:xfrm>
            <a:off x="4679406" y="2026675"/>
            <a:ext cx="7512594" cy="4831325"/>
          </a:xfrm>
          <a:custGeom>
            <a:avLst/>
            <a:gdLst>
              <a:gd name="connsiteX0" fmla="*/ 6219478 w 7230262"/>
              <a:gd name="connsiteY0" fmla="*/ 295 h 4459696"/>
              <a:gd name="connsiteX1" fmla="*/ 7065077 w 7230262"/>
              <a:gd name="connsiteY1" fmla="*/ 90060 h 4459696"/>
              <a:gd name="connsiteX2" fmla="*/ 7230262 w 7230262"/>
              <a:gd name="connsiteY2" fmla="*/ 109177 h 4459696"/>
              <a:gd name="connsiteX3" fmla="*/ 7230262 w 7230262"/>
              <a:gd name="connsiteY3" fmla="*/ 4459696 h 4459696"/>
              <a:gd name="connsiteX4" fmla="*/ 0 w 7230262"/>
              <a:gd name="connsiteY4" fmla="*/ 4459696 h 4459696"/>
              <a:gd name="connsiteX5" fmla="*/ 121891 w 7230262"/>
              <a:gd name="connsiteY5" fmla="*/ 4341313 h 4459696"/>
              <a:gd name="connsiteX6" fmla="*/ 698833 w 7230262"/>
              <a:gd name="connsiteY6" fmla="*/ 3915410 h 4459696"/>
              <a:gd name="connsiteX7" fmla="*/ 1758376 w 7230262"/>
              <a:gd name="connsiteY7" fmla="*/ 3900896 h 4459696"/>
              <a:gd name="connsiteX8" fmla="*/ 2643748 w 7230262"/>
              <a:gd name="connsiteY8" fmla="*/ 2304325 h 4459696"/>
              <a:gd name="connsiteX9" fmla="*/ 4849919 w 7230262"/>
              <a:gd name="connsiteY9" fmla="*/ 1985010 h 4459696"/>
              <a:gd name="connsiteX10" fmla="*/ 5764319 w 7230262"/>
              <a:gd name="connsiteY10" fmla="*/ 112667 h 4459696"/>
              <a:gd name="connsiteX11" fmla="*/ 6219478 w 7230262"/>
              <a:gd name="connsiteY11" fmla="*/ 295 h 445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30262" h="4459696">
                <a:moveTo>
                  <a:pt x="6219478" y="295"/>
                </a:moveTo>
                <a:cubicBezTo>
                  <a:pt x="6482890" y="-4524"/>
                  <a:pt x="6785932" y="50783"/>
                  <a:pt x="7065077" y="90060"/>
                </a:cubicBezTo>
                <a:lnTo>
                  <a:pt x="7230262" y="109177"/>
                </a:lnTo>
                <a:lnTo>
                  <a:pt x="7230262" y="4459696"/>
                </a:lnTo>
                <a:lnTo>
                  <a:pt x="0" y="4459696"/>
                </a:lnTo>
                <a:lnTo>
                  <a:pt x="121891" y="4341313"/>
                </a:lnTo>
                <a:cubicBezTo>
                  <a:pt x="319043" y="4156408"/>
                  <a:pt x="512567" y="4003705"/>
                  <a:pt x="698833" y="3915410"/>
                </a:cubicBezTo>
                <a:cubicBezTo>
                  <a:pt x="1071366" y="3738820"/>
                  <a:pt x="1434225" y="4169410"/>
                  <a:pt x="1758376" y="3900896"/>
                </a:cubicBezTo>
                <a:cubicBezTo>
                  <a:pt x="2082528" y="3632382"/>
                  <a:pt x="2128491" y="2623639"/>
                  <a:pt x="2643748" y="2304325"/>
                </a:cubicBezTo>
                <a:cubicBezTo>
                  <a:pt x="3159005" y="1985011"/>
                  <a:pt x="4329824" y="2350286"/>
                  <a:pt x="4849919" y="1985010"/>
                </a:cubicBezTo>
                <a:cubicBezTo>
                  <a:pt x="5370014" y="1619734"/>
                  <a:pt x="5278090" y="429562"/>
                  <a:pt x="5764319" y="112667"/>
                </a:cubicBezTo>
                <a:cubicBezTo>
                  <a:pt x="5885876" y="33444"/>
                  <a:pt x="6043870" y="3508"/>
                  <a:pt x="6219478" y="2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74145FF7-9AE8-AB67-96BD-60347E04DB0F}"/>
              </a:ext>
            </a:extLst>
          </p:cNvPr>
          <p:cNvSpPr/>
          <p:nvPr/>
        </p:nvSpPr>
        <p:spPr>
          <a:xfrm>
            <a:off x="1" y="1"/>
            <a:ext cx="611413" cy="739175"/>
          </a:xfrm>
          <a:custGeom>
            <a:avLst/>
            <a:gdLst>
              <a:gd name="connsiteX0" fmla="*/ 0 w 611413"/>
              <a:gd name="connsiteY0" fmla="*/ 0 h 739175"/>
              <a:gd name="connsiteX1" fmla="*/ 609219 w 611413"/>
              <a:gd name="connsiteY1" fmla="*/ 0 h 739175"/>
              <a:gd name="connsiteX2" fmla="*/ 611413 w 611413"/>
              <a:gd name="connsiteY2" fmla="*/ 21772 h 739175"/>
              <a:gd name="connsiteX3" fmla="*/ 30508 w 611413"/>
              <a:gd name="connsiteY3" fmla="*/ 734519 h 739175"/>
              <a:gd name="connsiteX4" fmla="*/ 0 w 611413"/>
              <a:gd name="connsiteY4" fmla="*/ 739175 h 73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3" h="739175">
                <a:moveTo>
                  <a:pt x="0" y="0"/>
                </a:moveTo>
                <a:lnTo>
                  <a:pt x="609219" y="0"/>
                </a:lnTo>
                <a:lnTo>
                  <a:pt x="611413" y="21772"/>
                </a:lnTo>
                <a:cubicBezTo>
                  <a:pt x="611413" y="373350"/>
                  <a:pt x="362030" y="666680"/>
                  <a:pt x="30508" y="734519"/>
                </a:cubicBezTo>
                <a:lnTo>
                  <a:pt x="0" y="739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5D2A576B-E046-BD53-EB9C-D46BD0A50F9F}"/>
              </a:ext>
            </a:extLst>
          </p:cNvPr>
          <p:cNvSpPr/>
          <p:nvPr/>
        </p:nvSpPr>
        <p:spPr>
          <a:xfrm>
            <a:off x="4903525" y="0"/>
            <a:ext cx="6908910" cy="878116"/>
          </a:xfrm>
          <a:custGeom>
            <a:avLst/>
            <a:gdLst>
              <a:gd name="connsiteX0" fmla="*/ 3361368 w 5336133"/>
              <a:gd name="connsiteY0" fmla="*/ 0 h 393901"/>
              <a:gd name="connsiteX1" fmla="*/ 5336133 w 5336133"/>
              <a:gd name="connsiteY1" fmla="*/ 0 h 393901"/>
              <a:gd name="connsiteX2" fmla="*/ 5291400 w 5336133"/>
              <a:gd name="connsiteY2" fmla="*/ 106363 h 393901"/>
              <a:gd name="connsiteX3" fmla="*/ 4850075 w 5336133"/>
              <a:gd name="connsiteY3" fmla="*/ 393700 h 393901"/>
              <a:gd name="connsiteX4" fmla="*/ 3363096 w 5336133"/>
              <a:gd name="connsiteY4" fmla="*/ 484 h 393901"/>
              <a:gd name="connsiteX5" fmla="*/ 0 w 5336133"/>
              <a:gd name="connsiteY5" fmla="*/ 0 h 393901"/>
              <a:gd name="connsiteX6" fmla="*/ 1610685 w 5336133"/>
              <a:gd name="connsiteY6" fmla="*/ 0 h 393901"/>
              <a:gd name="connsiteX7" fmla="*/ 1383769 w 5336133"/>
              <a:gd name="connsiteY7" fmla="*/ 98425 h 393901"/>
              <a:gd name="connsiteX8" fmla="*/ 557475 w 5336133"/>
              <a:gd name="connsiteY8" fmla="*/ 355600 h 393901"/>
              <a:gd name="connsiteX9" fmla="*/ 48284 w 5336133"/>
              <a:gd name="connsiteY9" fmla="*/ 66278 h 39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6133" h="393901">
                <a:moveTo>
                  <a:pt x="3361368" y="0"/>
                </a:moveTo>
                <a:lnTo>
                  <a:pt x="5336133" y="0"/>
                </a:lnTo>
                <a:lnTo>
                  <a:pt x="5291400" y="106363"/>
                </a:lnTo>
                <a:cubicBezTo>
                  <a:pt x="5219963" y="254000"/>
                  <a:pt x="5105134" y="387350"/>
                  <a:pt x="4850075" y="393700"/>
                </a:cubicBezTo>
                <a:cubicBezTo>
                  <a:pt x="4531252" y="401638"/>
                  <a:pt x="3937924" y="173931"/>
                  <a:pt x="3363096" y="484"/>
                </a:cubicBezTo>
                <a:close/>
                <a:moveTo>
                  <a:pt x="0" y="0"/>
                </a:moveTo>
                <a:lnTo>
                  <a:pt x="1610685" y="0"/>
                </a:lnTo>
                <a:lnTo>
                  <a:pt x="1383769" y="98425"/>
                </a:lnTo>
                <a:cubicBezTo>
                  <a:pt x="1065476" y="241829"/>
                  <a:pt x="780784" y="379942"/>
                  <a:pt x="557475" y="355600"/>
                </a:cubicBezTo>
                <a:cubicBezTo>
                  <a:pt x="334167" y="331259"/>
                  <a:pt x="175152" y="220398"/>
                  <a:pt x="48284" y="662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6" name="矩形 1"/>
          <p:cNvSpPr/>
          <p:nvPr/>
        </p:nvSpPr>
        <p:spPr>
          <a:xfrm>
            <a:off x="397192" y="520354"/>
            <a:ext cx="11666653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17" name="圆角矩形 33"/>
          <p:cNvSpPr/>
          <p:nvPr/>
        </p:nvSpPr>
        <p:spPr bwMode="auto">
          <a:xfrm>
            <a:off x="629904" y="786628"/>
            <a:ext cx="1106184" cy="58477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New Athletic M54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2" name="文本框 34"/>
          <p:cNvSpPr txBox="1"/>
          <p:nvPr/>
        </p:nvSpPr>
        <p:spPr>
          <a:xfrm>
            <a:off x="1853479" y="694294"/>
            <a:ext cx="334197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Đặt</a:t>
            </a:r>
            <a:r>
              <a:rPr lang="en-US" altLang="zh-CN" sz="3200" noProof="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zh-CN" sz="3200" noProof="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altLang="zh-CN" sz="3200" noProof="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1F3B"/>
              </a:solidFill>
              <a:effectLst/>
              <a:uLnTx/>
              <a:uFillTx/>
              <a:latin typeface="#9Slide03 Arima Madurai Black" panose="00000A00000000000000" pitchFamily="2" charset="0"/>
              <a:ea typeface="Microsoft YaHei UI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DC1FC11A-93A6-CA52-E7DC-90091613B420}"/>
              </a:ext>
            </a:extLst>
          </p:cNvPr>
          <p:cNvSpPr/>
          <p:nvPr/>
        </p:nvSpPr>
        <p:spPr>
          <a:xfrm>
            <a:off x="466271" y="595087"/>
            <a:ext cx="283029" cy="283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49300" y="2023736"/>
            <a:ext cx="2269371" cy="707707"/>
          </a:xfrm>
          <a:prstGeom prst="roundRect">
            <a:avLst/>
          </a:prstGeom>
          <a:solidFill>
            <a:srgbClr val="EBCD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24 132 x 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573858" y="2023736"/>
            <a:ext cx="2269371" cy="707707"/>
          </a:xfrm>
          <a:prstGeom prst="roundRect">
            <a:avLst/>
          </a:prstGeom>
          <a:solidFill>
            <a:srgbClr val="EBCD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7 148 x 2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417429" y="2026675"/>
            <a:ext cx="2269371" cy="707707"/>
          </a:xfrm>
          <a:prstGeom prst="roundRect">
            <a:avLst/>
          </a:prstGeom>
          <a:solidFill>
            <a:srgbClr val="EBCD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63 854 : 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41987" y="2026675"/>
            <a:ext cx="2269371" cy="707707"/>
          </a:xfrm>
          <a:prstGeom prst="roundRect">
            <a:avLst/>
          </a:prstGeom>
          <a:solidFill>
            <a:srgbClr val="EBCD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46 519 :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802979" y="3229888"/>
                <a:ext cx="1866217" cy="1512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24 132</a:t>
                </a:r>
                <a:endParaRPr lang="en-GB" sz="40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4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79" y="3229888"/>
                <a:ext cx="1866217" cy="1512209"/>
              </a:xfrm>
              <a:prstGeom prst="rect">
                <a:avLst/>
              </a:prstGeom>
              <a:blipFill>
                <a:blip r:embed="rId2"/>
                <a:stretch>
                  <a:fillRect l="-11765" t="-7661" r="-7516" b="-1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>
            <a:off x="906856" y="4742096"/>
            <a:ext cx="1756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43737" y="4865054"/>
            <a:ext cx="1819729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4000" b="1" dirty="0">
                <a:solidFill>
                  <a:srgbClr val="F0593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96 528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810110" y="3215837"/>
                <a:ext cx="1529586" cy="1512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7 148</a:t>
                </a:r>
                <a:endParaRPr lang="en-GB" sz="40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2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110" y="3215837"/>
                <a:ext cx="1529586" cy="1512209"/>
              </a:xfrm>
              <a:prstGeom prst="rect">
                <a:avLst/>
              </a:prstGeom>
              <a:blipFill>
                <a:blip r:embed="rId3"/>
                <a:stretch>
                  <a:fillRect l="-13944" t="-7661" r="-13147" b="-1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/>
          <p:cNvCxnSpPr/>
          <p:nvPr/>
        </p:nvCxnSpPr>
        <p:spPr>
          <a:xfrm>
            <a:off x="3745672" y="4728045"/>
            <a:ext cx="1756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449802" y="4851003"/>
            <a:ext cx="1931939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4000" b="1" dirty="0">
                <a:solidFill>
                  <a:srgbClr val="F0593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14 296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52889" y="3184710"/>
            <a:ext cx="3308222" cy="2983941"/>
            <a:chOff x="5922928" y="3144064"/>
            <a:chExt cx="3308222" cy="2983941"/>
          </a:xfrm>
        </p:grpSpPr>
        <p:sp>
          <p:nvSpPr>
            <p:cNvPr id="34" name="TextBox 33"/>
            <p:cNvSpPr txBox="1"/>
            <p:nvPr/>
          </p:nvSpPr>
          <p:spPr>
            <a:xfrm>
              <a:off x="5922928" y="3144064"/>
              <a:ext cx="24609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63 854   7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717609" y="3325347"/>
              <a:ext cx="1280165" cy="1005840"/>
              <a:chOff x="4012568" y="2179602"/>
              <a:chExt cx="1025099" cy="100584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4015898" y="2179602"/>
                <a:ext cx="0" cy="100584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4525118" y="2163155"/>
                <a:ext cx="0" cy="1025099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7715992" y="3783714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0593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9 122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169009" y="3720145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628727" y="3720145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625171" y="4267212"/>
              <a:ext cx="838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927942" y="4873052"/>
              <a:ext cx="7938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41327" y="542011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844365" y="3199590"/>
            <a:ext cx="3420433" cy="2983941"/>
            <a:chOff x="5922928" y="3144064"/>
            <a:chExt cx="3420433" cy="2983941"/>
          </a:xfrm>
        </p:grpSpPr>
        <p:sp>
          <p:nvSpPr>
            <p:cNvPr id="51" name="TextBox 50"/>
            <p:cNvSpPr txBox="1"/>
            <p:nvPr/>
          </p:nvSpPr>
          <p:spPr>
            <a:xfrm>
              <a:off x="5922928" y="3144064"/>
              <a:ext cx="24609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46 519   6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7717609" y="3325347"/>
              <a:ext cx="1280165" cy="1005840"/>
              <a:chOff x="4012568" y="2179602"/>
              <a:chExt cx="1025099" cy="1005840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4015898" y="2179602"/>
                <a:ext cx="0" cy="100584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>
                <a:off x="4525118" y="2163155"/>
                <a:ext cx="0" cy="1025099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/>
            <p:cNvSpPr txBox="1"/>
            <p:nvPr/>
          </p:nvSpPr>
          <p:spPr>
            <a:xfrm>
              <a:off x="7715992" y="3783714"/>
              <a:ext cx="16273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0593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7 753 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169009" y="3720145"/>
              <a:ext cx="9060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625171" y="4267212"/>
              <a:ext cx="838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27942" y="4873052"/>
              <a:ext cx="7938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241327" y="542011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49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4" grpId="0" animBg="1"/>
      <p:bldP spid="23" grpId="0" animBg="1"/>
      <p:bldP spid="24" grpId="0" animBg="1"/>
      <p:bldP spid="26" grpId="0" animBg="1"/>
      <p:bldP spid="27" grpId="0"/>
      <p:bldP spid="30" grpId="0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" y="5245165"/>
            <a:ext cx="1583328" cy="1482030"/>
          </a:xfrm>
          <a:prstGeom prst="rect">
            <a:avLst/>
          </a:prstGeom>
        </p:spPr>
      </p:pic>
      <p:sp>
        <p:nvSpPr>
          <p:cNvPr id="18" name="圆角矩形 33"/>
          <p:cNvSpPr/>
          <p:nvPr/>
        </p:nvSpPr>
        <p:spPr bwMode="auto">
          <a:xfrm>
            <a:off x="629904" y="786628"/>
            <a:ext cx="1106184" cy="584775"/>
          </a:xfrm>
          <a:prstGeom prst="rect">
            <a:avLst/>
          </a:prstGeom>
          <a:solidFill>
            <a:srgbClr val="82BED4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4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New Athletic M54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9" name="文本框 34"/>
          <p:cNvSpPr txBox="1"/>
          <p:nvPr/>
        </p:nvSpPr>
        <p:spPr>
          <a:xfrm>
            <a:off x="1843088" y="803217"/>
            <a:ext cx="7684719" cy="1569660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tờ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tiền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loại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20 000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tiền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vừa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đủ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mua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cuốn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cuốn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tiền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1419" y="2510329"/>
            <a:ext cx="6096000" cy="36379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b="1" u="sng" dirty="0"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  <a:endParaRPr lang="en-US" sz="32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Số tiền Nam có là : 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20000 x 2 = 40 000 ( đồng)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Giá tiền mỗi cuốn vở là 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40000 : 8 = 5 000 ( đồng)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b="1" i="1" dirty="0">
                <a:solidFill>
                  <a:srgbClr val="F0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 : 5 000 đồng</a:t>
            </a:r>
            <a:endParaRPr lang="en-US" sz="3200" b="1" i="1" dirty="0">
              <a:solidFill>
                <a:srgbClr val="F0593A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ờ tiền sau có mệnh giá bao nhiêu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5625">
            <a:off x="9708453" y="2843657"/>
            <a:ext cx="1632411" cy="79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ờ tiền sau có mệnh giá bao nhiêu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5625">
            <a:off x="8618065" y="2877468"/>
            <a:ext cx="1632411" cy="79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a Vở 5 ô ly 96 trang Class Ami 0372 (10 quyển) tại Văn Phòng Phẩm Hồng Hà  Officia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23376" r="5242" b="21454"/>
          <a:stretch/>
        </p:blipFill>
        <p:spPr bwMode="auto">
          <a:xfrm>
            <a:off x="8615362" y="4302957"/>
            <a:ext cx="2612664" cy="160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ua Vở 5 ô ly 96 trang Class Ami 0372 (10 quyển) tại Văn Phòng Phẩm Hồng Hà  Officia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23376" r="5242" b="21454"/>
          <a:stretch/>
        </p:blipFill>
        <p:spPr bwMode="auto">
          <a:xfrm>
            <a:off x="8629155" y="4443706"/>
            <a:ext cx="2612664" cy="160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3130578" y="-1562595"/>
            <a:ext cx="5441306" cy="9301436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08969" y="1409179"/>
            <a:ext cx="2434496" cy="3464021"/>
          </a:xfrm>
          <a:prstGeom prst="rect">
            <a:avLst/>
          </a:prstGeom>
        </p:spPr>
      </p:pic>
      <p:pic>
        <p:nvPicPr>
          <p:cNvPr id="21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9" y="-337843"/>
            <a:ext cx="2392512" cy="23925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2308" y="367470"/>
            <a:ext cx="2751423" cy="1172794"/>
          </a:xfrm>
          <a:prstGeom prst="rect">
            <a:avLst/>
          </a:prstGeom>
        </p:spPr>
      </p:pic>
      <p:sp>
        <p:nvSpPr>
          <p:cNvPr id="17" name="矩形 1"/>
          <p:cNvSpPr/>
          <p:nvPr/>
        </p:nvSpPr>
        <p:spPr>
          <a:xfrm>
            <a:off x="348127" y="271722"/>
            <a:ext cx="11666653" cy="5963053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26" name="圆角矩形 33"/>
          <p:cNvSpPr/>
          <p:nvPr/>
        </p:nvSpPr>
        <p:spPr bwMode="auto">
          <a:xfrm>
            <a:off x="598732" y="945473"/>
            <a:ext cx="1106184" cy="58477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5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New Athletic M54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7" name="文本框 34"/>
          <p:cNvSpPr txBox="1"/>
          <p:nvPr/>
        </p:nvSpPr>
        <p:spPr>
          <a:xfrm>
            <a:off x="1822307" y="853139"/>
            <a:ext cx="482787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zh-CN" sz="3200" noProof="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zh-CN" sz="3200" noProof="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altLang="zh-CN" sz="3200" noProof="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altLang="zh-CN" sz="3200" noProof="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1F3B"/>
              </a:solidFill>
              <a:effectLst/>
              <a:uLnTx/>
              <a:uFillTx/>
              <a:latin typeface="#9Slide03 Arima Madurai Black" panose="00000A00000000000000" pitchFamily="2" charset="0"/>
              <a:ea typeface="Microsoft YaHei UI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39998" y="2082874"/>
            <a:ext cx="3437861" cy="774629"/>
          </a:xfrm>
          <a:prstGeom prst="rect">
            <a:avLst/>
          </a:prstGeom>
          <a:noFill/>
          <a:ln w="28575">
            <a:solidFill>
              <a:srgbClr val="82BED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36 459 : 9 x 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47424" y="2082874"/>
            <a:ext cx="1019838" cy="774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402886" y="2079250"/>
            <a:ext cx="3437861" cy="774629"/>
          </a:xfrm>
          <a:prstGeom prst="rect">
            <a:avLst/>
          </a:prstGeom>
          <a:noFill/>
          <a:ln w="28575">
            <a:solidFill>
              <a:srgbClr val="A379B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14 105 x 6 : 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10312" y="2079250"/>
            <a:ext cx="1019838" cy="774629"/>
          </a:xfrm>
          <a:prstGeom prst="rect">
            <a:avLst/>
          </a:prstGeom>
          <a:solidFill>
            <a:srgbClr val="A379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22307" y="2967081"/>
            <a:ext cx="3437861" cy="1368923"/>
          </a:xfrm>
          <a:prstGeom prst="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4 051 x 3</a:t>
            </a:r>
          </a:p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12 153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70737" y="2994229"/>
            <a:ext cx="3437861" cy="1368923"/>
          </a:xfrm>
          <a:prstGeom prst="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84 630 : 5</a:t>
            </a:r>
          </a:p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16 926</a:t>
            </a:r>
          </a:p>
        </p:txBody>
      </p:sp>
      <p:pic>
        <p:nvPicPr>
          <p:cNvPr id="20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10111563" y="3774468"/>
            <a:ext cx="2228282" cy="3059467"/>
          </a:xfrm>
          <a:prstGeom prst="rect">
            <a:avLst/>
          </a:prstGeom>
        </p:spPr>
      </p:pic>
      <p:pic>
        <p:nvPicPr>
          <p:cNvPr id="23" name="图片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10748966" y="3252045"/>
            <a:ext cx="1590752" cy="152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12" y="4410437"/>
            <a:ext cx="3025567" cy="302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5168120" y="3503334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4630" y="3282118"/>
            <a:ext cx="1018120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474170" y="3184226"/>
            <a:ext cx="1846046" cy="1589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395237" y="3089097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6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924346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80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D47C"/>
      </a:accent1>
      <a:accent2>
        <a:srgbClr val="F8D47C"/>
      </a:accent2>
      <a:accent3>
        <a:srgbClr val="F8D47C"/>
      </a:accent3>
      <a:accent4>
        <a:srgbClr val="F8D47C"/>
      </a:accent4>
      <a:accent5>
        <a:srgbClr val="F8D47C"/>
      </a:accent5>
      <a:accent6>
        <a:srgbClr val="F8D47C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481</Words>
  <Application>Microsoft Office PowerPoint</Application>
  <PresentationFormat>Widescreen</PresentationFormat>
  <Paragraphs>147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50" baseType="lpstr">
      <vt:lpstr>SVN-Adam Gorry</vt:lpstr>
      <vt:lpstr>#9Slide07 SVNAppleberry</vt:lpstr>
      <vt:lpstr>#9Slide03 SVNNew Athletic M54</vt:lpstr>
      <vt:lpstr>UTM Cookies</vt:lpstr>
      <vt:lpstr>Calibri</vt:lpstr>
      <vt:lpstr>#9Slide07 HoneyCream</vt:lpstr>
      <vt:lpstr>Arial</vt:lpstr>
      <vt:lpstr>UTM Alberta Heavy</vt:lpstr>
      <vt:lpstr>思源黑体 CN Bold</vt:lpstr>
      <vt:lpstr>Times New Roman</vt:lpstr>
      <vt:lpstr>#9Slide03 Arima Madurai Black</vt:lpstr>
      <vt:lpstr>SVN-Newton</vt:lpstr>
      <vt:lpstr>SVN-Ready</vt:lpstr>
      <vt:lpstr>UVN Bo Quen</vt:lpstr>
      <vt:lpstr>#9Slide07 Altus</vt:lpstr>
      <vt:lpstr>Calibri Light</vt:lpstr>
      <vt:lpstr>黑体</vt:lpstr>
      <vt:lpstr>Cambria</vt:lpstr>
      <vt:lpstr>UTM Futura Extra</vt:lpstr>
      <vt:lpstr>思源黑体 CN Regular</vt:lpstr>
      <vt:lpstr>Cambria Math</vt:lpstr>
      <vt:lpstr>#9Slide03 AmpleSoft</vt:lpstr>
      <vt:lpstr>SVN-Poky's</vt:lpstr>
      <vt:lpstr>Office Theme</vt:lpstr>
      <vt:lpstr>Office 主题</vt:lpstr>
      <vt:lpstr>Office 主题​​</vt:lpstr>
      <vt:lpstr>自定义设计方案</vt:lpstr>
      <vt:lpstr>1_Office Theme</vt:lpstr>
      <vt:lpstr>2_Office 主题</vt:lpstr>
      <vt:lpstr>2_Office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ong si</cp:lastModifiedBy>
  <cp:revision>56</cp:revision>
  <dcterms:created xsi:type="dcterms:W3CDTF">2022-10-01T04:09:54Z</dcterms:created>
  <dcterms:modified xsi:type="dcterms:W3CDTF">2025-04-26T15:16:20Z</dcterms:modified>
</cp:coreProperties>
</file>