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8" r:id="rId3"/>
    <p:sldId id="260" r:id="rId4"/>
    <p:sldId id="257" r:id="rId5"/>
    <p:sldId id="261" r:id="rId6"/>
    <p:sldId id="256" r:id="rId7"/>
    <p:sldId id="267" r:id="rId8"/>
    <p:sldId id="265" r:id="rId9"/>
    <p:sldId id="259" r:id="rId10"/>
    <p:sldId id="268" r:id="rId11"/>
    <p:sldId id="269" r:id="rId12"/>
    <p:sldId id="270" r:id="rId13"/>
    <p:sldId id="271" r:id="rId14"/>
    <p:sldId id="273" r:id="rId15"/>
    <p:sldId id="272" r:id="rId16"/>
    <p:sldId id="274" r:id="rId17"/>
    <p:sldId id="275" r:id="rId18"/>
    <p:sldId id="287" r:id="rId19"/>
    <p:sldId id="266"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32A2B-F485-4A64-B994-9F0EA1DF51A9}"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1879C-876C-42E4-B47D-FFC905AB0CDD}" type="slidenum">
              <a:rPr lang="en-US" smtClean="0"/>
              <a:t>‹#›</a:t>
            </a:fld>
            <a:endParaRPr lang="en-US"/>
          </a:p>
        </p:txBody>
      </p:sp>
    </p:spTree>
    <p:extLst>
      <p:ext uri="{BB962C8B-B14F-4D97-AF65-F5344CB8AC3E}">
        <p14:creationId xmlns:p14="http://schemas.microsoft.com/office/powerpoint/2010/main" val="243986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285792" y="-160850"/>
            <a:ext cx="19051200" cy="106086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14992502" y="358252"/>
            <a:ext cx="237551" cy="248150"/>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10225552" y="9539852"/>
            <a:ext cx="237551" cy="248150"/>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538001" y="1145252"/>
            <a:ext cx="237551" cy="248150"/>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7608552" y="5019428"/>
            <a:ext cx="237551" cy="248150"/>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5968151" y="450229"/>
            <a:ext cx="237551" cy="248150"/>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3057951" y="9098053"/>
            <a:ext cx="237551" cy="248150"/>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25464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285792" y="-160850"/>
            <a:ext cx="19051200" cy="106086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4261416" y="2712473"/>
            <a:ext cx="11697000" cy="572707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4249865" y="7935875"/>
            <a:ext cx="11784336" cy="1062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732769" y="8908727"/>
            <a:ext cx="703157" cy="626804"/>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5230051" y="728752"/>
            <a:ext cx="237551" cy="248150"/>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269828" y="3766402"/>
            <a:ext cx="546551" cy="588650"/>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10225552" y="9539852"/>
            <a:ext cx="237551" cy="248150"/>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2180051" y="1304752"/>
            <a:ext cx="237551" cy="248150"/>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7606852" y="8386252"/>
            <a:ext cx="237551" cy="248150"/>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6946567" y="2474753"/>
            <a:ext cx="950184" cy="93348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399273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285792" y="-160850"/>
            <a:ext cx="19051200" cy="106086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995900" y="545896"/>
            <a:ext cx="16296000" cy="894124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344298" y="545895"/>
            <a:ext cx="246744" cy="257754"/>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7847648" y="2300345"/>
            <a:ext cx="246744" cy="257754"/>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591074" y="8778140"/>
            <a:ext cx="910247" cy="887946"/>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6786132" y="8565528"/>
            <a:ext cx="730376" cy="717444"/>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14980424" y="195266"/>
            <a:ext cx="1014180" cy="959402"/>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003557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285792" y="-160850"/>
            <a:ext cx="19051200" cy="106086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240327" y="1188083"/>
            <a:ext cx="17867634" cy="893817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834625" y="46769"/>
            <a:ext cx="5701376"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10892451" y="9783103"/>
            <a:ext cx="237551" cy="248150"/>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397402" y="803653"/>
            <a:ext cx="237551" cy="248150"/>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6977602" y="237703"/>
            <a:ext cx="237551" cy="248150"/>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7711110" y="9668730"/>
            <a:ext cx="673130" cy="72504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7278262" y="976387"/>
            <a:ext cx="1195202" cy="117404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13015604" y="371885"/>
            <a:ext cx="1418018" cy="89523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455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285792" y="-160850"/>
            <a:ext cx="19051200" cy="106086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995900" y="1550100"/>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344298" y="545895"/>
            <a:ext cx="246744" cy="257754"/>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7847648" y="2300345"/>
            <a:ext cx="246744" cy="257754"/>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885198" y="220695"/>
            <a:ext cx="246744" cy="257754"/>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5631199" y="9819095"/>
            <a:ext cx="246744" cy="257754"/>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775568" y="9539827"/>
            <a:ext cx="703157" cy="626804"/>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538001" y="5806952"/>
            <a:ext cx="546551" cy="588650"/>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7114936" y="180565"/>
            <a:ext cx="731174" cy="787496"/>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6857002" y="7985814"/>
            <a:ext cx="673130" cy="72504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8647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995900" y="942401"/>
            <a:ext cx="16296000"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344298" y="545895"/>
            <a:ext cx="246744" cy="257754"/>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7847648" y="2300345"/>
            <a:ext cx="246744" cy="257754"/>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591074" y="8778140"/>
            <a:ext cx="910247" cy="887946"/>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6786132" y="8565528"/>
            <a:ext cx="730376" cy="717444"/>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14980424" y="195266"/>
            <a:ext cx="1014180" cy="959402"/>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89103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995900" y="942401"/>
            <a:ext cx="16296000" cy="1062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344298" y="545895"/>
            <a:ext cx="246744" cy="257754"/>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7847648" y="2300345"/>
            <a:ext cx="246744" cy="257754"/>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885198" y="220695"/>
            <a:ext cx="246744" cy="257754"/>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5631199" y="9819095"/>
            <a:ext cx="246744" cy="257754"/>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13015604" y="371885"/>
            <a:ext cx="1418018" cy="89523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6977602" y="5813552"/>
            <a:ext cx="546551" cy="588650"/>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554411" y="3198044"/>
            <a:ext cx="703140" cy="69069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584827" y="9149351"/>
            <a:ext cx="969251" cy="100010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62057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0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57153" y="-13569"/>
            <a:ext cx="18486011" cy="10300568"/>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84504" y="2581718"/>
            <a:ext cx="8898357" cy="7705281"/>
          </a:xfrm>
          <a:prstGeom prst="rect">
            <a:avLst/>
          </a:prstGeom>
        </p:spPr>
      </p:pic>
    </p:spTree>
    <p:extLst>
      <p:ext uri="{BB962C8B-B14F-4D97-AF65-F5344CB8AC3E}">
        <p14:creationId xmlns:p14="http://schemas.microsoft.com/office/powerpoint/2010/main" val="250592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AEACF99-1476-6F9C-8B40-BCB516994B5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21400" y="-266700"/>
            <a:ext cx="2380952" cy="2380952"/>
          </a:xfrm>
          <a:prstGeom prst="rect">
            <a:avLst/>
          </a:prstGeom>
        </p:spPr>
      </p:pic>
    </p:spTree>
    <p:extLst>
      <p:ext uri="{BB962C8B-B14F-4D97-AF65-F5344CB8AC3E}">
        <p14:creationId xmlns:p14="http://schemas.microsoft.com/office/powerpoint/2010/main" val="33486136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4.sv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33.png"/><Relationship Id="rId17" Type="http://schemas.openxmlformats.org/officeDocument/2006/relationships/image" Target="../media/image43.png"/><Relationship Id="rId2" Type="http://schemas.openxmlformats.org/officeDocument/2006/relationships/image" Target="../media/image4.pn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8.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27.png"/><Relationship Id="rId17" Type="http://schemas.openxmlformats.org/officeDocument/2006/relationships/image" Target="../media/image30.png"/><Relationship Id="rId2" Type="http://schemas.openxmlformats.org/officeDocument/2006/relationships/image" Target="../media/image4.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svg"/><Relationship Id="rId1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41" name="Picture 40">
            <a:extLst>
              <a:ext uri="{FF2B5EF4-FFF2-40B4-BE49-F238E27FC236}">
                <a16:creationId xmlns:a16="http://schemas.microsoft.com/office/drawing/2014/main" id="{D761FCAF-B25C-1C9E-E8DA-0AC0D3DD6B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3400" y="3086100"/>
            <a:ext cx="10446771" cy="2514600"/>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49D76605-A102-2168-02C2-30155963E6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43200" y="13116"/>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632311"/>
          </a:xfrm>
          <a:prstGeom prst="rect">
            <a:avLst/>
          </a:prstGeom>
          <a:noFill/>
        </p:spPr>
        <p:txBody>
          <a:bodyPr wrap="square">
            <a:spAutoFit/>
          </a:bodyPr>
          <a:lstStyle/>
          <a:p>
            <a:pPr lvl="0" algn="just"/>
            <a:r>
              <a:rPr lang="en-US" sz="6000" b="1" dirty="0">
                <a:solidFill>
                  <a:prstClr val="white"/>
                </a:solidFill>
                <a:latin typeface="Cambria" panose="02040503050406030204" pitchFamily="18" charset="0"/>
                <a:ea typeface="Cambria" panose="02040503050406030204" pitchFamily="18" charset="0"/>
              </a:rPr>
              <a:t>   </a:t>
            </a:r>
            <a:r>
              <a:rPr lang="vi-VN" sz="6000" b="1" dirty="0">
                <a:solidFill>
                  <a:prstClr val="white"/>
                </a:solidFill>
                <a:latin typeface="Cambria" panose="02040503050406030204" pitchFamily="18" charset="0"/>
                <a:ea typeface="Cambria" panose="02040503050406030204" pitchFamily="18" charset="0"/>
              </a:rPr>
              <a:t>Xác định ý tưởng kinh doanh là bước khởi đầu của kế hoạch kinh doanh. Ý tưởng kinh doanh xác định càng rõ ràng thì càng đảm bảo khả năng kinh doanh thành công.</a:t>
            </a:r>
            <a:endParaRPr kumimoji="0" lang="vi-V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90500"/>
            <a:ext cx="6895174" cy="1987468"/>
          </a:xfrm>
          <a:prstGeom prst="rect">
            <a:avLst/>
          </a:prstGeom>
        </p:spPr>
      </p:pic>
    </p:spTree>
    <p:extLst>
      <p:ext uri="{BB962C8B-B14F-4D97-AF65-F5344CB8AC3E}">
        <p14:creationId xmlns:p14="http://schemas.microsoft.com/office/powerpoint/2010/main" val="8552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1638300"/>
            <a:ext cx="11582400" cy="40350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id="{EFC0BD7B-C349-CB32-A8FF-6994CFE6EEDE}"/>
              </a:ext>
            </a:extLst>
          </p:cNvPr>
          <p:cNvSpPr txBox="1"/>
          <p:nvPr/>
        </p:nvSpPr>
        <p:spPr>
          <a:xfrm>
            <a:off x="5029200" y="2019300"/>
            <a:ext cx="10896600" cy="3139321"/>
          </a:xfrm>
          <a:prstGeom prst="rect">
            <a:avLst/>
          </a:prstGeom>
          <a:noFill/>
        </p:spPr>
        <p:txBody>
          <a:bodyPr wrap="square" rtlCol="0">
            <a:spAutoFit/>
          </a:bodyPr>
          <a:lstStyle/>
          <a:p>
            <a:pPr lvl="0" algn="ctr"/>
            <a:r>
              <a:rPr lang="en-US" sz="6600" b="1" dirty="0" err="1">
                <a:solidFill>
                  <a:prstClr val="black"/>
                </a:solidFill>
                <a:latin typeface="Calibri"/>
                <a:ea typeface="Times New Roman" panose="02020603050405020304" pitchFamily="18" charset="0"/>
              </a:rPr>
              <a:t>Hoạt</a:t>
            </a:r>
            <a:r>
              <a:rPr lang="en-US" sz="6600" b="1" dirty="0">
                <a:solidFill>
                  <a:prstClr val="black"/>
                </a:solidFill>
                <a:latin typeface="Calibri"/>
                <a:ea typeface="Times New Roman" panose="02020603050405020304" pitchFamily="18" charset="0"/>
              </a:rPr>
              <a:t> </a:t>
            </a:r>
            <a:r>
              <a:rPr lang="en-US" sz="6600" b="1" dirty="0" err="1">
                <a:solidFill>
                  <a:prstClr val="black"/>
                </a:solidFill>
                <a:latin typeface="Calibri"/>
                <a:ea typeface="Times New Roman" panose="02020603050405020304" pitchFamily="18" charset="0"/>
              </a:rPr>
              <a:t>động</a:t>
            </a:r>
            <a:r>
              <a:rPr lang="en-US" sz="6600" b="1" dirty="0">
                <a:solidFill>
                  <a:prstClr val="black"/>
                </a:solidFill>
                <a:latin typeface="Calibri"/>
                <a:ea typeface="Times New Roman" panose="02020603050405020304" pitchFamily="18" charset="0"/>
              </a:rPr>
              <a:t> 2: </a:t>
            </a:r>
            <a:r>
              <a:rPr lang="vi-VN" sz="6600" b="1" dirty="0">
                <a:solidFill>
                  <a:prstClr val="black"/>
                </a:solidFill>
                <a:latin typeface="Calibri"/>
                <a:ea typeface="Times New Roman" panose="02020603050405020304" pitchFamily="18" charset="0"/>
              </a:rPr>
              <a:t>Tìm hiểu những nội dung cần làm để thực hiện ý tưởng kinh doanh</a:t>
            </a:r>
            <a:endParaRPr kumimoji="0" lang="en-US" sz="66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p:txBody>
      </p:sp>
    </p:spTree>
    <p:extLst>
      <p:ext uri="{BB962C8B-B14F-4D97-AF65-F5344CB8AC3E}">
        <p14:creationId xmlns:p14="http://schemas.microsoft.com/office/powerpoint/2010/main" val="3693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vi-VN" sz="5400" b="1" dirty="0">
                <a:solidFill>
                  <a:srgbClr val="BA96F0">
                    <a:lumMod val="50000"/>
                  </a:srgbClr>
                </a:solidFill>
                <a:latin typeface="Calibri" panose="020F0502020204030204" pitchFamily="34" charset="0"/>
                <a:cs typeface="Calibri" panose="020F0502020204030204" pitchFamily="34" charset="0"/>
              </a:rPr>
              <a:t>Liệt kê những nội dung cần làm để thực hiện ý tưởng kinh doanh</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id="{A257C40F-8EE5-05D6-CEAE-DC9AD734D7ED}"/>
              </a:ext>
            </a:extLst>
          </p:cNvPr>
          <p:cNvSpPr/>
          <p:nvPr/>
        </p:nvSpPr>
        <p:spPr>
          <a:xfrm>
            <a:off x="5486400" y="3162300"/>
            <a:ext cx="8839200" cy="5867400"/>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custGeom>
                    <a:avLst/>
                    <a:gdLst>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 name="connsiteX0" fmla="*/ 0 w 8839200"/>
                      <a:gd name="connsiteY0" fmla="*/ 977919 h 5867400"/>
                      <a:gd name="connsiteX1" fmla="*/ 1266092 w 8839200"/>
                      <a:gd name="connsiteY1" fmla="*/ 0 h 5867400"/>
                      <a:gd name="connsiteX2" fmla="*/ 1840732 w 8839200"/>
                      <a:gd name="connsiteY2" fmla="*/ 0 h 5867400"/>
                      <a:gd name="connsiteX3" fmla="*/ 2352301 w 8839200"/>
                      <a:gd name="connsiteY3" fmla="*/ 0 h 5867400"/>
                      <a:gd name="connsiteX4" fmla="*/ 3116150 w 8839200"/>
                      <a:gd name="connsiteY4" fmla="*/ 0 h 5867400"/>
                      <a:gd name="connsiteX5" fmla="*/ 3816929 w 8839200"/>
                      <a:gd name="connsiteY5" fmla="*/ 0 h 5867400"/>
                      <a:gd name="connsiteX6" fmla="*/ 4454638 w 8839200"/>
                      <a:gd name="connsiteY6" fmla="*/ 0 h 5867400"/>
                      <a:gd name="connsiteX7" fmla="*/ 5155418 w 8839200"/>
                      <a:gd name="connsiteY7" fmla="*/ 0 h 5867400"/>
                      <a:gd name="connsiteX8" fmla="*/ 5982337 w 8839200"/>
                      <a:gd name="connsiteY8" fmla="*/ 0 h 5867400"/>
                      <a:gd name="connsiteX9" fmla="*/ 668311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458482 h 5867400"/>
                      <a:gd name="connsiteX13" fmla="*/ 8839200 w 8839200"/>
                      <a:gd name="connsiteY13" fmla="*/ 1978161 h 5867400"/>
                      <a:gd name="connsiteX14" fmla="*/ 8839200 w 8839200"/>
                      <a:gd name="connsiteY14" fmla="*/ 2536956 h 5867400"/>
                      <a:gd name="connsiteX15" fmla="*/ 8839200 w 8839200"/>
                      <a:gd name="connsiteY15" fmla="*/ 3056634 h 5867400"/>
                      <a:gd name="connsiteX16" fmla="*/ 8839200 w 8839200"/>
                      <a:gd name="connsiteY16" fmla="*/ 3615429 h 5867400"/>
                      <a:gd name="connsiteX17" fmla="*/ 8839200 w 8839200"/>
                      <a:gd name="connsiteY17" fmla="*/ 4174223 h 5867400"/>
                      <a:gd name="connsiteX18" fmla="*/ 8839200 w 8839200"/>
                      <a:gd name="connsiteY18" fmla="*/ 4889480 h 5867400"/>
                      <a:gd name="connsiteX19" fmla="*/ 7573107 w 8839200"/>
                      <a:gd name="connsiteY19" fmla="*/ 5867400 h 5867400"/>
                      <a:gd name="connsiteX20" fmla="*/ 6935398 w 8839200"/>
                      <a:gd name="connsiteY20" fmla="*/ 5867400 h 5867400"/>
                      <a:gd name="connsiteX21" fmla="*/ 6360759 w 8839200"/>
                      <a:gd name="connsiteY21" fmla="*/ 5867400 h 5867400"/>
                      <a:gd name="connsiteX22" fmla="*/ 5533839 w 8839200"/>
                      <a:gd name="connsiteY22" fmla="*/ 5867400 h 5867400"/>
                      <a:gd name="connsiteX23" fmla="*/ 4833060 w 8839200"/>
                      <a:gd name="connsiteY23" fmla="*/ 5867400 h 5867400"/>
                      <a:gd name="connsiteX24" fmla="*/ 4132280 w 8839200"/>
                      <a:gd name="connsiteY24" fmla="*/ 5867400 h 5867400"/>
                      <a:gd name="connsiteX25" fmla="*/ 3368431 w 8839200"/>
                      <a:gd name="connsiteY25" fmla="*/ 5867400 h 5867400"/>
                      <a:gd name="connsiteX26" fmla="*/ 2604581 w 8839200"/>
                      <a:gd name="connsiteY26" fmla="*/ 5867400 h 5867400"/>
                      <a:gd name="connsiteX27" fmla="*/ 2093012 w 8839200"/>
                      <a:gd name="connsiteY27" fmla="*/ 5867400 h 5867400"/>
                      <a:gd name="connsiteX28" fmla="*/ 1266092 w 8839200"/>
                      <a:gd name="connsiteY28" fmla="*/ 5867400 h 5867400"/>
                      <a:gd name="connsiteX29" fmla="*/ 0 w 8839200"/>
                      <a:gd name="connsiteY29" fmla="*/ 4889480 h 5867400"/>
                      <a:gd name="connsiteX30" fmla="*/ 0 w 8839200"/>
                      <a:gd name="connsiteY30" fmla="*/ 4448032 h 5867400"/>
                      <a:gd name="connsiteX31" fmla="*/ 0 w 8839200"/>
                      <a:gd name="connsiteY31" fmla="*/ 3889238 h 5867400"/>
                      <a:gd name="connsiteX32" fmla="*/ 0 w 8839200"/>
                      <a:gd name="connsiteY32" fmla="*/ 3330443 h 5867400"/>
                      <a:gd name="connsiteX33" fmla="*/ 0 w 8839200"/>
                      <a:gd name="connsiteY33" fmla="*/ 2732534 h 5867400"/>
                      <a:gd name="connsiteX34" fmla="*/ 0 w 8839200"/>
                      <a:gd name="connsiteY34" fmla="*/ 2134623 h 5867400"/>
                      <a:gd name="connsiteX35" fmla="*/ 0 w 8839200"/>
                      <a:gd name="connsiteY35" fmla="*/ 1575829 h 5867400"/>
                      <a:gd name="connsiteX36" fmla="*/ 0 w 8839200"/>
                      <a:gd name="connsiteY36" fmla="*/ 977919 h 586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9200" h="5867400" fill="none" extrusionOk="0">
                        <a:moveTo>
                          <a:pt x="0" y="977919"/>
                        </a:moveTo>
                        <a:cubicBezTo>
                          <a:pt x="45124" y="609945"/>
                          <a:pt x="464304" y="39825"/>
                          <a:pt x="1266092" y="0"/>
                        </a:cubicBezTo>
                        <a:cubicBezTo>
                          <a:pt x="1621049" y="-40988"/>
                          <a:pt x="1682588" y="37534"/>
                          <a:pt x="2093012" y="0"/>
                        </a:cubicBezTo>
                        <a:cubicBezTo>
                          <a:pt x="2492657" y="-9809"/>
                          <a:pt x="2439956" y="21349"/>
                          <a:pt x="2667650" y="0"/>
                        </a:cubicBezTo>
                        <a:cubicBezTo>
                          <a:pt x="2894438" y="-26109"/>
                          <a:pt x="3049533" y="18000"/>
                          <a:pt x="3305360" y="0"/>
                        </a:cubicBezTo>
                        <a:cubicBezTo>
                          <a:pt x="3533689" y="-15404"/>
                          <a:pt x="3773585" y="25791"/>
                          <a:pt x="3943069" y="0"/>
                        </a:cubicBezTo>
                        <a:cubicBezTo>
                          <a:pt x="4128573" y="-72498"/>
                          <a:pt x="4367082" y="93843"/>
                          <a:pt x="4769989" y="0"/>
                        </a:cubicBezTo>
                        <a:cubicBezTo>
                          <a:pt x="5184017" y="-107646"/>
                          <a:pt x="5220684" y="49626"/>
                          <a:pt x="5470768" y="0"/>
                        </a:cubicBezTo>
                        <a:cubicBezTo>
                          <a:pt x="5660338" y="25630"/>
                          <a:pt x="5965880" y="78675"/>
                          <a:pt x="6297688" y="0"/>
                        </a:cubicBezTo>
                        <a:cubicBezTo>
                          <a:pt x="6612655" y="-9712"/>
                          <a:pt x="6767058" y="29659"/>
                          <a:pt x="6872328" y="0"/>
                        </a:cubicBezTo>
                        <a:cubicBezTo>
                          <a:pt x="7051802" y="-64140"/>
                          <a:pt x="7322729" y="7751"/>
                          <a:pt x="7573107" y="0"/>
                        </a:cubicBezTo>
                        <a:cubicBezTo>
                          <a:pt x="8089587" y="33347"/>
                          <a:pt x="8797599" y="471324"/>
                          <a:pt x="8839200" y="977919"/>
                        </a:cubicBezTo>
                        <a:cubicBezTo>
                          <a:pt x="8834803" y="1174482"/>
                          <a:pt x="8874553" y="1354951"/>
                          <a:pt x="8839200" y="1575829"/>
                        </a:cubicBezTo>
                        <a:cubicBezTo>
                          <a:pt x="8851899" y="1798630"/>
                          <a:pt x="8832716" y="2072829"/>
                          <a:pt x="8839200" y="2212854"/>
                        </a:cubicBezTo>
                        <a:cubicBezTo>
                          <a:pt x="8807226" y="2330940"/>
                          <a:pt x="8831687" y="2589507"/>
                          <a:pt x="8839200" y="2771649"/>
                        </a:cubicBezTo>
                        <a:cubicBezTo>
                          <a:pt x="8883580" y="2955690"/>
                          <a:pt x="8739745" y="3232382"/>
                          <a:pt x="8839200" y="3369559"/>
                        </a:cubicBezTo>
                        <a:cubicBezTo>
                          <a:pt x="8924561" y="3509360"/>
                          <a:pt x="8795744" y="3584575"/>
                          <a:pt x="8839200" y="3811006"/>
                        </a:cubicBezTo>
                        <a:cubicBezTo>
                          <a:pt x="8758813" y="3999597"/>
                          <a:pt x="8713363" y="4521673"/>
                          <a:pt x="8839200" y="4889480"/>
                        </a:cubicBezTo>
                        <a:cubicBezTo>
                          <a:pt x="8902340" y="5496384"/>
                          <a:pt x="8316684" y="5910461"/>
                          <a:pt x="7573107" y="5867400"/>
                        </a:cubicBezTo>
                        <a:cubicBezTo>
                          <a:pt x="7270488" y="5873192"/>
                          <a:pt x="7119499" y="5830522"/>
                          <a:pt x="6809257" y="5867400"/>
                        </a:cubicBezTo>
                        <a:cubicBezTo>
                          <a:pt x="6466074" y="5908654"/>
                          <a:pt x="6402730" y="5854717"/>
                          <a:pt x="6045408" y="5867400"/>
                        </a:cubicBezTo>
                        <a:cubicBezTo>
                          <a:pt x="5668779" y="5911858"/>
                          <a:pt x="5585106" y="5809967"/>
                          <a:pt x="5281558" y="5867400"/>
                        </a:cubicBezTo>
                        <a:cubicBezTo>
                          <a:pt x="4933937" y="5932556"/>
                          <a:pt x="4871326" y="5811857"/>
                          <a:pt x="4706919" y="5867400"/>
                        </a:cubicBezTo>
                        <a:cubicBezTo>
                          <a:pt x="4534545" y="5929971"/>
                          <a:pt x="4101927" y="5815979"/>
                          <a:pt x="3880000" y="5867400"/>
                        </a:cubicBezTo>
                        <a:cubicBezTo>
                          <a:pt x="3702284" y="5903282"/>
                          <a:pt x="3528868" y="5835344"/>
                          <a:pt x="3305360" y="5867400"/>
                        </a:cubicBezTo>
                        <a:cubicBezTo>
                          <a:pt x="3104627" y="5925312"/>
                          <a:pt x="2961652" y="5816533"/>
                          <a:pt x="2793791" y="5867400"/>
                        </a:cubicBezTo>
                        <a:cubicBezTo>
                          <a:pt x="2594013" y="5903037"/>
                          <a:pt x="2352626" y="5856262"/>
                          <a:pt x="2029942" y="5867400"/>
                        </a:cubicBezTo>
                        <a:cubicBezTo>
                          <a:pt x="1744843" y="5859889"/>
                          <a:pt x="1602921" y="5819990"/>
                          <a:pt x="1266092" y="5867400"/>
                        </a:cubicBezTo>
                        <a:cubicBezTo>
                          <a:pt x="637344" y="5933032"/>
                          <a:pt x="-6734" y="5275938"/>
                          <a:pt x="0" y="4889480"/>
                        </a:cubicBezTo>
                        <a:cubicBezTo>
                          <a:pt x="-9813" y="4644397"/>
                          <a:pt x="28954" y="4500740"/>
                          <a:pt x="0" y="4252454"/>
                        </a:cubicBezTo>
                        <a:cubicBezTo>
                          <a:pt x="-26932" y="3970264"/>
                          <a:pt x="35731" y="3934062"/>
                          <a:pt x="0" y="3771891"/>
                        </a:cubicBezTo>
                        <a:cubicBezTo>
                          <a:pt x="1581" y="3599146"/>
                          <a:pt x="38951" y="3464196"/>
                          <a:pt x="0" y="3173982"/>
                        </a:cubicBezTo>
                        <a:cubicBezTo>
                          <a:pt x="-31469" y="2911265"/>
                          <a:pt x="100539" y="2699208"/>
                          <a:pt x="0" y="2576071"/>
                        </a:cubicBezTo>
                        <a:cubicBezTo>
                          <a:pt x="-109616" y="2381538"/>
                          <a:pt x="62396" y="2279392"/>
                          <a:pt x="0" y="2056393"/>
                        </a:cubicBezTo>
                        <a:cubicBezTo>
                          <a:pt x="-52855" y="1911159"/>
                          <a:pt x="91812" y="1727212"/>
                          <a:pt x="0" y="1458482"/>
                        </a:cubicBezTo>
                        <a:cubicBezTo>
                          <a:pt x="-110406" y="1184484"/>
                          <a:pt x="6842" y="1205206"/>
                          <a:pt x="0" y="977919"/>
                        </a:cubicBezTo>
                        <a:close/>
                      </a:path>
                      <a:path w="8839200" h="5867400" stroke="0" extrusionOk="0">
                        <a:moveTo>
                          <a:pt x="0" y="977919"/>
                        </a:moveTo>
                        <a:cubicBezTo>
                          <a:pt x="86521" y="352333"/>
                          <a:pt x="589128" y="-204803"/>
                          <a:pt x="1266092" y="0"/>
                        </a:cubicBezTo>
                        <a:cubicBezTo>
                          <a:pt x="1430547" y="5692"/>
                          <a:pt x="1673575" y="29094"/>
                          <a:pt x="1840732" y="0"/>
                        </a:cubicBezTo>
                        <a:cubicBezTo>
                          <a:pt x="2036948" y="-40997"/>
                          <a:pt x="2090402" y="-157"/>
                          <a:pt x="2352301" y="0"/>
                        </a:cubicBezTo>
                        <a:cubicBezTo>
                          <a:pt x="2584748" y="-14074"/>
                          <a:pt x="2834718" y="48350"/>
                          <a:pt x="3116150" y="0"/>
                        </a:cubicBezTo>
                        <a:cubicBezTo>
                          <a:pt x="3334381" y="6387"/>
                          <a:pt x="3489564" y="73062"/>
                          <a:pt x="3816929" y="0"/>
                        </a:cubicBezTo>
                        <a:cubicBezTo>
                          <a:pt x="4182682" y="-46586"/>
                          <a:pt x="4210760" y="36528"/>
                          <a:pt x="4454638" y="0"/>
                        </a:cubicBezTo>
                        <a:cubicBezTo>
                          <a:pt x="4695090" y="-62822"/>
                          <a:pt x="4868064" y="2425"/>
                          <a:pt x="5155418" y="0"/>
                        </a:cubicBezTo>
                        <a:cubicBezTo>
                          <a:pt x="5426254" y="22491"/>
                          <a:pt x="5719499" y="16496"/>
                          <a:pt x="5982337" y="0"/>
                        </a:cubicBezTo>
                        <a:cubicBezTo>
                          <a:pt x="6256363" y="-51664"/>
                          <a:pt x="6383380" y="-11268"/>
                          <a:pt x="6683118" y="0"/>
                        </a:cubicBezTo>
                        <a:cubicBezTo>
                          <a:pt x="6993963" y="886"/>
                          <a:pt x="7355869" y="52926"/>
                          <a:pt x="7573107" y="0"/>
                        </a:cubicBezTo>
                        <a:cubicBezTo>
                          <a:pt x="8279691" y="-50381"/>
                          <a:pt x="8688444" y="424177"/>
                          <a:pt x="8839200" y="977919"/>
                        </a:cubicBezTo>
                        <a:cubicBezTo>
                          <a:pt x="8892420" y="1180571"/>
                          <a:pt x="8765704" y="1218462"/>
                          <a:pt x="8839200" y="1458482"/>
                        </a:cubicBezTo>
                        <a:cubicBezTo>
                          <a:pt x="8882747" y="1698384"/>
                          <a:pt x="8790751" y="1811502"/>
                          <a:pt x="8839200" y="1978161"/>
                        </a:cubicBezTo>
                        <a:cubicBezTo>
                          <a:pt x="8842022" y="2125899"/>
                          <a:pt x="8733514" y="2295808"/>
                          <a:pt x="8839200" y="2536956"/>
                        </a:cubicBezTo>
                        <a:cubicBezTo>
                          <a:pt x="8894359" y="2766486"/>
                          <a:pt x="8830029" y="2952085"/>
                          <a:pt x="8839200" y="3056634"/>
                        </a:cubicBezTo>
                        <a:cubicBezTo>
                          <a:pt x="8912857" y="3197962"/>
                          <a:pt x="8820447" y="3445851"/>
                          <a:pt x="8839200" y="3615429"/>
                        </a:cubicBezTo>
                        <a:cubicBezTo>
                          <a:pt x="8929984" y="3731184"/>
                          <a:pt x="8799697" y="3968578"/>
                          <a:pt x="8839200" y="4174223"/>
                        </a:cubicBezTo>
                        <a:cubicBezTo>
                          <a:pt x="8885343" y="4391540"/>
                          <a:pt x="8822409" y="4542216"/>
                          <a:pt x="8839200" y="4889480"/>
                        </a:cubicBezTo>
                        <a:cubicBezTo>
                          <a:pt x="8995282" y="5358727"/>
                          <a:pt x="8101163" y="5838735"/>
                          <a:pt x="7573107" y="5867400"/>
                        </a:cubicBezTo>
                        <a:cubicBezTo>
                          <a:pt x="7271695" y="5919033"/>
                          <a:pt x="7092784" y="5869381"/>
                          <a:pt x="6935398" y="5867400"/>
                        </a:cubicBezTo>
                        <a:cubicBezTo>
                          <a:pt x="6773061" y="5859037"/>
                          <a:pt x="6603340" y="5845916"/>
                          <a:pt x="6360759" y="5867400"/>
                        </a:cubicBezTo>
                        <a:cubicBezTo>
                          <a:pt x="6140396" y="5869600"/>
                          <a:pt x="5770553" y="5855557"/>
                          <a:pt x="5533839" y="5867400"/>
                        </a:cubicBezTo>
                        <a:cubicBezTo>
                          <a:pt x="5277412" y="5922807"/>
                          <a:pt x="5096315" y="5812200"/>
                          <a:pt x="4833060" y="5867400"/>
                        </a:cubicBezTo>
                        <a:cubicBezTo>
                          <a:pt x="4510500" y="5921005"/>
                          <a:pt x="4373800" y="5796307"/>
                          <a:pt x="4132280" y="5867400"/>
                        </a:cubicBezTo>
                        <a:cubicBezTo>
                          <a:pt x="3879723" y="5970248"/>
                          <a:pt x="3606048" y="5820830"/>
                          <a:pt x="3368431" y="5867400"/>
                        </a:cubicBezTo>
                        <a:cubicBezTo>
                          <a:pt x="3107258" y="5872417"/>
                          <a:pt x="2961879" y="5893744"/>
                          <a:pt x="2604581" y="5867400"/>
                        </a:cubicBezTo>
                        <a:cubicBezTo>
                          <a:pt x="2289746" y="5887450"/>
                          <a:pt x="2295760" y="5868399"/>
                          <a:pt x="2093012" y="5867400"/>
                        </a:cubicBezTo>
                        <a:cubicBezTo>
                          <a:pt x="1926534" y="5871689"/>
                          <a:pt x="1523000" y="5791470"/>
                          <a:pt x="1266092" y="5867400"/>
                        </a:cubicBezTo>
                        <a:cubicBezTo>
                          <a:pt x="661676" y="5761836"/>
                          <a:pt x="210922" y="5549394"/>
                          <a:pt x="0" y="4889480"/>
                        </a:cubicBezTo>
                        <a:cubicBezTo>
                          <a:pt x="-51106" y="4726325"/>
                          <a:pt x="27893" y="4609507"/>
                          <a:pt x="0" y="4448032"/>
                        </a:cubicBezTo>
                        <a:cubicBezTo>
                          <a:pt x="-60777" y="4348515"/>
                          <a:pt x="94485" y="4133776"/>
                          <a:pt x="0" y="3889238"/>
                        </a:cubicBezTo>
                        <a:cubicBezTo>
                          <a:pt x="-83891" y="3638233"/>
                          <a:pt x="1579" y="3490264"/>
                          <a:pt x="0" y="3330443"/>
                        </a:cubicBezTo>
                        <a:cubicBezTo>
                          <a:pt x="-9972" y="3137849"/>
                          <a:pt x="-41450" y="2980195"/>
                          <a:pt x="0" y="2732534"/>
                        </a:cubicBezTo>
                        <a:cubicBezTo>
                          <a:pt x="-7642" y="2479000"/>
                          <a:pt x="512" y="2393568"/>
                          <a:pt x="0" y="2134623"/>
                        </a:cubicBezTo>
                        <a:cubicBezTo>
                          <a:pt x="-52975" y="1867108"/>
                          <a:pt x="18051" y="1730066"/>
                          <a:pt x="0" y="1575829"/>
                        </a:cubicBezTo>
                        <a:cubicBezTo>
                          <a:pt x="-21764" y="1408070"/>
                          <a:pt x="62396" y="1140383"/>
                          <a:pt x="0" y="977919"/>
                        </a:cubicBezTo>
                        <a:close/>
                      </a:path>
                      <a:path w="8839200" h="5867400" fill="none" stroke="0" extrusionOk="0">
                        <a:moveTo>
                          <a:pt x="0" y="977919"/>
                        </a:moveTo>
                        <a:cubicBezTo>
                          <a:pt x="87374" y="645148"/>
                          <a:pt x="585837" y="-65485"/>
                          <a:pt x="1266092" y="0"/>
                        </a:cubicBezTo>
                        <a:cubicBezTo>
                          <a:pt x="1613619" y="-61071"/>
                          <a:pt x="1704310" y="4501"/>
                          <a:pt x="2093012" y="0"/>
                        </a:cubicBezTo>
                        <a:cubicBezTo>
                          <a:pt x="2463423" y="-19478"/>
                          <a:pt x="2406488" y="9045"/>
                          <a:pt x="2667650" y="0"/>
                        </a:cubicBezTo>
                        <a:cubicBezTo>
                          <a:pt x="2904247" y="-36314"/>
                          <a:pt x="3077756" y="32950"/>
                          <a:pt x="3305360" y="0"/>
                        </a:cubicBezTo>
                        <a:cubicBezTo>
                          <a:pt x="3569314" y="8095"/>
                          <a:pt x="3757909" y="41957"/>
                          <a:pt x="3943069" y="0"/>
                        </a:cubicBezTo>
                        <a:cubicBezTo>
                          <a:pt x="4185020" y="-3494"/>
                          <a:pt x="4385384" y="56848"/>
                          <a:pt x="4769989" y="0"/>
                        </a:cubicBezTo>
                        <a:cubicBezTo>
                          <a:pt x="5163312" y="-67145"/>
                          <a:pt x="5252086" y="19962"/>
                          <a:pt x="5470768" y="0"/>
                        </a:cubicBezTo>
                        <a:cubicBezTo>
                          <a:pt x="5636270" y="-41345"/>
                          <a:pt x="6085088" y="20245"/>
                          <a:pt x="6297688" y="0"/>
                        </a:cubicBezTo>
                        <a:cubicBezTo>
                          <a:pt x="6572270" y="-41369"/>
                          <a:pt x="6786334" y="40731"/>
                          <a:pt x="6872328" y="0"/>
                        </a:cubicBezTo>
                        <a:cubicBezTo>
                          <a:pt x="6976272" y="-42687"/>
                          <a:pt x="7391764" y="2703"/>
                          <a:pt x="7573107" y="0"/>
                        </a:cubicBezTo>
                        <a:cubicBezTo>
                          <a:pt x="8155679" y="-9179"/>
                          <a:pt x="8717368" y="547376"/>
                          <a:pt x="8839200" y="977919"/>
                        </a:cubicBezTo>
                        <a:cubicBezTo>
                          <a:pt x="8926920" y="1159128"/>
                          <a:pt x="8783793" y="1335539"/>
                          <a:pt x="8839200" y="1575829"/>
                        </a:cubicBezTo>
                        <a:cubicBezTo>
                          <a:pt x="8885068" y="1792703"/>
                          <a:pt x="8815594" y="2093545"/>
                          <a:pt x="8839200" y="2212854"/>
                        </a:cubicBezTo>
                        <a:cubicBezTo>
                          <a:pt x="8807005" y="2368408"/>
                          <a:pt x="8851101" y="2598132"/>
                          <a:pt x="8839200" y="2771649"/>
                        </a:cubicBezTo>
                        <a:cubicBezTo>
                          <a:pt x="8832591" y="2960827"/>
                          <a:pt x="8746971" y="3253338"/>
                          <a:pt x="8839200" y="3369559"/>
                        </a:cubicBezTo>
                        <a:cubicBezTo>
                          <a:pt x="8929149" y="3484244"/>
                          <a:pt x="8817770" y="3597617"/>
                          <a:pt x="8839200" y="3811006"/>
                        </a:cubicBezTo>
                        <a:cubicBezTo>
                          <a:pt x="8780065" y="3982363"/>
                          <a:pt x="8758960" y="4455943"/>
                          <a:pt x="8839200" y="4889480"/>
                        </a:cubicBezTo>
                        <a:cubicBezTo>
                          <a:pt x="9205514" y="5338251"/>
                          <a:pt x="8222474" y="5995226"/>
                          <a:pt x="7573107" y="5867400"/>
                        </a:cubicBezTo>
                        <a:cubicBezTo>
                          <a:pt x="7293569" y="5917364"/>
                          <a:pt x="7164442" y="5793893"/>
                          <a:pt x="6809257" y="5867400"/>
                        </a:cubicBezTo>
                        <a:cubicBezTo>
                          <a:pt x="6494656" y="5904502"/>
                          <a:pt x="6413534" y="5822329"/>
                          <a:pt x="6045408" y="5867400"/>
                        </a:cubicBezTo>
                        <a:cubicBezTo>
                          <a:pt x="5679635" y="5909112"/>
                          <a:pt x="5578329" y="5819427"/>
                          <a:pt x="5281558" y="5867400"/>
                        </a:cubicBezTo>
                        <a:cubicBezTo>
                          <a:pt x="4951637" y="5927991"/>
                          <a:pt x="4819665" y="5819596"/>
                          <a:pt x="4706919" y="5867400"/>
                        </a:cubicBezTo>
                        <a:cubicBezTo>
                          <a:pt x="4541491" y="5974673"/>
                          <a:pt x="4088914" y="5857027"/>
                          <a:pt x="3880000" y="5867400"/>
                        </a:cubicBezTo>
                        <a:cubicBezTo>
                          <a:pt x="3657903" y="5928773"/>
                          <a:pt x="3562116" y="5793505"/>
                          <a:pt x="3305360" y="5867400"/>
                        </a:cubicBezTo>
                        <a:cubicBezTo>
                          <a:pt x="3070956" y="5888898"/>
                          <a:pt x="3003552" y="5809366"/>
                          <a:pt x="2793791" y="5867400"/>
                        </a:cubicBezTo>
                        <a:cubicBezTo>
                          <a:pt x="2626311" y="5943136"/>
                          <a:pt x="2353464" y="5830138"/>
                          <a:pt x="2029942" y="5867400"/>
                        </a:cubicBezTo>
                        <a:cubicBezTo>
                          <a:pt x="1740695" y="5896919"/>
                          <a:pt x="1571011" y="5817109"/>
                          <a:pt x="1266092" y="5867400"/>
                        </a:cubicBezTo>
                        <a:cubicBezTo>
                          <a:pt x="545555" y="6019989"/>
                          <a:pt x="-2196" y="5327583"/>
                          <a:pt x="0" y="4889480"/>
                        </a:cubicBezTo>
                        <a:cubicBezTo>
                          <a:pt x="-55074" y="4646163"/>
                          <a:pt x="26930" y="4503667"/>
                          <a:pt x="0" y="4252454"/>
                        </a:cubicBezTo>
                        <a:cubicBezTo>
                          <a:pt x="-28534" y="3997552"/>
                          <a:pt x="41661" y="3889581"/>
                          <a:pt x="0" y="3771891"/>
                        </a:cubicBezTo>
                        <a:cubicBezTo>
                          <a:pt x="-47946" y="3692674"/>
                          <a:pt x="18599" y="3422223"/>
                          <a:pt x="0" y="3173982"/>
                        </a:cubicBezTo>
                        <a:cubicBezTo>
                          <a:pt x="-20915" y="2894603"/>
                          <a:pt x="78113" y="2725842"/>
                          <a:pt x="0" y="2576071"/>
                        </a:cubicBezTo>
                        <a:cubicBezTo>
                          <a:pt x="-88087" y="2387437"/>
                          <a:pt x="30491" y="2237082"/>
                          <a:pt x="0" y="2056393"/>
                        </a:cubicBezTo>
                        <a:cubicBezTo>
                          <a:pt x="-23016" y="1868476"/>
                          <a:pt x="54121" y="1688119"/>
                          <a:pt x="0" y="1458482"/>
                        </a:cubicBezTo>
                        <a:cubicBezTo>
                          <a:pt x="-74961" y="1211496"/>
                          <a:pt x="35557" y="1211341"/>
                          <a:pt x="0" y="97791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Sản xuất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Giới thiệu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Dự trù chi phí;</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Tổ chức bán hàng;</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Xác định nguồn vốn;</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Chăm sóc khách hàng;...</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5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rPr>
              <a:t>Thảo luận về những công việc cụ thể cần làm để sản xuất sản phẩm theo ý tưởng kinh doanh của nhóm.</a:t>
            </a:r>
            <a:endParaRPr kumimoji="0" lang="en-GB"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6" name="Picture 5">
            <a:extLst>
              <a:ext uri="{FF2B5EF4-FFF2-40B4-BE49-F238E27FC236}">
                <a16:creationId xmlns:a16="http://schemas.microsoft.com/office/drawing/2014/main" id="{7130E1B2-1AFB-E647-C663-8A58E6526528}"/>
              </a:ext>
            </a:extLst>
          </p:cNvPr>
          <p:cNvPicPr>
            <a:picLocks noChangeAspect="1"/>
          </p:cNvPicPr>
          <p:nvPr/>
        </p:nvPicPr>
        <p:blipFill>
          <a:blip r:embed="rId4"/>
          <a:stretch>
            <a:fillRect/>
          </a:stretch>
        </p:blipFill>
        <p:spPr>
          <a:xfrm>
            <a:off x="3962399" y="2628900"/>
            <a:ext cx="12523975" cy="4419600"/>
          </a:xfrm>
          <a:prstGeom prst="rect">
            <a:avLst/>
          </a:prstGeom>
        </p:spPr>
      </p:pic>
    </p:spTree>
    <p:extLst>
      <p:ext uri="{BB962C8B-B14F-4D97-AF65-F5344CB8AC3E}">
        <p14:creationId xmlns:p14="http://schemas.microsoft.com/office/powerpoint/2010/main" val="37909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066800"/>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srgbClr val="BA96F0">
                    <a:lumMod val="50000"/>
                  </a:srgbClr>
                </a:solidFill>
                <a:latin typeface="Calibri" panose="020F0502020204030204" pitchFamily="34" charset="0"/>
                <a:cs typeface="Calibri" panose="020F0502020204030204" pitchFamily="34" charset="0"/>
              </a:rPr>
              <a:t>G</a:t>
            </a:r>
            <a:r>
              <a:rPr lang="vi-VN" sz="5400" b="1" dirty="0">
                <a:solidFill>
                  <a:srgbClr val="BA96F0">
                    <a:lumMod val="50000"/>
                  </a:srgbClr>
                </a:solidFill>
                <a:latin typeface="Calibri" panose="020F0502020204030204" pitchFamily="34" charset="0"/>
                <a:cs typeface="Calibri" panose="020F0502020204030204" pitchFamily="34" charset="0"/>
              </a:rPr>
              <a:t>ợi ý các công việc cụ thể cần làm</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7" name="Picture 6">
            <a:extLst>
              <a:ext uri="{FF2B5EF4-FFF2-40B4-BE49-F238E27FC236}">
                <a16:creationId xmlns:a16="http://schemas.microsoft.com/office/drawing/2014/main" id="{BE2AE658-2516-13AD-B524-B1456456F406}"/>
              </a:ext>
            </a:extLst>
          </p:cNvPr>
          <p:cNvPicPr>
            <a:picLocks noChangeAspect="1"/>
          </p:cNvPicPr>
          <p:nvPr/>
        </p:nvPicPr>
        <p:blipFill>
          <a:blip r:embed="rId4"/>
          <a:stretch>
            <a:fillRect/>
          </a:stretch>
        </p:blipFill>
        <p:spPr>
          <a:xfrm>
            <a:off x="5486400" y="1638299"/>
            <a:ext cx="8686800" cy="8434631"/>
          </a:xfrm>
          <a:prstGeom prst="rect">
            <a:avLst/>
          </a:prstGeom>
        </p:spPr>
      </p:pic>
    </p:spTree>
    <p:extLst>
      <p:ext uri="{BB962C8B-B14F-4D97-AF65-F5344CB8AC3E}">
        <p14:creationId xmlns:p14="http://schemas.microsoft.com/office/powerpoint/2010/main" val="9957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170646"/>
          </a:xfrm>
          <a:prstGeom prst="rect">
            <a:avLst/>
          </a:prstGeom>
          <a:noFill/>
        </p:spPr>
        <p:txBody>
          <a:bodyPr wrap="square">
            <a:spAutoFit/>
          </a:bodyPr>
          <a:lstStyle/>
          <a:p>
            <a:pPr lvl="0" algn="just"/>
            <a:r>
              <a:rPr lang="en-US" sz="6600" b="1" dirty="0">
                <a:solidFill>
                  <a:prstClr val="white"/>
                </a:solidFill>
                <a:latin typeface="Cambria" panose="02040503050406030204" pitchFamily="18" charset="0"/>
                <a:ea typeface="Cambria" panose="02040503050406030204" pitchFamily="18" charset="0"/>
              </a:rPr>
              <a:t>   </a:t>
            </a:r>
            <a:r>
              <a:rPr lang="vi-VN" sz="6600" b="1" dirty="0">
                <a:solidFill>
                  <a:prstClr val="white"/>
                </a:solidFill>
                <a:latin typeface="Cambria" panose="02040503050406030204" pitchFamily="18" charset="0"/>
                <a:ea typeface="Cambria" panose="02040503050406030204" pitchFamily="18" charset="0"/>
              </a:rPr>
              <a:t>Việc xác định các công việc cụ thể để thực hiện ý tưởng kinh doanh rất quan trọng, đảm bảo kinh doanh không thất bại</a:t>
            </a:r>
            <a:r>
              <a:rPr lang="en-US" sz="6600" b="1" dirty="0">
                <a:solidFill>
                  <a:prstClr val="white"/>
                </a:solidFill>
                <a:latin typeface="Cambria" panose="02040503050406030204" pitchFamily="18" charset="0"/>
                <a:ea typeface="Cambria" panose="02040503050406030204" pitchFamily="18" charset="0"/>
              </a:rPr>
              <a:t>.</a:t>
            </a:r>
            <a:endParaRPr kumimoji="0" lang="vi-VN"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90500"/>
            <a:ext cx="6895174" cy="1987468"/>
          </a:xfrm>
          <a:prstGeom prst="rect">
            <a:avLst/>
          </a:prstGeom>
        </p:spPr>
      </p:pic>
    </p:spTree>
    <p:extLst>
      <p:ext uri="{BB962C8B-B14F-4D97-AF65-F5344CB8AC3E}">
        <p14:creationId xmlns:p14="http://schemas.microsoft.com/office/powerpoint/2010/main" val="31089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descr="A yellow letters on a black background&#10;&#10;Description automatically generated">
            <a:extLst>
              <a:ext uri="{FF2B5EF4-FFF2-40B4-BE49-F238E27FC236}">
                <a16:creationId xmlns:a16="http://schemas.microsoft.com/office/drawing/2014/main" id="{31CD7E41-CCDD-B614-0A00-F54D7DA297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4400" y="2705100"/>
            <a:ext cx="8610600" cy="2858988"/>
          </a:xfrm>
          <a:prstGeom prst="rect">
            <a:avLst/>
          </a:prstGeom>
        </p:spPr>
      </p:pic>
    </p:spTree>
    <p:extLst>
      <p:ext uri="{BB962C8B-B14F-4D97-AF65-F5344CB8AC3E}">
        <p14:creationId xmlns:p14="http://schemas.microsoft.com/office/powerpoint/2010/main" val="21312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866984" y="161129"/>
            <a:ext cx="14520027" cy="2461754"/>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4" name="Google Shape;275;p7"/>
          <p:cNvSpPr/>
          <p:nvPr/>
        </p:nvSpPr>
        <p:spPr>
          <a:xfrm>
            <a:off x="673769" y="2897294"/>
            <a:ext cx="16531388" cy="714276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5" name="Speech Bubble: Rectangle with Corners Rounded 5"/>
          <p:cNvSpPr/>
          <p:nvPr/>
        </p:nvSpPr>
        <p:spPr>
          <a:xfrm>
            <a:off x="6434043" y="4402297"/>
            <a:ext cx="10771113" cy="4423931"/>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defRPr/>
            </a:pPr>
            <a:r>
              <a:rPr lang="nl-NL" sz="6000" dirty="0">
                <a:solidFill>
                  <a:srgbClr val="F7A9BD">
                    <a:lumMod val="10000"/>
                  </a:srgbClr>
                </a:solidFill>
                <a:latin typeface="Calibri" panose="020F0502020204030204" pitchFamily="34" charset="0"/>
                <a:cs typeface="Calibri" panose="020F0502020204030204" pitchFamily="34" charset="0"/>
              </a:rPr>
              <a:t>Tìm hiểu, trải nghiệm thêm về những cách bán hàng hiệu quả để lựa chọn vận dụng cho dự án kinh doanh của nhóm.</a:t>
            </a:r>
            <a:endParaRPr lang="en-US" sz="6000" dirty="0">
              <a:solidFill>
                <a:srgbClr val="F7A9BD">
                  <a:lumMod val="10000"/>
                </a:srgb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929285" y="2897294"/>
            <a:ext cx="10263840" cy="8210679"/>
          </a:xfrm>
          <a:prstGeom prst="rect">
            <a:avLst/>
          </a:prstGeom>
        </p:spPr>
      </p:pic>
      <p:sp>
        <p:nvSpPr>
          <p:cNvPr id="8" name="Rectangle 7"/>
          <p:cNvSpPr/>
          <p:nvPr/>
        </p:nvSpPr>
        <p:spPr>
          <a:xfrm>
            <a:off x="6248400" y="342900"/>
            <a:ext cx="5342168" cy="1985159"/>
          </a:xfrm>
          <a:prstGeom prst="rect">
            <a:avLst/>
          </a:prstGeom>
          <a:noFill/>
        </p:spPr>
        <p:txBody>
          <a:bodyPr wrap="none" lIns="137160" tIns="68580" rIns="137160" bIns="68580">
            <a:spAutoFit/>
          </a:bodyPr>
          <a:lstStyle/>
          <a:p>
            <a:pPr algn="ctr" defTabSz="1371600"/>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Về</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 </a:t>
            </a:r>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nhà</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064324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a:off x="14775151" y="7010923"/>
            <a:ext cx="1295463" cy="1616803"/>
          </a:xfrm>
          <a:custGeom>
            <a:avLst/>
            <a:gdLst/>
            <a:ahLst/>
            <a:cxnLst/>
            <a:rect l="l" t="t" r="r" b="b"/>
            <a:pathLst>
              <a:path w="1295463" h="1616803">
                <a:moveTo>
                  <a:pt x="0" y="0"/>
                </a:moveTo>
                <a:lnTo>
                  <a:pt x="1295463" y="0"/>
                </a:lnTo>
                <a:lnTo>
                  <a:pt x="1295463" y="1616802"/>
                </a:lnTo>
                <a:lnTo>
                  <a:pt x="0" y="16168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Freeform 14"/>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4"/>
            <a:stretch>
              <a:fillRect/>
            </a:stretch>
          </a:blipFill>
        </p:spPr>
        <p:txBody>
          <a:bodyPr/>
          <a:lstStyle/>
          <a:p>
            <a:endParaRPr lang="en-US"/>
          </a:p>
        </p:txBody>
      </p:sp>
      <p:sp>
        <p:nvSpPr>
          <p:cNvPr id="15" name="Freeform 15"/>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6" name="Group 16"/>
          <p:cNvGrpSpPr/>
          <p:nvPr/>
        </p:nvGrpSpPr>
        <p:grpSpPr>
          <a:xfrm>
            <a:off x="11463338" y="2301240"/>
            <a:ext cx="1743075" cy="1100138"/>
            <a:chOff x="0" y="0"/>
            <a:chExt cx="2324100" cy="1466850"/>
          </a:xfrm>
        </p:grpSpPr>
        <p:sp>
          <p:nvSpPr>
            <p:cNvPr id="17" name="Freeform 17"/>
            <p:cNvSpPr/>
            <p:nvPr/>
          </p:nvSpPr>
          <p:spPr>
            <a:xfrm>
              <a:off x="48260" y="46990"/>
              <a:ext cx="2232660" cy="1370330"/>
            </a:xfrm>
            <a:custGeom>
              <a:avLst/>
              <a:gdLst/>
              <a:ahLst/>
              <a:cxnLst/>
              <a:rect l="l" t="t" r="r" b="b"/>
              <a:pathLst>
                <a:path w="2232660" h="1370330">
                  <a:moveTo>
                    <a:pt x="27940" y="370840"/>
                  </a:moveTo>
                  <a:cubicBezTo>
                    <a:pt x="320040" y="184150"/>
                    <a:pt x="353060" y="167640"/>
                    <a:pt x="420370" y="144780"/>
                  </a:cubicBezTo>
                  <a:cubicBezTo>
                    <a:pt x="535940" y="105410"/>
                    <a:pt x="764540" y="54610"/>
                    <a:pt x="902970" y="30480"/>
                  </a:cubicBezTo>
                  <a:cubicBezTo>
                    <a:pt x="1005840" y="13970"/>
                    <a:pt x="1084580" y="6350"/>
                    <a:pt x="1172210" y="3810"/>
                  </a:cubicBezTo>
                  <a:cubicBezTo>
                    <a:pt x="1256030" y="1270"/>
                    <a:pt x="1342390" y="0"/>
                    <a:pt x="1417320" y="12700"/>
                  </a:cubicBezTo>
                  <a:cubicBezTo>
                    <a:pt x="1485900" y="25400"/>
                    <a:pt x="1554480" y="45720"/>
                    <a:pt x="1607820" y="73660"/>
                  </a:cubicBezTo>
                  <a:cubicBezTo>
                    <a:pt x="1652270" y="96520"/>
                    <a:pt x="1692910" y="125730"/>
                    <a:pt x="1722120" y="158750"/>
                  </a:cubicBezTo>
                  <a:cubicBezTo>
                    <a:pt x="1748790" y="189230"/>
                    <a:pt x="1765300" y="226060"/>
                    <a:pt x="1779270" y="262890"/>
                  </a:cubicBezTo>
                  <a:cubicBezTo>
                    <a:pt x="1791970" y="298450"/>
                    <a:pt x="1800860" y="336550"/>
                    <a:pt x="1802130" y="375920"/>
                  </a:cubicBezTo>
                  <a:cubicBezTo>
                    <a:pt x="1804670" y="421640"/>
                    <a:pt x="1803400" y="476250"/>
                    <a:pt x="1788160" y="521970"/>
                  </a:cubicBezTo>
                  <a:cubicBezTo>
                    <a:pt x="1772920" y="567690"/>
                    <a:pt x="1741170" y="614680"/>
                    <a:pt x="1710690" y="652780"/>
                  </a:cubicBezTo>
                  <a:cubicBezTo>
                    <a:pt x="1684020" y="687070"/>
                    <a:pt x="1652270" y="715010"/>
                    <a:pt x="1620520" y="740410"/>
                  </a:cubicBezTo>
                  <a:cubicBezTo>
                    <a:pt x="1590040" y="764540"/>
                    <a:pt x="1562100" y="787400"/>
                    <a:pt x="1524000" y="802640"/>
                  </a:cubicBezTo>
                  <a:cubicBezTo>
                    <a:pt x="1479550" y="820420"/>
                    <a:pt x="1410970" y="840740"/>
                    <a:pt x="1369060" y="834390"/>
                  </a:cubicBezTo>
                  <a:cubicBezTo>
                    <a:pt x="1337310" y="830580"/>
                    <a:pt x="1314450" y="815340"/>
                    <a:pt x="1291590" y="793750"/>
                  </a:cubicBezTo>
                  <a:cubicBezTo>
                    <a:pt x="1263650" y="765810"/>
                    <a:pt x="1228090" y="718820"/>
                    <a:pt x="1220470" y="675640"/>
                  </a:cubicBezTo>
                  <a:cubicBezTo>
                    <a:pt x="1212850" y="628650"/>
                    <a:pt x="1225550" y="558800"/>
                    <a:pt x="1253490" y="521970"/>
                  </a:cubicBezTo>
                  <a:cubicBezTo>
                    <a:pt x="1281430" y="483870"/>
                    <a:pt x="1338580" y="459740"/>
                    <a:pt x="1386840" y="449580"/>
                  </a:cubicBezTo>
                  <a:cubicBezTo>
                    <a:pt x="1440180" y="438150"/>
                    <a:pt x="1499870" y="443230"/>
                    <a:pt x="1560830" y="463550"/>
                  </a:cubicBezTo>
                  <a:cubicBezTo>
                    <a:pt x="1643380" y="488950"/>
                    <a:pt x="1760220" y="576580"/>
                    <a:pt x="1828800" y="619760"/>
                  </a:cubicBezTo>
                  <a:cubicBezTo>
                    <a:pt x="1871980" y="648970"/>
                    <a:pt x="1901190" y="668020"/>
                    <a:pt x="1934210" y="695960"/>
                  </a:cubicBezTo>
                  <a:cubicBezTo>
                    <a:pt x="1967230" y="723900"/>
                    <a:pt x="1995170" y="750570"/>
                    <a:pt x="2026920" y="786130"/>
                  </a:cubicBezTo>
                  <a:cubicBezTo>
                    <a:pt x="2067560" y="830580"/>
                    <a:pt x="2122170" y="899160"/>
                    <a:pt x="2151380" y="946150"/>
                  </a:cubicBezTo>
                  <a:cubicBezTo>
                    <a:pt x="2169160" y="976630"/>
                    <a:pt x="2178050" y="994410"/>
                    <a:pt x="2189480" y="1027430"/>
                  </a:cubicBezTo>
                  <a:cubicBezTo>
                    <a:pt x="2204720" y="1073150"/>
                    <a:pt x="2217420" y="1141730"/>
                    <a:pt x="2222500" y="1192530"/>
                  </a:cubicBezTo>
                  <a:cubicBezTo>
                    <a:pt x="2226310" y="1236980"/>
                    <a:pt x="2232660" y="1289050"/>
                    <a:pt x="2222500" y="1318260"/>
                  </a:cubicBezTo>
                  <a:cubicBezTo>
                    <a:pt x="2217420" y="1334770"/>
                    <a:pt x="2205990" y="1347470"/>
                    <a:pt x="2194560" y="1355090"/>
                  </a:cubicBezTo>
                  <a:cubicBezTo>
                    <a:pt x="2181860" y="1363980"/>
                    <a:pt x="2164080" y="1370330"/>
                    <a:pt x="2148840" y="1369060"/>
                  </a:cubicBezTo>
                  <a:cubicBezTo>
                    <a:pt x="2129790" y="1366520"/>
                    <a:pt x="2099310" y="1350010"/>
                    <a:pt x="2089150" y="1333500"/>
                  </a:cubicBezTo>
                  <a:cubicBezTo>
                    <a:pt x="2078990" y="1315720"/>
                    <a:pt x="2078990" y="1281430"/>
                    <a:pt x="2085340" y="1263650"/>
                  </a:cubicBezTo>
                  <a:cubicBezTo>
                    <a:pt x="2090420" y="1248410"/>
                    <a:pt x="2104390" y="1235710"/>
                    <a:pt x="2117090" y="1229360"/>
                  </a:cubicBezTo>
                  <a:cubicBezTo>
                    <a:pt x="2131060" y="1221740"/>
                    <a:pt x="2148840" y="1217930"/>
                    <a:pt x="2164080" y="1221740"/>
                  </a:cubicBezTo>
                  <a:cubicBezTo>
                    <a:pt x="2183130" y="1225550"/>
                    <a:pt x="2209800" y="1245870"/>
                    <a:pt x="2219960" y="1263650"/>
                  </a:cubicBezTo>
                  <a:cubicBezTo>
                    <a:pt x="2227580" y="1276350"/>
                    <a:pt x="2228850" y="1295400"/>
                    <a:pt x="2225040" y="1310640"/>
                  </a:cubicBezTo>
                  <a:cubicBezTo>
                    <a:pt x="2218690" y="1328420"/>
                    <a:pt x="2197100" y="1355090"/>
                    <a:pt x="2180590" y="1362710"/>
                  </a:cubicBezTo>
                  <a:cubicBezTo>
                    <a:pt x="2165350" y="1370330"/>
                    <a:pt x="2147570" y="1370330"/>
                    <a:pt x="2132330" y="1366520"/>
                  </a:cubicBezTo>
                  <a:cubicBezTo>
                    <a:pt x="2118360" y="1361440"/>
                    <a:pt x="2103120" y="1351280"/>
                    <a:pt x="2094230" y="1339850"/>
                  </a:cubicBezTo>
                  <a:cubicBezTo>
                    <a:pt x="2084070" y="1327150"/>
                    <a:pt x="2082800" y="1315720"/>
                    <a:pt x="2078990" y="1295400"/>
                  </a:cubicBezTo>
                  <a:cubicBezTo>
                    <a:pt x="2070100" y="1250950"/>
                    <a:pt x="2078990" y="1143000"/>
                    <a:pt x="2063750" y="1084580"/>
                  </a:cubicBezTo>
                  <a:cubicBezTo>
                    <a:pt x="2051050" y="1037590"/>
                    <a:pt x="2035810" y="1005840"/>
                    <a:pt x="2009140" y="965200"/>
                  </a:cubicBezTo>
                  <a:cubicBezTo>
                    <a:pt x="1973580" y="913130"/>
                    <a:pt x="1921510" y="857250"/>
                    <a:pt x="1856740" y="806450"/>
                  </a:cubicBezTo>
                  <a:cubicBezTo>
                    <a:pt x="1771650" y="737870"/>
                    <a:pt x="1615440" y="640080"/>
                    <a:pt x="1527810" y="609600"/>
                  </a:cubicBezTo>
                  <a:cubicBezTo>
                    <a:pt x="1474470" y="591820"/>
                    <a:pt x="1416050" y="576580"/>
                    <a:pt x="1391920" y="593090"/>
                  </a:cubicBezTo>
                  <a:cubicBezTo>
                    <a:pt x="1371600" y="607060"/>
                    <a:pt x="1361440" y="664210"/>
                    <a:pt x="1372870" y="680720"/>
                  </a:cubicBezTo>
                  <a:cubicBezTo>
                    <a:pt x="1384300" y="695960"/>
                    <a:pt x="1430020" y="695960"/>
                    <a:pt x="1456690" y="690880"/>
                  </a:cubicBezTo>
                  <a:cubicBezTo>
                    <a:pt x="1483360" y="685800"/>
                    <a:pt x="1508760" y="664210"/>
                    <a:pt x="1532890" y="646430"/>
                  </a:cubicBezTo>
                  <a:cubicBezTo>
                    <a:pt x="1558290" y="628650"/>
                    <a:pt x="1583690" y="607060"/>
                    <a:pt x="1605280" y="582930"/>
                  </a:cubicBezTo>
                  <a:cubicBezTo>
                    <a:pt x="1628140" y="558800"/>
                    <a:pt x="1652270" y="532130"/>
                    <a:pt x="1664970" y="501650"/>
                  </a:cubicBezTo>
                  <a:cubicBezTo>
                    <a:pt x="1677670" y="471170"/>
                    <a:pt x="1680210" y="434340"/>
                    <a:pt x="1677670" y="396240"/>
                  </a:cubicBezTo>
                  <a:cubicBezTo>
                    <a:pt x="1676400" y="351790"/>
                    <a:pt x="1666240" y="284480"/>
                    <a:pt x="1644650" y="247650"/>
                  </a:cubicBezTo>
                  <a:cubicBezTo>
                    <a:pt x="1626870" y="217170"/>
                    <a:pt x="1601470" y="200660"/>
                    <a:pt x="1569720" y="181610"/>
                  </a:cubicBezTo>
                  <a:cubicBezTo>
                    <a:pt x="1527810" y="158750"/>
                    <a:pt x="1470660" y="139700"/>
                    <a:pt x="1412240" y="129540"/>
                  </a:cubicBezTo>
                  <a:cubicBezTo>
                    <a:pt x="1343660" y="116840"/>
                    <a:pt x="1262380" y="116840"/>
                    <a:pt x="1183640" y="119380"/>
                  </a:cubicBezTo>
                  <a:cubicBezTo>
                    <a:pt x="1101090" y="121920"/>
                    <a:pt x="1026160" y="129540"/>
                    <a:pt x="929640" y="146050"/>
                  </a:cubicBezTo>
                  <a:cubicBezTo>
                    <a:pt x="798830" y="167640"/>
                    <a:pt x="577850" y="218440"/>
                    <a:pt x="469900" y="255270"/>
                  </a:cubicBezTo>
                  <a:cubicBezTo>
                    <a:pt x="408940" y="276860"/>
                    <a:pt x="383540" y="289560"/>
                    <a:pt x="330200" y="318770"/>
                  </a:cubicBezTo>
                  <a:cubicBezTo>
                    <a:pt x="256540" y="359410"/>
                    <a:pt x="118110" y="476250"/>
                    <a:pt x="72390" y="486410"/>
                  </a:cubicBezTo>
                  <a:cubicBezTo>
                    <a:pt x="58420" y="488950"/>
                    <a:pt x="52070" y="487680"/>
                    <a:pt x="43180" y="482600"/>
                  </a:cubicBezTo>
                  <a:cubicBezTo>
                    <a:pt x="30480" y="477520"/>
                    <a:pt x="15240" y="466090"/>
                    <a:pt x="8890" y="453390"/>
                  </a:cubicBezTo>
                  <a:cubicBezTo>
                    <a:pt x="2540" y="440690"/>
                    <a:pt x="0" y="421640"/>
                    <a:pt x="2540" y="408940"/>
                  </a:cubicBezTo>
                  <a:cubicBezTo>
                    <a:pt x="6350" y="394970"/>
                    <a:pt x="27940" y="370840"/>
                    <a:pt x="27940" y="37084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3092112" y="3458528"/>
            <a:ext cx="184785" cy="189548"/>
            <a:chOff x="0" y="0"/>
            <a:chExt cx="246380" cy="252730"/>
          </a:xfrm>
        </p:grpSpPr>
        <p:sp>
          <p:nvSpPr>
            <p:cNvPr id="19" name="Freeform 19"/>
            <p:cNvSpPr/>
            <p:nvPr/>
          </p:nvSpPr>
          <p:spPr>
            <a:xfrm>
              <a:off x="43180" y="49530"/>
              <a:ext cx="149860" cy="153670"/>
            </a:xfrm>
            <a:custGeom>
              <a:avLst/>
              <a:gdLst/>
              <a:ahLst/>
              <a:cxnLst/>
              <a:rect l="l" t="t" r="r" b="b"/>
              <a:pathLst>
                <a:path w="149860" h="153670">
                  <a:moveTo>
                    <a:pt x="149860" y="53340"/>
                  </a:moveTo>
                  <a:cubicBezTo>
                    <a:pt x="146050" y="106680"/>
                    <a:pt x="123190" y="135890"/>
                    <a:pt x="107950" y="144780"/>
                  </a:cubicBezTo>
                  <a:cubicBezTo>
                    <a:pt x="96520" y="152400"/>
                    <a:pt x="85090" y="153670"/>
                    <a:pt x="72390" y="151130"/>
                  </a:cubicBezTo>
                  <a:cubicBezTo>
                    <a:pt x="53340" y="148590"/>
                    <a:pt x="21590" y="133350"/>
                    <a:pt x="11430" y="115570"/>
                  </a:cubicBezTo>
                  <a:cubicBezTo>
                    <a:pt x="0" y="96520"/>
                    <a:pt x="1270" y="62230"/>
                    <a:pt x="7620" y="44450"/>
                  </a:cubicBezTo>
                  <a:cubicBezTo>
                    <a:pt x="11430" y="31750"/>
                    <a:pt x="20320" y="22860"/>
                    <a:pt x="29210" y="15240"/>
                  </a:cubicBezTo>
                  <a:cubicBezTo>
                    <a:pt x="39370" y="889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5336858" y="5820728"/>
            <a:ext cx="902970" cy="1463992"/>
            <a:chOff x="0" y="0"/>
            <a:chExt cx="1203960" cy="1951990"/>
          </a:xfrm>
        </p:grpSpPr>
        <p:sp>
          <p:nvSpPr>
            <p:cNvPr id="21" name="Freeform 21"/>
            <p:cNvSpPr/>
            <p:nvPr/>
          </p:nvSpPr>
          <p:spPr>
            <a:xfrm>
              <a:off x="39370" y="45720"/>
              <a:ext cx="1115060" cy="1855470"/>
            </a:xfrm>
            <a:custGeom>
              <a:avLst/>
              <a:gdLst/>
              <a:ahLst/>
              <a:cxnLst/>
              <a:rect l="l" t="t" r="r" b="b"/>
              <a:pathLst>
                <a:path w="1115060" h="1855470">
                  <a:moveTo>
                    <a:pt x="177800" y="80010"/>
                  </a:moveTo>
                  <a:cubicBezTo>
                    <a:pt x="146050" y="304800"/>
                    <a:pt x="142240" y="417830"/>
                    <a:pt x="139700" y="509270"/>
                  </a:cubicBezTo>
                  <a:cubicBezTo>
                    <a:pt x="137160" y="594360"/>
                    <a:pt x="127000" y="698500"/>
                    <a:pt x="137160" y="756920"/>
                  </a:cubicBezTo>
                  <a:cubicBezTo>
                    <a:pt x="143510" y="789940"/>
                    <a:pt x="153670" y="808990"/>
                    <a:pt x="166370" y="831850"/>
                  </a:cubicBezTo>
                  <a:cubicBezTo>
                    <a:pt x="179070" y="855980"/>
                    <a:pt x="195580" y="878840"/>
                    <a:pt x="214630" y="897890"/>
                  </a:cubicBezTo>
                  <a:cubicBezTo>
                    <a:pt x="233680" y="918210"/>
                    <a:pt x="247650" y="935990"/>
                    <a:pt x="276860" y="949960"/>
                  </a:cubicBezTo>
                  <a:cubicBezTo>
                    <a:pt x="328930" y="974090"/>
                    <a:pt x="434340" y="984250"/>
                    <a:pt x="511810" y="993140"/>
                  </a:cubicBezTo>
                  <a:cubicBezTo>
                    <a:pt x="586740" y="1000760"/>
                    <a:pt x="688340" y="1022350"/>
                    <a:pt x="736600" y="1000760"/>
                  </a:cubicBezTo>
                  <a:cubicBezTo>
                    <a:pt x="768350" y="988060"/>
                    <a:pt x="797560" y="953770"/>
                    <a:pt x="797560" y="930910"/>
                  </a:cubicBezTo>
                  <a:cubicBezTo>
                    <a:pt x="797560" y="909320"/>
                    <a:pt x="759460" y="864870"/>
                    <a:pt x="745490" y="868680"/>
                  </a:cubicBezTo>
                  <a:cubicBezTo>
                    <a:pt x="725170" y="875030"/>
                    <a:pt x="722630" y="1014730"/>
                    <a:pt x="718820" y="1093470"/>
                  </a:cubicBezTo>
                  <a:cubicBezTo>
                    <a:pt x="713740" y="1179830"/>
                    <a:pt x="703580" y="1292860"/>
                    <a:pt x="720090" y="1366520"/>
                  </a:cubicBezTo>
                  <a:cubicBezTo>
                    <a:pt x="734060" y="1423670"/>
                    <a:pt x="762000" y="1468120"/>
                    <a:pt x="788670" y="1507490"/>
                  </a:cubicBezTo>
                  <a:cubicBezTo>
                    <a:pt x="811530" y="1543050"/>
                    <a:pt x="831850" y="1567180"/>
                    <a:pt x="868680" y="1597660"/>
                  </a:cubicBezTo>
                  <a:cubicBezTo>
                    <a:pt x="923290" y="1642110"/>
                    <a:pt x="1069340" y="1691640"/>
                    <a:pt x="1099820" y="1731010"/>
                  </a:cubicBezTo>
                  <a:cubicBezTo>
                    <a:pt x="1112520" y="1748790"/>
                    <a:pt x="1115060" y="1762760"/>
                    <a:pt x="1113790" y="1779270"/>
                  </a:cubicBezTo>
                  <a:cubicBezTo>
                    <a:pt x="1113790" y="1794510"/>
                    <a:pt x="1108710" y="1813560"/>
                    <a:pt x="1096010" y="1824990"/>
                  </a:cubicBezTo>
                  <a:cubicBezTo>
                    <a:pt x="1082040" y="1840230"/>
                    <a:pt x="1049020" y="1854200"/>
                    <a:pt x="1029970" y="1854200"/>
                  </a:cubicBezTo>
                  <a:cubicBezTo>
                    <a:pt x="1012190" y="1854200"/>
                    <a:pt x="995680" y="1844040"/>
                    <a:pt x="984250" y="1833880"/>
                  </a:cubicBezTo>
                  <a:cubicBezTo>
                    <a:pt x="972820" y="1823720"/>
                    <a:pt x="962660" y="1805940"/>
                    <a:pt x="960120" y="1790700"/>
                  </a:cubicBezTo>
                  <a:cubicBezTo>
                    <a:pt x="956310" y="1775460"/>
                    <a:pt x="957580" y="1755140"/>
                    <a:pt x="966470" y="1741170"/>
                  </a:cubicBezTo>
                  <a:cubicBezTo>
                    <a:pt x="976630" y="1724660"/>
                    <a:pt x="1004570" y="1701800"/>
                    <a:pt x="1026160" y="1699260"/>
                  </a:cubicBezTo>
                  <a:cubicBezTo>
                    <a:pt x="1047750" y="1696720"/>
                    <a:pt x="1080770" y="1708150"/>
                    <a:pt x="1094740" y="1724660"/>
                  </a:cubicBezTo>
                  <a:cubicBezTo>
                    <a:pt x="1108710" y="1741170"/>
                    <a:pt x="1115060" y="1775460"/>
                    <a:pt x="1111250" y="1795780"/>
                  </a:cubicBezTo>
                  <a:cubicBezTo>
                    <a:pt x="1108710" y="1812290"/>
                    <a:pt x="1098550" y="1827530"/>
                    <a:pt x="1084580" y="1837690"/>
                  </a:cubicBezTo>
                  <a:cubicBezTo>
                    <a:pt x="1068070" y="1849120"/>
                    <a:pt x="1042670" y="1855470"/>
                    <a:pt x="1013460" y="1850390"/>
                  </a:cubicBezTo>
                  <a:cubicBezTo>
                    <a:pt x="953770" y="1840230"/>
                    <a:pt x="829310" y="1757680"/>
                    <a:pt x="767080" y="1704340"/>
                  </a:cubicBezTo>
                  <a:cubicBezTo>
                    <a:pt x="720090" y="1664970"/>
                    <a:pt x="690880" y="1620520"/>
                    <a:pt x="661670" y="1578610"/>
                  </a:cubicBezTo>
                  <a:cubicBezTo>
                    <a:pt x="637540" y="1543050"/>
                    <a:pt x="618490" y="1507490"/>
                    <a:pt x="603250" y="1473200"/>
                  </a:cubicBezTo>
                  <a:cubicBezTo>
                    <a:pt x="590550" y="1441450"/>
                    <a:pt x="581660" y="1413510"/>
                    <a:pt x="575310" y="1381760"/>
                  </a:cubicBezTo>
                  <a:cubicBezTo>
                    <a:pt x="567690" y="1347470"/>
                    <a:pt x="565150" y="1316990"/>
                    <a:pt x="563880" y="1271270"/>
                  </a:cubicBezTo>
                  <a:cubicBezTo>
                    <a:pt x="562610" y="1195070"/>
                    <a:pt x="561340" y="1057910"/>
                    <a:pt x="579120" y="969010"/>
                  </a:cubicBezTo>
                  <a:cubicBezTo>
                    <a:pt x="593090" y="896620"/>
                    <a:pt x="613410" y="815340"/>
                    <a:pt x="646430" y="774700"/>
                  </a:cubicBezTo>
                  <a:cubicBezTo>
                    <a:pt x="668020" y="748030"/>
                    <a:pt x="694690" y="734060"/>
                    <a:pt x="723900" y="726440"/>
                  </a:cubicBezTo>
                  <a:cubicBezTo>
                    <a:pt x="754380" y="718820"/>
                    <a:pt x="793750" y="720090"/>
                    <a:pt x="825500" y="731520"/>
                  </a:cubicBezTo>
                  <a:cubicBezTo>
                    <a:pt x="855980" y="742950"/>
                    <a:pt x="890270" y="768350"/>
                    <a:pt x="910590" y="795020"/>
                  </a:cubicBezTo>
                  <a:cubicBezTo>
                    <a:pt x="929640" y="821690"/>
                    <a:pt x="938530" y="857250"/>
                    <a:pt x="942340" y="891540"/>
                  </a:cubicBezTo>
                  <a:cubicBezTo>
                    <a:pt x="944880" y="930910"/>
                    <a:pt x="935990" y="981710"/>
                    <a:pt x="924560" y="1016000"/>
                  </a:cubicBezTo>
                  <a:cubicBezTo>
                    <a:pt x="915670" y="1042670"/>
                    <a:pt x="902970" y="1065530"/>
                    <a:pt x="885190" y="1083310"/>
                  </a:cubicBezTo>
                  <a:cubicBezTo>
                    <a:pt x="866140" y="1101090"/>
                    <a:pt x="839470" y="1113790"/>
                    <a:pt x="815340" y="1122680"/>
                  </a:cubicBezTo>
                  <a:cubicBezTo>
                    <a:pt x="789940" y="1130300"/>
                    <a:pt x="770890" y="1130300"/>
                    <a:pt x="732790" y="1131570"/>
                  </a:cubicBezTo>
                  <a:cubicBezTo>
                    <a:pt x="652780" y="1132840"/>
                    <a:pt x="453390" y="1121410"/>
                    <a:pt x="355600" y="1102360"/>
                  </a:cubicBezTo>
                  <a:cubicBezTo>
                    <a:pt x="289560" y="1089660"/>
                    <a:pt x="238760" y="1076960"/>
                    <a:pt x="194310" y="1052830"/>
                  </a:cubicBezTo>
                  <a:cubicBezTo>
                    <a:pt x="158750" y="1031240"/>
                    <a:pt x="132080" y="1002030"/>
                    <a:pt x="106680" y="971550"/>
                  </a:cubicBezTo>
                  <a:cubicBezTo>
                    <a:pt x="81280" y="942340"/>
                    <a:pt x="60960" y="908050"/>
                    <a:pt x="44450" y="873760"/>
                  </a:cubicBezTo>
                  <a:cubicBezTo>
                    <a:pt x="29210" y="836930"/>
                    <a:pt x="19050" y="808990"/>
                    <a:pt x="11430" y="758190"/>
                  </a:cubicBezTo>
                  <a:cubicBezTo>
                    <a:pt x="0" y="665480"/>
                    <a:pt x="11430" y="481330"/>
                    <a:pt x="16510" y="358140"/>
                  </a:cubicBezTo>
                  <a:cubicBezTo>
                    <a:pt x="22860" y="251460"/>
                    <a:pt x="21590" y="116840"/>
                    <a:pt x="43180" y="60960"/>
                  </a:cubicBezTo>
                  <a:cubicBezTo>
                    <a:pt x="53340" y="34290"/>
                    <a:pt x="64770" y="17780"/>
                    <a:pt x="80010" y="8890"/>
                  </a:cubicBezTo>
                  <a:cubicBezTo>
                    <a:pt x="93980" y="1270"/>
                    <a:pt x="113030" y="0"/>
                    <a:pt x="128270" y="5080"/>
                  </a:cubicBezTo>
                  <a:cubicBezTo>
                    <a:pt x="142240" y="8890"/>
                    <a:pt x="158750" y="20320"/>
                    <a:pt x="167640" y="33020"/>
                  </a:cubicBezTo>
                  <a:cubicBezTo>
                    <a:pt x="175260" y="45720"/>
                    <a:pt x="177800" y="80010"/>
                    <a:pt x="177800" y="8001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388418" y="7093268"/>
            <a:ext cx="189548" cy="184785"/>
            <a:chOff x="0" y="0"/>
            <a:chExt cx="252730" cy="246380"/>
          </a:xfrm>
        </p:grpSpPr>
        <p:sp>
          <p:nvSpPr>
            <p:cNvPr id="23" name="Freeform 23"/>
            <p:cNvSpPr/>
            <p:nvPr/>
          </p:nvSpPr>
          <p:spPr>
            <a:xfrm>
              <a:off x="50800" y="49530"/>
              <a:ext cx="148590" cy="153670"/>
            </a:xfrm>
            <a:custGeom>
              <a:avLst/>
              <a:gdLst/>
              <a:ahLst/>
              <a:cxnLst/>
              <a:rect l="l" t="t" r="r" b="b"/>
              <a:pathLst>
                <a:path w="148590" h="153670">
                  <a:moveTo>
                    <a:pt x="148590" y="53340"/>
                  </a:moveTo>
                  <a:cubicBezTo>
                    <a:pt x="146050" y="106680"/>
                    <a:pt x="127000" y="137160"/>
                    <a:pt x="107950" y="144780"/>
                  </a:cubicBezTo>
                  <a:cubicBezTo>
                    <a:pt x="88900" y="153670"/>
                    <a:pt x="53340" y="148590"/>
                    <a:pt x="36830" y="140970"/>
                  </a:cubicBezTo>
                  <a:cubicBezTo>
                    <a:pt x="25400" y="135890"/>
                    <a:pt x="17780" y="125730"/>
                    <a:pt x="11430" y="115570"/>
                  </a:cubicBezTo>
                  <a:cubicBezTo>
                    <a:pt x="5080" y="105410"/>
                    <a:pt x="0" y="93980"/>
                    <a:pt x="0" y="80010"/>
                  </a:cubicBezTo>
                  <a:cubicBezTo>
                    <a:pt x="1270" y="62230"/>
                    <a:pt x="16510" y="29210"/>
                    <a:pt x="29210" y="15240"/>
                  </a:cubicBezTo>
                  <a:cubicBezTo>
                    <a:pt x="39370" y="635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5519738" y="2628900"/>
            <a:ext cx="581025" cy="514350"/>
            <a:chOff x="0" y="0"/>
            <a:chExt cx="774700" cy="685800"/>
          </a:xfrm>
        </p:grpSpPr>
        <p:sp>
          <p:nvSpPr>
            <p:cNvPr id="25" name="Freeform 25"/>
            <p:cNvSpPr/>
            <p:nvPr/>
          </p:nvSpPr>
          <p:spPr>
            <a:xfrm>
              <a:off x="50800" y="50800"/>
              <a:ext cx="675640" cy="582930"/>
            </a:xfrm>
            <a:custGeom>
              <a:avLst/>
              <a:gdLst/>
              <a:ahLst/>
              <a:cxnLst/>
              <a:rect l="l" t="t" r="r" b="b"/>
              <a:pathLst>
                <a:path w="675640" h="582930">
                  <a:moveTo>
                    <a:pt x="549910" y="565150"/>
                  </a:moveTo>
                  <a:cubicBezTo>
                    <a:pt x="102870" y="151130"/>
                    <a:pt x="110490" y="142240"/>
                    <a:pt x="105410" y="138430"/>
                  </a:cubicBezTo>
                  <a:cubicBezTo>
                    <a:pt x="97790" y="133350"/>
                    <a:pt x="73660" y="147320"/>
                    <a:pt x="58420" y="144780"/>
                  </a:cubicBezTo>
                  <a:cubicBezTo>
                    <a:pt x="44450" y="142240"/>
                    <a:pt x="27940" y="132080"/>
                    <a:pt x="17780" y="121920"/>
                  </a:cubicBezTo>
                  <a:cubicBezTo>
                    <a:pt x="8890" y="110490"/>
                    <a:pt x="0" y="93980"/>
                    <a:pt x="0" y="78740"/>
                  </a:cubicBezTo>
                  <a:cubicBezTo>
                    <a:pt x="0" y="59690"/>
                    <a:pt x="13970" y="29210"/>
                    <a:pt x="27940" y="16510"/>
                  </a:cubicBezTo>
                  <a:cubicBezTo>
                    <a:pt x="39370" y="5080"/>
                    <a:pt x="57150" y="0"/>
                    <a:pt x="71120" y="0"/>
                  </a:cubicBezTo>
                  <a:cubicBezTo>
                    <a:pt x="86360" y="0"/>
                    <a:pt x="104140" y="3810"/>
                    <a:pt x="115570" y="13970"/>
                  </a:cubicBezTo>
                  <a:cubicBezTo>
                    <a:pt x="130810" y="26670"/>
                    <a:pt x="144780" y="57150"/>
                    <a:pt x="146050" y="76200"/>
                  </a:cubicBezTo>
                  <a:cubicBezTo>
                    <a:pt x="146050" y="91440"/>
                    <a:pt x="139700" y="107950"/>
                    <a:pt x="129540" y="119380"/>
                  </a:cubicBezTo>
                  <a:cubicBezTo>
                    <a:pt x="116840" y="133350"/>
                    <a:pt x="86360" y="147320"/>
                    <a:pt x="66040" y="146050"/>
                  </a:cubicBezTo>
                  <a:cubicBezTo>
                    <a:pt x="46990" y="143510"/>
                    <a:pt x="19050" y="125730"/>
                    <a:pt x="8890" y="109220"/>
                  </a:cubicBezTo>
                  <a:cubicBezTo>
                    <a:pt x="0" y="91440"/>
                    <a:pt x="1270" y="58420"/>
                    <a:pt x="7620" y="40640"/>
                  </a:cubicBezTo>
                  <a:cubicBezTo>
                    <a:pt x="13970" y="25400"/>
                    <a:pt x="24130" y="12700"/>
                    <a:pt x="40640" y="7620"/>
                  </a:cubicBezTo>
                  <a:cubicBezTo>
                    <a:pt x="72390" y="0"/>
                    <a:pt x="156210" y="29210"/>
                    <a:pt x="195580" y="48260"/>
                  </a:cubicBezTo>
                  <a:cubicBezTo>
                    <a:pt x="220980" y="62230"/>
                    <a:pt x="227330" y="72390"/>
                    <a:pt x="255270" y="96520"/>
                  </a:cubicBezTo>
                  <a:cubicBezTo>
                    <a:pt x="331470" y="160020"/>
                    <a:pt x="617220" y="394970"/>
                    <a:pt x="660400" y="466090"/>
                  </a:cubicBezTo>
                  <a:cubicBezTo>
                    <a:pt x="673100" y="488950"/>
                    <a:pt x="675640" y="501650"/>
                    <a:pt x="673100" y="516890"/>
                  </a:cubicBezTo>
                  <a:cubicBezTo>
                    <a:pt x="671830" y="533400"/>
                    <a:pt x="661670" y="553720"/>
                    <a:pt x="648970" y="563880"/>
                  </a:cubicBezTo>
                  <a:cubicBezTo>
                    <a:pt x="636270" y="575310"/>
                    <a:pt x="615950" y="582930"/>
                    <a:pt x="599440" y="582930"/>
                  </a:cubicBezTo>
                  <a:cubicBezTo>
                    <a:pt x="582930" y="582930"/>
                    <a:pt x="549910" y="565150"/>
                    <a:pt x="549910" y="56515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5518785" y="3076575"/>
            <a:ext cx="457200" cy="242888"/>
            <a:chOff x="0" y="0"/>
            <a:chExt cx="609600" cy="323850"/>
          </a:xfrm>
        </p:grpSpPr>
        <p:sp>
          <p:nvSpPr>
            <p:cNvPr id="27" name="Freeform 27"/>
            <p:cNvSpPr/>
            <p:nvPr/>
          </p:nvSpPr>
          <p:spPr>
            <a:xfrm>
              <a:off x="48260" y="48260"/>
              <a:ext cx="516890" cy="226060"/>
            </a:xfrm>
            <a:custGeom>
              <a:avLst/>
              <a:gdLst/>
              <a:ahLst/>
              <a:cxnLst/>
              <a:rect l="l" t="t" r="r" b="b"/>
              <a:pathLst>
                <a:path w="516890" h="226060">
                  <a:moveTo>
                    <a:pt x="420370" y="223520"/>
                  </a:moveTo>
                  <a:cubicBezTo>
                    <a:pt x="163830" y="157480"/>
                    <a:pt x="106680" y="161290"/>
                    <a:pt x="72390" y="153670"/>
                  </a:cubicBezTo>
                  <a:cubicBezTo>
                    <a:pt x="52070" y="148590"/>
                    <a:pt x="39370" y="144780"/>
                    <a:pt x="27940" y="134620"/>
                  </a:cubicBezTo>
                  <a:cubicBezTo>
                    <a:pt x="16510" y="125730"/>
                    <a:pt x="6350" y="107950"/>
                    <a:pt x="2540" y="93980"/>
                  </a:cubicBezTo>
                  <a:cubicBezTo>
                    <a:pt x="0" y="78740"/>
                    <a:pt x="2540" y="59690"/>
                    <a:pt x="8890" y="45720"/>
                  </a:cubicBezTo>
                  <a:cubicBezTo>
                    <a:pt x="15240" y="31750"/>
                    <a:pt x="26670" y="17780"/>
                    <a:pt x="41910" y="11430"/>
                  </a:cubicBezTo>
                  <a:cubicBezTo>
                    <a:pt x="59690" y="3810"/>
                    <a:pt x="95250" y="3810"/>
                    <a:pt x="113030" y="11430"/>
                  </a:cubicBezTo>
                  <a:cubicBezTo>
                    <a:pt x="127000" y="17780"/>
                    <a:pt x="139700" y="33020"/>
                    <a:pt x="146050" y="46990"/>
                  </a:cubicBezTo>
                  <a:cubicBezTo>
                    <a:pt x="152400" y="60960"/>
                    <a:pt x="154940" y="78740"/>
                    <a:pt x="149860" y="95250"/>
                  </a:cubicBezTo>
                  <a:cubicBezTo>
                    <a:pt x="144780" y="113030"/>
                    <a:pt x="123190" y="140970"/>
                    <a:pt x="104140" y="148590"/>
                  </a:cubicBezTo>
                  <a:cubicBezTo>
                    <a:pt x="85090" y="156210"/>
                    <a:pt x="50800" y="149860"/>
                    <a:pt x="34290" y="139700"/>
                  </a:cubicBezTo>
                  <a:cubicBezTo>
                    <a:pt x="20320" y="132080"/>
                    <a:pt x="10160" y="115570"/>
                    <a:pt x="5080" y="101600"/>
                  </a:cubicBezTo>
                  <a:cubicBezTo>
                    <a:pt x="0" y="87630"/>
                    <a:pt x="0" y="67310"/>
                    <a:pt x="5080" y="53340"/>
                  </a:cubicBezTo>
                  <a:cubicBezTo>
                    <a:pt x="10160" y="39370"/>
                    <a:pt x="21590" y="24130"/>
                    <a:pt x="34290" y="15240"/>
                  </a:cubicBezTo>
                  <a:cubicBezTo>
                    <a:pt x="46990" y="6350"/>
                    <a:pt x="60960" y="3810"/>
                    <a:pt x="81280" y="2540"/>
                  </a:cubicBezTo>
                  <a:cubicBezTo>
                    <a:pt x="120650" y="0"/>
                    <a:pt x="193040" y="12700"/>
                    <a:pt x="252730" y="24130"/>
                  </a:cubicBezTo>
                  <a:cubicBezTo>
                    <a:pt x="318770" y="36830"/>
                    <a:pt x="417830" y="57150"/>
                    <a:pt x="459740" y="77470"/>
                  </a:cubicBezTo>
                  <a:cubicBezTo>
                    <a:pt x="481330" y="87630"/>
                    <a:pt x="495300" y="93980"/>
                    <a:pt x="502920" y="109220"/>
                  </a:cubicBezTo>
                  <a:cubicBezTo>
                    <a:pt x="513080" y="125730"/>
                    <a:pt x="516890" y="160020"/>
                    <a:pt x="510540" y="179070"/>
                  </a:cubicBezTo>
                  <a:cubicBezTo>
                    <a:pt x="504190" y="195580"/>
                    <a:pt x="488950" y="210820"/>
                    <a:pt x="473710" y="218440"/>
                  </a:cubicBezTo>
                  <a:cubicBezTo>
                    <a:pt x="458470" y="226060"/>
                    <a:pt x="420370" y="223520"/>
                    <a:pt x="420370" y="22352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6144578" y="2600325"/>
            <a:ext cx="257175" cy="445770"/>
            <a:chOff x="0" y="0"/>
            <a:chExt cx="342900" cy="594360"/>
          </a:xfrm>
        </p:grpSpPr>
        <p:sp>
          <p:nvSpPr>
            <p:cNvPr id="29" name="Freeform 29"/>
            <p:cNvSpPr/>
            <p:nvPr/>
          </p:nvSpPr>
          <p:spPr>
            <a:xfrm>
              <a:off x="50800" y="45720"/>
              <a:ext cx="243840" cy="502920"/>
            </a:xfrm>
            <a:custGeom>
              <a:avLst/>
              <a:gdLst/>
              <a:ahLst/>
              <a:cxnLst/>
              <a:rect l="l" t="t" r="r" b="b"/>
              <a:pathLst>
                <a:path w="243840" h="502920">
                  <a:moveTo>
                    <a:pt x="0" y="408940"/>
                  </a:moveTo>
                  <a:cubicBezTo>
                    <a:pt x="133350" y="5080"/>
                    <a:pt x="160020" y="1270"/>
                    <a:pt x="180340" y="5080"/>
                  </a:cubicBezTo>
                  <a:cubicBezTo>
                    <a:pt x="201930" y="8890"/>
                    <a:pt x="228600" y="30480"/>
                    <a:pt x="236220" y="50800"/>
                  </a:cubicBezTo>
                  <a:cubicBezTo>
                    <a:pt x="243840" y="69850"/>
                    <a:pt x="241300" y="104140"/>
                    <a:pt x="229870" y="121920"/>
                  </a:cubicBezTo>
                  <a:cubicBezTo>
                    <a:pt x="218440" y="139700"/>
                    <a:pt x="187960" y="156210"/>
                    <a:pt x="166370" y="156210"/>
                  </a:cubicBezTo>
                  <a:cubicBezTo>
                    <a:pt x="146050" y="157480"/>
                    <a:pt x="115570" y="140970"/>
                    <a:pt x="102870" y="124460"/>
                  </a:cubicBezTo>
                  <a:cubicBezTo>
                    <a:pt x="91440" y="106680"/>
                    <a:pt x="86360" y="72390"/>
                    <a:pt x="93980" y="53340"/>
                  </a:cubicBezTo>
                  <a:cubicBezTo>
                    <a:pt x="101600" y="33020"/>
                    <a:pt x="129540" y="11430"/>
                    <a:pt x="147320" y="6350"/>
                  </a:cubicBezTo>
                  <a:cubicBezTo>
                    <a:pt x="163830" y="0"/>
                    <a:pt x="182880" y="3810"/>
                    <a:pt x="196850" y="10160"/>
                  </a:cubicBezTo>
                  <a:cubicBezTo>
                    <a:pt x="210820" y="16510"/>
                    <a:pt x="224790" y="29210"/>
                    <a:pt x="232410" y="43180"/>
                  </a:cubicBezTo>
                  <a:cubicBezTo>
                    <a:pt x="240030" y="57150"/>
                    <a:pt x="241300" y="72390"/>
                    <a:pt x="241300" y="91440"/>
                  </a:cubicBezTo>
                  <a:cubicBezTo>
                    <a:pt x="241300" y="119380"/>
                    <a:pt x="231140" y="152400"/>
                    <a:pt x="220980" y="194310"/>
                  </a:cubicBezTo>
                  <a:cubicBezTo>
                    <a:pt x="201930" y="265430"/>
                    <a:pt x="161290" y="435610"/>
                    <a:pt x="133350" y="474980"/>
                  </a:cubicBezTo>
                  <a:cubicBezTo>
                    <a:pt x="123190" y="487680"/>
                    <a:pt x="115570" y="491490"/>
                    <a:pt x="104140" y="495300"/>
                  </a:cubicBezTo>
                  <a:cubicBezTo>
                    <a:pt x="88900" y="500380"/>
                    <a:pt x="64770" y="502920"/>
                    <a:pt x="49530" y="496570"/>
                  </a:cubicBezTo>
                  <a:cubicBezTo>
                    <a:pt x="33020" y="491490"/>
                    <a:pt x="16510" y="477520"/>
                    <a:pt x="7620" y="462280"/>
                  </a:cubicBezTo>
                  <a:cubicBezTo>
                    <a:pt x="0" y="447040"/>
                    <a:pt x="0" y="408940"/>
                    <a:pt x="0" y="40894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12160568" y="6452235"/>
            <a:ext cx="518160" cy="503872"/>
            <a:chOff x="0" y="0"/>
            <a:chExt cx="690880" cy="671830"/>
          </a:xfrm>
        </p:grpSpPr>
        <p:sp>
          <p:nvSpPr>
            <p:cNvPr id="31" name="Freeform 31"/>
            <p:cNvSpPr/>
            <p:nvPr/>
          </p:nvSpPr>
          <p:spPr>
            <a:xfrm>
              <a:off x="50800" y="49530"/>
              <a:ext cx="590550" cy="575310"/>
            </a:xfrm>
            <a:custGeom>
              <a:avLst/>
              <a:gdLst/>
              <a:ahLst/>
              <a:cxnLst/>
              <a:rect l="l" t="t" r="r" b="b"/>
              <a:pathLst>
                <a:path w="590550" h="575310">
                  <a:moveTo>
                    <a:pt x="130810" y="24130"/>
                  </a:moveTo>
                  <a:cubicBezTo>
                    <a:pt x="590550" y="478790"/>
                    <a:pt x="590550" y="490220"/>
                    <a:pt x="588010" y="505460"/>
                  </a:cubicBezTo>
                  <a:cubicBezTo>
                    <a:pt x="586740" y="520700"/>
                    <a:pt x="577850" y="538480"/>
                    <a:pt x="566420" y="549910"/>
                  </a:cubicBezTo>
                  <a:cubicBezTo>
                    <a:pt x="554990" y="560070"/>
                    <a:pt x="537210" y="568960"/>
                    <a:pt x="521970" y="571500"/>
                  </a:cubicBezTo>
                  <a:cubicBezTo>
                    <a:pt x="506730" y="572770"/>
                    <a:pt x="487680" y="570230"/>
                    <a:pt x="473710" y="561340"/>
                  </a:cubicBezTo>
                  <a:cubicBezTo>
                    <a:pt x="457200" y="549910"/>
                    <a:pt x="439420" y="520700"/>
                    <a:pt x="435610" y="500380"/>
                  </a:cubicBezTo>
                  <a:cubicBezTo>
                    <a:pt x="433070" y="483870"/>
                    <a:pt x="439420" y="466090"/>
                    <a:pt x="448310" y="453390"/>
                  </a:cubicBezTo>
                  <a:cubicBezTo>
                    <a:pt x="455930" y="440690"/>
                    <a:pt x="469900" y="426720"/>
                    <a:pt x="486410" y="422910"/>
                  </a:cubicBezTo>
                  <a:cubicBezTo>
                    <a:pt x="505460" y="417830"/>
                    <a:pt x="539750" y="420370"/>
                    <a:pt x="557530" y="433070"/>
                  </a:cubicBezTo>
                  <a:cubicBezTo>
                    <a:pt x="574040" y="445770"/>
                    <a:pt x="588010" y="477520"/>
                    <a:pt x="589280" y="497840"/>
                  </a:cubicBezTo>
                  <a:cubicBezTo>
                    <a:pt x="589280" y="514350"/>
                    <a:pt x="581660" y="530860"/>
                    <a:pt x="571500" y="543560"/>
                  </a:cubicBezTo>
                  <a:cubicBezTo>
                    <a:pt x="562610" y="554990"/>
                    <a:pt x="544830" y="566420"/>
                    <a:pt x="530860" y="568960"/>
                  </a:cubicBezTo>
                  <a:cubicBezTo>
                    <a:pt x="515620" y="572770"/>
                    <a:pt x="504190" y="575310"/>
                    <a:pt x="481330" y="565150"/>
                  </a:cubicBezTo>
                  <a:cubicBezTo>
                    <a:pt x="402590" y="529590"/>
                    <a:pt x="77470" y="207010"/>
                    <a:pt x="22860" y="130810"/>
                  </a:cubicBezTo>
                  <a:cubicBezTo>
                    <a:pt x="6350" y="109220"/>
                    <a:pt x="0" y="99060"/>
                    <a:pt x="0" y="82550"/>
                  </a:cubicBezTo>
                  <a:cubicBezTo>
                    <a:pt x="0" y="62230"/>
                    <a:pt x="15240" y="30480"/>
                    <a:pt x="29210" y="17780"/>
                  </a:cubicBezTo>
                  <a:cubicBezTo>
                    <a:pt x="43180" y="6350"/>
                    <a:pt x="64770" y="0"/>
                    <a:pt x="81280" y="1270"/>
                  </a:cubicBezTo>
                  <a:cubicBezTo>
                    <a:pt x="97790" y="2540"/>
                    <a:pt x="130810" y="24130"/>
                    <a:pt x="130810" y="2413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11983402" y="6533197"/>
            <a:ext cx="218122" cy="533400"/>
            <a:chOff x="0" y="0"/>
            <a:chExt cx="290830" cy="711200"/>
          </a:xfrm>
        </p:grpSpPr>
        <p:sp>
          <p:nvSpPr>
            <p:cNvPr id="33" name="Freeform 33"/>
            <p:cNvSpPr/>
            <p:nvPr/>
          </p:nvSpPr>
          <p:spPr>
            <a:xfrm>
              <a:off x="43180" y="50800"/>
              <a:ext cx="209550" cy="609600"/>
            </a:xfrm>
            <a:custGeom>
              <a:avLst/>
              <a:gdLst/>
              <a:ahLst/>
              <a:cxnLst/>
              <a:rect l="l" t="t" r="r" b="b"/>
              <a:pathLst>
                <a:path w="209550" h="609600">
                  <a:moveTo>
                    <a:pt x="161290" y="69850"/>
                  </a:moveTo>
                  <a:cubicBezTo>
                    <a:pt x="196850" y="403860"/>
                    <a:pt x="209550" y="511810"/>
                    <a:pt x="195580" y="554990"/>
                  </a:cubicBezTo>
                  <a:cubicBezTo>
                    <a:pt x="187960" y="575310"/>
                    <a:pt x="177800" y="586740"/>
                    <a:pt x="165100" y="595630"/>
                  </a:cubicBezTo>
                  <a:cubicBezTo>
                    <a:pt x="152400" y="604520"/>
                    <a:pt x="133350" y="609600"/>
                    <a:pt x="116840" y="608330"/>
                  </a:cubicBezTo>
                  <a:cubicBezTo>
                    <a:pt x="101600" y="608330"/>
                    <a:pt x="82550" y="600710"/>
                    <a:pt x="71120" y="590550"/>
                  </a:cubicBezTo>
                  <a:cubicBezTo>
                    <a:pt x="58420" y="580390"/>
                    <a:pt x="46990" y="565150"/>
                    <a:pt x="44450" y="548640"/>
                  </a:cubicBezTo>
                  <a:cubicBezTo>
                    <a:pt x="41910" y="528320"/>
                    <a:pt x="50800" y="494030"/>
                    <a:pt x="63500" y="477520"/>
                  </a:cubicBezTo>
                  <a:cubicBezTo>
                    <a:pt x="73660" y="464820"/>
                    <a:pt x="91440" y="455930"/>
                    <a:pt x="107950" y="453390"/>
                  </a:cubicBezTo>
                  <a:cubicBezTo>
                    <a:pt x="128270" y="452120"/>
                    <a:pt x="162560" y="461010"/>
                    <a:pt x="177800" y="477520"/>
                  </a:cubicBezTo>
                  <a:cubicBezTo>
                    <a:pt x="191770" y="492760"/>
                    <a:pt x="199390" y="527050"/>
                    <a:pt x="196850" y="547370"/>
                  </a:cubicBezTo>
                  <a:cubicBezTo>
                    <a:pt x="195580" y="563880"/>
                    <a:pt x="184150" y="580390"/>
                    <a:pt x="171450" y="590550"/>
                  </a:cubicBezTo>
                  <a:cubicBezTo>
                    <a:pt x="160020" y="600710"/>
                    <a:pt x="140970" y="608330"/>
                    <a:pt x="125730" y="608330"/>
                  </a:cubicBezTo>
                  <a:cubicBezTo>
                    <a:pt x="109220" y="609600"/>
                    <a:pt x="90170" y="605790"/>
                    <a:pt x="77470" y="595630"/>
                  </a:cubicBezTo>
                  <a:cubicBezTo>
                    <a:pt x="60960" y="582930"/>
                    <a:pt x="50800" y="561340"/>
                    <a:pt x="43180" y="530860"/>
                  </a:cubicBezTo>
                  <a:cubicBezTo>
                    <a:pt x="27940" y="474980"/>
                    <a:pt x="41910" y="353060"/>
                    <a:pt x="35560" y="271780"/>
                  </a:cubicBezTo>
                  <a:cubicBezTo>
                    <a:pt x="29210" y="199390"/>
                    <a:pt x="0" y="110490"/>
                    <a:pt x="7620" y="66040"/>
                  </a:cubicBezTo>
                  <a:cubicBezTo>
                    <a:pt x="12700" y="43180"/>
                    <a:pt x="21590" y="29210"/>
                    <a:pt x="34290" y="17780"/>
                  </a:cubicBezTo>
                  <a:cubicBezTo>
                    <a:pt x="46990" y="7620"/>
                    <a:pt x="68580" y="0"/>
                    <a:pt x="86360" y="0"/>
                  </a:cubicBezTo>
                  <a:cubicBezTo>
                    <a:pt x="102870" y="0"/>
                    <a:pt x="124460" y="8890"/>
                    <a:pt x="137160" y="20320"/>
                  </a:cubicBezTo>
                  <a:cubicBezTo>
                    <a:pt x="149860" y="31750"/>
                    <a:pt x="161290" y="69850"/>
                    <a:pt x="161290" y="6985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12228195" y="6233160"/>
            <a:ext cx="481965" cy="209550"/>
            <a:chOff x="0" y="0"/>
            <a:chExt cx="642620" cy="279400"/>
          </a:xfrm>
        </p:grpSpPr>
        <p:sp>
          <p:nvSpPr>
            <p:cNvPr id="35" name="Freeform 35"/>
            <p:cNvSpPr/>
            <p:nvPr/>
          </p:nvSpPr>
          <p:spPr>
            <a:xfrm>
              <a:off x="48260" y="50800"/>
              <a:ext cx="543560" cy="185420"/>
            </a:xfrm>
            <a:custGeom>
              <a:avLst/>
              <a:gdLst/>
              <a:ahLst/>
              <a:cxnLst/>
              <a:rect l="l" t="t" r="r" b="b"/>
              <a:pathLst>
                <a:path w="543560" h="185420">
                  <a:moveTo>
                    <a:pt x="80010" y="0"/>
                  </a:moveTo>
                  <a:cubicBezTo>
                    <a:pt x="509270" y="27940"/>
                    <a:pt x="519430" y="36830"/>
                    <a:pt x="528320" y="50800"/>
                  </a:cubicBezTo>
                  <a:cubicBezTo>
                    <a:pt x="537210" y="64770"/>
                    <a:pt x="543560" y="83820"/>
                    <a:pt x="542290" y="100330"/>
                  </a:cubicBezTo>
                  <a:cubicBezTo>
                    <a:pt x="538480" y="120650"/>
                    <a:pt x="519430" y="153670"/>
                    <a:pt x="502920" y="165100"/>
                  </a:cubicBezTo>
                  <a:cubicBezTo>
                    <a:pt x="488950" y="175260"/>
                    <a:pt x="468630" y="179070"/>
                    <a:pt x="452120" y="176530"/>
                  </a:cubicBezTo>
                  <a:cubicBezTo>
                    <a:pt x="431800" y="172720"/>
                    <a:pt x="400050" y="153670"/>
                    <a:pt x="389890" y="133350"/>
                  </a:cubicBezTo>
                  <a:cubicBezTo>
                    <a:pt x="378460" y="114300"/>
                    <a:pt x="379730" y="77470"/>
                    <a:pt x="389890" y="58420"/>
                  </a:cubicBezTo>
                  <a:cubicBezTo>
                    <a:pt x="400050" y="38100"/>
                    <a:pt x="431800" y="19050"/>
                    <a:pt x="452120" y="15240"/>
                  </a:cubicBezTo>
                  <a:cubicBezTo>
                    <a:pt x="469900" y="12700"/>
                    <a:pt x="488950" y="17780"/>
                    <a:pt x="502920" y="26670"/>
                  </a:cubicBezTo>
                  <a:cubicBezTo>
                    <a:pt x="516890" y="35560"/>
                    <a:pt x="529590" y="50800"/>
                    <a:pt x="535940" y="66040"/>
                  </a:cubicBezTo>
                  <a:cubicBezTo>
                    <a:pt x="542290" y="81280"/>
                    <a:pt x="543560" y="101600"/>
                    <a:pt x="538480" y="118110"/>
                  </a:cubicBezTo>
                  <a:cubicBezTo>
                    <a:pt x="534670" y="133350"/>
                    <a:pt x="523240" y="151130"/>
                    <a:pt x="509270" y="160020"/>
                  </a:cubicBezTo>
                  <a:cubicBezTo>
                    <a:pt x="496570" y="170180"/>
                    <a:pt x="485140" y="173990"/>
                    <a:pt x="461010" y="176530"/>
                  </a:cubicBezTo>
                  <a:cubicBezTo>
                    <a:pt x="389890" y="185420"/>
                    <a:pt x="99060" y="171450"/>
                    <a:pt x="43180" y="147320"/>
                  </a:cubicBezTo>
                  <a:cubicBezTo>
                    <a:pt x="26670" y="139700"/>
                    <a:pt x="21590" y="133350"/>
                    <a:pt x="15240" y="121920"/>
                  </a:cubicBezTo>
                  <a:cubicBezTo>
                    <a:pt x="7620" y="109220"/>
                    <a:pt x="0" y="85090"/>
                    <a:pt x="2540" y="68580"/>
                  </a:cubicBezTo>
                  <a:cubicBezTo>
                    <a:pt x="3810" y="50800"/>
                    <a:pt x="15240" y="30480"/>
                    <a:pt x="27940" y="19050"/>
                  </a:cubicBezTo>
                  <a:cubicBezTo>
                    <a:pt x="40640" y="7620"/>
                    <a:pt x="80010" y="0"/>
                    <a:pt x="80010" y="0"/>
                  </a:cubicBezTo>
                </a:path>
              </a:pathLst>
            </a:custGeom>
            <a:solidFill>
              <a:srgbClr val="FFFFFF"/>
            </a:solidFill>
            <a:ln cap="sq">
              <a:noFill/>
              <a:prstDash val="solid"/>
              <a:miter/>
            </a:ln>
          </p:spPr>
          <p:txBody>
            <a:bodyPr/>
            <a:lstStyle/>
            <a:p>
              <a:endParaRPr lang="en-US"/>
            </a:p>
          </p:txBody>
        </p:sp>
      </p:grpSp>
      <p:pic>
        <p:nvPicPr>
          <p:cNvPr id="37" name="Picture 36">
            <a:extLst>
              <a:ext uri="{FF2B5EF4-FFF2-40B4-BE49-F238E27FC236}">
                <a16:creationId xmlns:a16="http://schemas.microsoft.com/office/drawing/2014/main" id="{C6F85761-53F2-4828-AC86-3D0151CA2376}"/>
              </a:ext>
            </a:extLst>
          </p:cNvPr>
          <p:cNvPicPr>
            <a:picLocks noChangeAspect="1"/>
          </p:cNvPicPr>
          <p:nvPr/>
        </p:nvPicPr>
        <p:blipFill>
          <a:blip r:embed="rId17"/>
          <a:stretch>
            <a:fillRect/>
          </a:stretch>
        </p:blipFill>
        <p:spPr>
          <a:xfrm>
            <a:off x="4876800" y="2476500"/>
            <a:ext cx="8455885"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817" y="8612952"/>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98836" y="8456071"/>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448837" y="615896"/>
            <a:ext cx="13390326" cy="9055208"/>
          </a:xfrm>
          <a:custGeom>
            <a:avLst/>
            <a:gdLst/>
            <a:ahLst/>
            <a:cxnLst/>
            <a:rect l="l" t="t" r="r" b="b"/>
            <a:pathLst>
              <a:path w="13390326" h="9055208">
                <a:moveTo>
                  <a:pt x="0" y="0"/>
                </a:moveTo>
                <a:lnTo>
                  <a:pt x="13390326" y="0"/>
                </a:lnTo>
                <a:lnTo>
                  <a:pt x="13390326" y="9055208"/>
                </a:lnTo>
                <a:lnTo>
                  <a:pt x="0" y="9055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flipH="1">
            <a:off x="-1059914" y="2553461"/>
            <a:ext cx="4474845" cy="8229600"/>
          </a:xfrm>
          <a:custGeom>
            <a:avLst/>
            <a:gdLst/>
            <a:ahLst/>
            <a:cxnLst/>
            <a:rect l="l" t="t" r="r" b="b"/>
            <a:pathLst>
              <a:path w="4474845" h="8229600">
                <a:moveTo>
                  <a:pt x="4474845" y="0"/>
                </a:moveTo>
                <a:lnTo>
                  <a:pt x="0" y="0"/>
                </a:lnTo>
                <a:lnTo>
                  <a:pt x="0" y="8229600"/>
                </a:lnTo>
                <a:lnTo>
                  <a:pt x="4474845" y="8229600"/>
                </a:lnTo>
                <a:lnTo>
                  <a:pt x="4474845" y="0"/>
                </a:lnTo>
                <a:close/>
              </a:path>
            </a:pathLst>
          </a:custGeom>
          <a:blipFill>
            <a:blip r:embed="rId4"/>
            <a:stretch>
              <a:fillRect/>
            </a:stretch>
          </a:blipFill>
        </p:spPr>
        <p:txBody>
          <a:bodyPr/>
          <a:lstStyle/>
          <a:p>
            <a:endParaRPr lang="en-US"/>
          </a:p>
        </p:txBody>
      </p:sp>
      <p:sp>
        <p:nvSpPr>
          <p:cNvPr id="10" name="Freeform 10"/>
          <p:cNvSpPr/>
          <p:nvPr/>
        </p:nvSpPr>
        <p:spPr>
          <a:xfrm>
            <a:off x="15045019" y="2316278"/>
            <a:ext cx="3950208" cy="8229600"/>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5"/>
            <a:stretch>
              <a:fillRect/>
            </a:stretch>
          </a:blipFill>
        </p:spPr>
        <p:txBody>
          <a:bodyPr/>
          <a:lstStyle/>
          <a:p>
            <a:endParaRPr lang="en-US"/>
          </a:p>
        </p:txBody>
      </p:sp>
      <p:grpSp>
        <p:nvGrpSpPr>
          <p:cNvPr id="56" name="Group 56"/>
          <p:cNvGrpSpPr/>
          <p:nvPr/>
        </p:nvGrpSpPr>
        <p:grpSpPr>
          <a:xfrm>
            <a:off x="1085850" y="1748790"/>
            <a:ext cx="271462" cy="666750"/>
            <a:chOff x="0" y="0"/>
            <a:chExt cx="361950" cy="889000"/>
          </a:xfrm>
        </p:grpSpPr>
        <p:sp>
          <p:nvSpPr>
            <p:cNvPr id="57" name="Freeform 57"/>
            <p:cNvSpPr/>
            <p:nvPr/>
          </p:nvSpPr>
          <p:spPr>
            <a:xfrm>
              <a:off x="34290" y="49530"/>
              <a:ext cx="279400" cy="789940"/>
            </a:xfrm>
            <a:custGeom>
              <a:avLst/>
              <a:gdLst/>
              <a:ahLst/>
              <a:cxnLst/>
              <a:rect l="l" t="t" r="r" b="b"/>
              <a:pathLst>
                <a:path w="279400" h="789940">
                  <a:moveTo>
                    <a:pt x="74930" y="709930"/>
                  </a:moveTo>
                  <a:cubicBezTo>
                    <a:pt x="17780" y="351790"/>
                    <a:pt x="0" y="140970"/>
                    <a:pt x="21590" y="72390"/>
                  </a:cubicBezTo>
                  <a:cubicBezTo>
                    <a:pt x="30480" y="43180"/>
                    <a:pt x="44450" y="30480"/>
                    <a:pt x="60960" y="19050"/>
                  </a:cubicBezTo>
                  <a:cubicBezTo>
                    <a:pt x="78740" y="7620"/>
                    <a:pt x="104140" y="0"/>
                    <a:pt x="124460" y="1270"/>
                  </a:cubicBezTo>
                  <a:cubicBezTo>
                    <a:pt x="146050" y="1270"/>
                    <a:pt x="170180" y="11430"/>
                    <a:pt x="186690" y="25400"/>
                  </a:cubicBezTo>
                  <a:cubicBezTo>
                    <a:pt x="203200" y="38100"/>
                    <a:pt x="215900" y="64770"/>
                    <a:pt x="220980" y="81280"/>
                  </a:cubicBezTo>
                  <a:cubicBezTo>
                    <a:pt x="224790" y="93980"/>
                    <a:pt x="226060" y="102870"/>
                    <a:pt x="223520" y="115570"/>
                  </a:cubicBezTo>
                  <a:cubicBezTo>
                    <a:pt x="219710" y="132080"/>
                    <a:pt x="209550" y="160020"/>
                    <a:pt x="195580" y="175260"/>
                  </a:cubicBezTo>
                  <a:cubicBezTo>
                    <a:pt x="181610" y="190500"/>
                    <a:pt x="154940" y="201930"/>
                    <a:pt x="137160" y="207010"/>
                  </a:cubicBezTo>
                  <a:cubicBezTo>
                    <a:pt x="125730" y="209550"/>
                    <a:pt x="116840" y="209550"/>
                    <a:pt x="104140" y="207010"/>
                  </a:cubicBezTo>
                  <a:cubicBezTo>
                    <a:pt x="86360" y="203200"/>
                    <a:pt x="59690" y="191770"/>
                    <a:pt x="45720" y="176530"/>
                  </a:cubicBezTo>
                  <a:cubicBezTo>
                    <a:pt x="30480" y="161290"/>
                    <a:pt x="20320" y="133350"/>
                    <a:pt x="16510" y="116840"/>
                  </a:cubicBezTo>
                  <a:cubicBezTo>
                    <a:pt x="15240" y="104140"/>
                    <a:pt x="15240" y="95250"/>
                    <a:pt x="19050" y="82550"/>
                  </a:cubicBezTo>
                  <a:cubicBezTo>
                    <a:pt x="24130" y="66040"/>
                    <a:pt x="36830" y="39370"/>
                    <a:pt x="52070" y="25400"/>
                  </a:cubicBezTo>
                  <a:cubicBezTo>
                    <a:pt x="68580" y="12700"/>
                    <a:pt x="92710" y="2540"/>
                    <a:pt x="114300" y="1270"/>
                  </a:cubicBezTo>
                  <a:cubicBezTo>
                    <a:pt x="134620" y="0"/>
                    <a:pt x="160020" y="6350"/>
                    <a:pt x="177800" y="17780"/>
                  </a:cubicBezTo>
                  <a:cubicBezTo>
                    <a:pt x="195580" y="30480"/>
                    <a:pt x="207010" y="41910"/>
                    <a:pt x="218440" y="71120"/>
                  </a:cubicBezTo>
                  <a:cubicBezTo>
                    <a:pt x="246380" y="147320"/>
                    <a:pt x="226060" y="424180"/>
                    <a:pt x="241300" y="535940"/>
                  </a:cubicBezTo>
                  <a:cubicBezTo>
                    <a:pt x="250190" y="599440"/>
                    <a:pt x="279400" y="645160"/>
                    <a:pt x="276860" y="684530"/>
                  </a:cubicBezTo>
                  <a:cubicBezTo>
                    <a:pt x="275590" y="712470"/>
                    <a:pt x="266700" y="736600"/>
                    <a:pt x="251460" y="753110"/>
                  </a:cubicBezTo>
                  <a:cubicBezTo>
                    <a:pt x="236220" y="769620"/>
                    <a:pt x="209550" y="784860"/>
                    <a:pt x="186690" y="787400"/>
                  </a:cubicBezTo>
                  <a:cubicBezTo>
                    <a:pt x="165100" y="789940"/>
                    <a:pt x="134620" y="782320"/>
                    <a:pt x="116840" y="769620"/>
                  </a:cubicBezTo>
                  <a:cubicBezTo>
                    <a:pt x="97790" y="756920"/>
                    <a:pt x="74930" y="709930"/>
                    <a:pt x="74930" y="709930"/>
                  </a:cubicBezTo>
                </a:path>
              </a:pathLst>
            </a:custGeom>
            <a:solidFill>
              <a:srgbClr val="ED9880"/>
            </a:solidFill>
            <a:ln cap="sq">
              <a:noFill/>
              <a:prstDash val="solid"/>
              <a:miter/>
            </a:ln>
          </p:spPr>
          <p:txBody>
            <a:bodyPr/>
            <a:lstStyle/>
            <a:p>
              <a:endParaRPr lang="en-US"/>
            </a:p>
          </p:txBody>
        </p:sp>
      </p:grpSp>
      <p:grpSp>
        <p:nvGrpSpPr>
          <p:cNvPr id="58" name="Group 58"/>
          <p:cNvGrpSpPr/>
          <p:nvPr/>
        </p:nvGrpSpPr>
        <p:grpSpPr>
          <a:xfrm>
            <a:off x="718185" y="2074545"/>
            <a:ext cx="394335" cy="366712"/>
            <a:chOff x="0" y="0"/>
            <a:chExt cx="525780" cy="488950"/>
          </a:xfrm>
        </p:grpSpPr>
        <p:sp>
          <p:nvSpPr>
            <p:cNvPr id="59" name="Freeform 59"/>
            <p:cNvSpPr/>
            <p:nvPr/>
          </p:nvSpPr>
          <p:spPr>
            <a:xfrm>
              <a:off x="48260" y="49530"/>
              <a:ext cx="427990" cy="392430"/>
            </a:xfrm>
            <a:custGeom>
              <a:avLst/>
              <a:gdLst/>
              <a:ahLst/>
              <a:cxnLst/>
              <a:rect l="l" t="t" r="r" b="b"/>
              <a:pathLst>
                <a:path w="427990" h="392430">
                  <a:moveTo>
                    <a:pt x="251460" y="359410"/>
                  </a:moveTo>
                  <a:cubicBezTo>
                    <a:pt x="127000" y="240030"/>
                    <a:pt x="45720" y="200660"/>
                    <a:pt x="20320" y="165100"/>
                  </a:cubicBezTo>
                  <a:cubicBezTo>
                    <a:pt x="6350" y="143510"/>
                    <a:pt x="1270" y="121920"/>
                    <a:pt x="2540" y="100330"/>
                  </a:cubicBezTo>
                  <a:cubicBezTo>
                    <a:pt x="3810" y="80010"/>
                    <a:pt x="12700" y="54610"/>
                    <a:pt x="26670" y="39370"/>
                  </a:cubicBezTo>
                  <a:cubicBezTo>
                    <a:pt x="39370" y="22860"/>
                    <a:pt x="62230" y="8890"/>
                    <a:pt x="82550" y="5080"/>
                  </a:cubicBezTo>
                  <a:cubicBezTo>
                    <a:pt x="104140" y="0"/>
                    <a:pt x="132080" y="5080"/>
                    <a:pt x="148590" y="11430"/>
                  </a:cubicBezTo>
                  <a:cubicBezTo>
                    <a:pt x="161290" y="15240"/>
                    <a:pt x="168910" y="20320"/>
                    <a:pt x="176530" y="29210"/>
                  </a:cubicBezTo>
                  <a:cubicBezTo>
                    <a:pt x="189230" y="43180"/>
                    <a:pt x="204470" y="71120"/>
                    <a:pt x="208280" y="87630"/>
                  </a:cubicBezTo>
                  <a:cubicBezTo>
                    <a:pt x="212090" y="100330"/>
                    <a:pt x="212090" y="109220"/>
                    <a:pt x="208280" y="121920"/>
                  </a:cubicBezTo>
                  <a:cubicBezTo>
                    <a:pt x="204470" y="139700"/>
                    <a:pt x="193040" y="166370"/>
                    <a:pt x="177800" y="180340"/>
                  </a:cubicBezTo>
                  <a:cubicBezTo>
                    <a:pt x="162560" y="195580"/>
                    <a:pt x="139700" y="207010"/>
                    <a:pt x="118110" y="209550"/>
                  </a:cubicBezTo>
                  <a:cubicBezTo>
                    <a:pt x="97790" y="210820"/>
                    <a:pt x="71120" y="205740"/>
                    <a:pt x="53340" y="195580"/>
                  </a:cubicBezTo>
                  <a:cubicBezTo>
                    <a:pt x="35560" y="184150"/>
                    <a:pt x="17780" y="163830"/>
                    <a:pt x="10160" y="144780"/>
                  </a:cubicBezTo>
                  <a:cubicBezTo>
                    <a:pt x="2540" y="125730"/>
                    <a:pt x="0" y="99060"/>
                    <a:pt x="6350" y="78740"/>
                  </a:cubicBezTo>
                  <a:cubicBezTo>
                    <a:pt x="11430" y="58420"/>
                    <a:pt x="26670" y="36830"/>
                    <a:pt x="43180" y="24130"/>
                  </a:cubicBezTo>
                  <a:cubicBezTo>
                    <a:pt x="59690" y="10160"/>
                    <a:pt x="85090" y="2540"/>
                    <a:pt x="105410" y="1270"/>
                  </a:cubicBezTo>
                  <a:cubicBezTo>
                    <a:pt x="127000" y="1270"/>
                    <a:pt x="142240" y="7620"/>
                    <a:pt x="168910" y="22860"/>
                  </a:cubicBezTo>
                  <a:cubicBezTo>
                    <a:pt x="223520" y="53340"/>
                    <a:pt x="358140" y="163830"/>
                    <a:pt x="396240" y="214630"/>
                  </a:cubicBezTo>
                  <a:cubicBezTo>
                    <a:pt x="415290" y="240030"/>
                    <a:pt x="425450" y="257810"/>
                    <a:pt x="426720" y="280670"/>
                  </a:cubicBezTo>
                  <a:cubicBezTo>
                    <a:pt x="427990" y="303530"/>
                    <a:pt x="419100" y="332740"/>
                    <a:pt x="405130" y="350520"/>
                  </a:cubicBezTo>
                  <a:cubicBezTo>
                    <a:pt x="391160" y="368300"/>
                    <a:pt x="363220" y="383540"/>
                    <a:pt x="342900" y="388620"/>
                  </a:cubicBezTo>
                  <a:cubicBezTo>
                    <a:pt x="326390" y="392430"/>
                    <a:pt x="308610" y="389890"/>
                    <a:pt x="293370" y="384810"/>
                  </a:cubicBezTo>
                  <a:cubicBezTo>
                    <a:pt x="278130" y="381000"/>
                    <a:pt x="251460" y="359410"/>
                    <a:pt x="251460" y="359410"/>
                  </a:cubicBezTo>
                </a:path>
              </a:pathLst>
            </a:custGeom>
            <a:solidFill>
              <a:srgbClr val="ED9880"/>
            </a:solidFill>
            <a:ln cap="sq">
              <a:noFill/>
              <a:prstDash val="solid"/>
              <a:miter/>
            </a:ln>
          </p:spPr>
          <p:txBody>
            <a:bodyPr/>
            <a:lstStyle/>
            <a:p>
              <a:endParaRPr lang="en-US"/>
            </a:p>
          </p:txBody>
        </p:sp>
      </p:grpSp>
      <p:grpSp>
        <p:nvGrpSpPr>
          <p:cNvPr id="60" name="Group 60"/>
          <p:cNvGrpSpPr/>
          <p:nvPr/>
        </p:nvGrpSpPr>
        <p:grpSpPr>
          <a:xfrm>
            <a:off x="1346835" y="1982152"/>
            <a:ext cx="390525" cy="378142"/>
            <a:chOff x="0" y="0"/>
            <a:chExt cx="520700" cy="504190"/>
          </a:xfrm>
        </p:grpSpPr>
        <p:sp>
          <p:nvSpPr>
            <p:cNvPr id="61" name="Freeform 61"/>
            <p:cNvSpPr/>
            <p:nvPr/>
          </p:nvSpPr>
          <p:spPr>
            <a:xfrm>
              <a:off x="46990" y="46990"/>
              <a:ext cx="425450" cy="406400"/>
            </a:xfrm>
            <a:custGeom>
              <a:avLst/>
              <a:gdLst/>
              <a:ahLst/>
              <a:cxnLst/>
              <a:rect l="l" t="t" r="r" b="b"/>
              <a:pathLst>
                <a:path w="425450" h="406400">
                  <a:moveTo>
                    <a:pt x="39370" y="226060"/>
                  </a:moveTo>
                  <a:cubicBezTo>
                    <a:pt x="311150" y="0"/>
                    <a:pt x="317500" y="1270"/>
                    <a:pt x="328930" y="3810"/>
                  </a:cubicBezTo>
                  <a:cubicBezTo>
                    <a:pt x="346710" y="6350"/>
                    <a:pt x="373380" y="15240"/>
                    <a:pt x="388620" y="29210"/>
                  </a:cubicBezTo>
                  <a:cubicBezTo>
                    <a:pt x="403860" y="41910"/>
                    <a:pt x="416560" y="64770"/>
                    <a:pt x="421640" y="85090"/>
                  </a:cubicBezTo>
                  <a:cubicBezTo>
                    <a:pt x="425450" y="104140"/>
                    <a:pt x="421640" y="130810"/>
                    <a:pt x="412750" y="148590"/>
                  </a:cubicBezTo>
                  <a:cubicBezTo>
                    <a:pt x="403860" y="166370"/>
                    <a:pt x="382270" y="185420"/>
                    <a:pt x="368300" y="194310"/>
                  </a:cubicBezTo>
                  <a:cubicBezTo>
                    <a:pt x="356870" y="200660"/>
                    <a:pt x="349250" y="203200"/>
                    <a:pt x="336550" y="204470"/>
                  </a:cubicBezTo>
                  <a:cubicBezTo>
                    <a:pt x="318770" y="205740"/>
                    <a:pt x="290830" y="201930"/>
                    <a:pt x="273050" y="193040"/>
                  </a:cubicBezTo>
                  <a:cubicBezTo>
                    <a:pt x="255270" y="182880"/>
                    <a:pt x="237490" y="163830"/>
                    <a:pt x="229870" y="144780"/>
                  </a:cubicBezTo>
                  <a:cubicBezTo>
                    <a:pt x="220980" y="127000"/>
                    <a:pt x="219710" y="100330"/>
                    <a:pt x="223520" y="81280"/>
                  </a:cubicBezTo>
                  <a:cubicBezTo>
                    <a:pt x="228600" y="60960"/>
                    <a:pt x="242570" y="39370"/>
                    <a:pt x="257810" y="26670"/>
                  </a:cubicBezTo>
                  <a:cubicBezTo>
                    <a:pt x="274320" y="13970"/>
                    <a:pt x="300990" y="5080"/>
                    <a:pt x="318770" y="3810"/>
                  </a:cubicBezTo>
                  <a:cubicBezTo>
                    <a:pt x="331470" y="2540"/>
                    <a:pt x="339090" y="3810"/>
                    <a:pt x="350520" y="7620"/>
                  </a:cubicBezTo>
                  <a:cubicBezTo>
                    <a:pt x="367030" y="13970"/>
                    <a:pt x="391160" y="27940"/>
                    <a:pt x="403860" y="44450"/>
                  </a:cubicBezTo>
                  <a:cubicBezTo>
                    <a:pt x="415290" y="60960"/>
                    <a:pt x="422910" y="86360"/>
                    <a:pt x="422910" y="106680"/>
                  </a:cubicBezTo>
                  <a:cubicBezTo>
                    <a:pt x="422910" y="127000"/>
                    <a:pt x="416560" y="143510"/>
                    <a:pt x="401320" y="166370"/>
                  </a:cubicBezTo>
                  <a:cubicBezTo>
                    <a:pt x="365760" y="219710"/>
                    <a:pt x="226060" y="349250"/>
                    <a:pt x="168910" y="382270"/>
                  </a:cubicBezTo>
                  <a:cubicBezTo>
                    <a:pt x="140970" y="398780"/>
                    <a:pt x="123190" y="406400"/>
                    <a:pt x="100330" y="405130"/>
                  </a:cubicBezTo>
                  <a:cubicBezTo>
                    <a:pt x="77470" y="405130"/>
                    <a:pt x="49530" y="391160"/>
                    <a:pt x="34290" y="377190"/>
                  </a:cubicBezTo>
                  <a:cubicBezTo>
                    <a:pt x="21590" y="367030"/>
                    <a:pt x="12700" y="351790"/>
                    <a:pt x="7620" y="336550"/>
                  </a:cubicBezTo>
                  <a:cubicBezTo>
                    <a:pt x="2540" y="321310"/>
                    <a:pt x="0" y="304800"/>
                    <a:pt x="3810" y="288290"/>
                  </a:cubicBezTo>
                  <a:cubicBezTo>
                    <a:pt x="8890" y="267970"/>
                    <a:pt x="39370" y="224790"/>
                    <a:pt x="39370" y="224790"/>
                  </a:cubicBezTo>
                </a:path>
              </a:pathLst>
            </a:custGeom>
            <a:solidFill>
              <a:srgbClr val="ED9880"/>
            </a:solidFill>
            <a:ln cap="sq">
              <a:noFill/>
              <a:prstDash val="solid"/>
              <a:miter/>
            </a:ln>
          </p:spPr>
          <p:txBody>
            <a:bodyPr/>
            <a:lstStyle/>
            <a:p>
              <a:endParaRPr lang="en-US"/>
            </a:p>
          </p:txBody>
        </p:sp>
      </p:grpSp>
      <p:grpSp>
        <p:nvGrpSpPr>
          <p:cNvPr id="62" name="Group 62"/>
          <p:cNvGrpSpPr/>
          <p:nvPr/>
        </p:nvGrpSpPr>
        <p:grpSpPr>
          <a:xfrm>
            <a:off x="16908780" y="1374458"/>
            <a:ext cx="1187768" cy="596265"/>
            <a:chOff x="0" y="0"/>
            <a:chExt cx="1583690" cy="795020"/>
          </a:xfrm>
        </p:grpSpPr>
        <p:sp>
          <p:nvSpPr>
            <p:cNvPr id="63" name="Freeform 63"/>
            <p:cNvSpPr/>
            <p:nvPr/>
          </p:nvSpPr>
          <p:spPr>
            <a:xfrm>
              <a:off x="48260" y="50800"/>
              <a:ext cx="1483360" cy="703580"/>
            </a:xfrm>
            <a:custGeom>
              <a:avLst/>
              <a:gdLst/>
              <a:ahLst/>
              <a:cxnLst/>
              <a:rect l="l" t="t" r="r" b="b"/>
              <a:pathLst>
                <a:path w="1483360" h="703580">
                  <a:moveTo>
                    <a:pt x="15240" y="477520"/>
                  </a:moveTo>
                  <a:cubicBezTo>
                    <a:pt x="231140" y="152400"/>
                    <a:pt x="264160" y="128270"/>
                    <a:pt x="302260" y="102870"/>
                  </a:cubicBezTo>
                  <a:cubicBezTo>
                    <a:pt x="339090" y="77470"/>
                    <a:pt x="373380" y="58420"/>
                    <a:pt x="419100" y="41910"/>
                  </a:cubicBezTo>
                  <a:cubicBezTo>
                    <a:pt x="476250" y="21590"/>
                    <a:pt x="561340" y="0"/>
                    <a:pt x="623570" y="0"/>
                  </a:cubicBezTo>
                  <a:cubicBezTo>
                    <a:pt x="675640" y="0"/>
                    <a:pt x="718820" y="10160"/>
                    <a:pt x="769620" y="30480"/>
                  </a:cubicBezTo>
                  <a:cubicBezTo>
                    <a:pt x="831850" y="57150"/>
                    <a:pt x="920750" y="111760"/>
                    <a:pt x="967740" y="157480"/>
                  </a:cubicBezTo>
                  <a:cubicBezTo>
                    <a:pt x="1003300" y="193040"/>
                    <a:pt x="1022350" y="227330"/>
                    <a:pt x="1041400" y="270510"/>
                  </a:cubicBezTo>
                  <a:cubicBezTo>
                    <a:pt x="1062990" y="317500"/>
                    <a:pt x="1082040" y="375920"/>
                    <a:pt x="1085850" y="430530"/>
                  </a:cubicBezTo>
                  <a:cubicBezTo>
                    <a:pt x="1089660" y="486410"/>
                    <a:pt x="1088390" y="556260"/>
                    <a:pt x="1062990" y="600710"/>
                  </a:cubicBezTo>
                  <a:cubicBezTo>
                    <a:pt x="1040130" y="642620"/>
                    <a:pt x="990600" y="681990"/>
                    <a:pt x="948690" y="692150"/>
                  </a:cubicBezTo>
                  <a:cubicBezTo>
                    <a:pt x="906780" y="703580"/>
                    <a:pt x="847090" y="690880"/>
                    <a:pt x="808990" y="666750"/>
                  </a:cubicBezTo>
                  <a:cubicBezTo>
                    <a:pt x="769620" y="641350"/>
                    <a:pt x="734060" y="582930"/>
                    <a:pt x="717550" y="538480"/>
                  </a:cubicBezTo>
                  <a:cubicBezTo>
                    <a:pt x="702310" y="497840"/>
                    <a:pt x="697230" y="454660"/>
                    <a:pt x="704850" y="412750"/>
                  </a:cubicBezTo>
                  <a:cubicBezTo>
                    <a:pt x="712470" y="365760"/>
                    <a:pt x="740410" y="308610"/>
                    <a:pt x="774700" y="270510"/>
                  </a:cubicBezTo>
                  <a:cubicBezTo>
                    <a:pt x="808990" y="233680"/>
                    <a:pt x="863600" y="205740"/>
                    <a:pt x="910590" y="189230"/>
                  </a:cubicBezTo>
                  <a:cubicBezTo>
                    <a:pt x="953770" y="172720"/>
                    <a:pt x="999490" y="166370"/>
                    <a:pt x="1047750" y="167640"/>
                  </a:cubicBezTo>
                  <a:cubicBezTo>
                    <a:pt x="1104900" y="170180"/>
                    <a:pt x="1179830" y="191770"/>
                    <a:pt x="1233170" y="210820"/>
                  </a:cubicBezTo>
                  <a:cubicBezTo>
                    <a:pt x="1276350" y="227330"/>
                    <a:pt x="1310640" y="245110"/>
                    <a:pt x="1347470" y="270510"/>
                  </a:cubicBezTo>
                  <a:cubicBezTo>
                    <a:pt x="1389380" y="299720"/>
                    <a:pt x="1446530" y="345440"/>
                    <a:pt x="1466850" y="381000"/>
                  </a:cubicBezTo>
                  <a:cubicBezTo>
                    <a:pt x="1480820" y="405130"/>
                    <a:pt x="1483360" y="431800"/>
                    <a:pt x="1483360" y="450850"/>
                  </a:cubicBezTo>
                  <a:cubicBezTo>
                    <a:pt x="1483360" y="463550"/>
                    <a:pt x="1478280" y="474980"/>
                    <a:pt x="1473200" y="485140"/>
                  </a:cubicBezTo>
                  <a:cubicBezTo>
                    <a:pt x="1468120" y="496570"/>
                    <a:pt x="1463040" y="506730"/>
                    <a:pt x="1452880" y="515620"/>
                  </a:cubicBezTo>
                  <a:cubicBezTo>
                    <a:pt x="1438910" y="528320"/>
                    <a:pt x="1412240" y="544830"/>
                    <a:pt x="1390650" y="548640"/>
                  </a:cubicBezTo>
                  <a:cubicBezTo>
                    <a:pt x="1369060" y="552450"/>
                    <a:pt x="1339850" y="548640"/>
                    <a:pt x="1320800" y="537210"/>
                  </a:cubicBezTo>
                  <a:cubicBezTo>
                    <a:pt x="1300480" y="527050"/>
                    <a:pt x="1280160" y="502920"/>
                    <a:pt x="1271270" y="486410"/>
                  </a:cubicBezTo>
                  <a:cubicBezTo>
                    <a:pt x="1263650" y="474980"/>
                    <a:pt x="1261110" y="464820"/>
                    <a:pt x="1261110" y="450850"/>
                  </a:cubicBezTo>
                  <a:cubicBezTo>
                    <a:pt x="1261110" y="431800"/>
                    <a:pt x="1267460" y="398780"/>
                    <a:pt x="1276350" y="382270"/>
                  </a:cubicBezTo>
                  <a:cubicBezTo>
                    <a:pt x="1282700" y="369570"/>
                    <a:pt x="1287780" y="361950"/>
                    <a:pt x="1299210" y="354330"/>
                  </a:cubicBezTo>
                  <a:cubicBezTo>
                    <a:pt x="1314450" y="342900"/>
                    <a:pt x="1346200" y="330200"/>
                    <a:pt x="1365250" y="327660"/>
                  </a:cubicBezTo>
                  <a:cubicBezTo>
                    <a:pt x="1379220" y="325120"/>
                    <a:pt x="1388110" y="326390"/>
                    <a:pt x="1402080" y="331470"/>
                  </a:cubicBezTo>
                  <a:cubicBezTo>
                    <a:pt x="1419860" y="337820"/>
                    <a:pt x="1446530" y="353060"/>
                    <a:pt x="1460500" y="370840"/>
                  </a:cubicBezTo>
                  <a:cubicBezTo>
                    <a:pt x="1474470" y="388620"/>
                    <a:pt x="1483360" y="415290"/>
                    <a:pt x="1483360" y="438150"/>
                  </a:cubicBezTo>
                  <a:cubicBezTo>
                    <a:pt x="1483360" y="461010"/>
                    <a:pt x="1474470" y="487680"/>
                    <a:pt x="1461770" y="505460"/>
                  </a:cubicBezTo>
                  <a:cubicBezTo>
                    <a:pt x="1447800" y="524510"/>
                    <a:pt x="1423670" y="539750"/>
                    <a:pt x="1402080" y="546100"/>
                  </a:cubicBezTo>
                  <a:cubicBezTo>
                    <a:pt x="1380490" y="552450"/>
                    <a:pt x="1356360" y="552450"/>
                    <a:pt x="1330960" y="542290"/>
                  </a:cubicBezTo>
                  <a:cubicBezTo>
                    <a:pt x="1291590" y="527050"/>
                    <a:pt x="1247140" y="461010"/>
                    <a:pt x="1201420" y="435610"/>
                  </a:cubicBezTo>
                  <a:cubicBezTo>
                    <a:pt x="1156970" y="411480"/>
                    <a:pt x="1106170" y="392430"/>
                    <a:pt x="1061720" y="388620"/>
                  </a:cubicBezTo>
                  <a:cubicBezTo>
                    <a:pt x="1021080" y="386080"/>
                    <a:pt x="975360" y="387350"/>
                    <a:pt x="946150" y="407670"/>
                  </a:cubicBezTo>
                  <a:cubicBezTo>
                    <a:pt x="916940" y="427990"/>
                    <a:pt x="897890" y="510540"/>
                    <a:pt x="885190" y="508000"/>
                  </a:cubicBezTo>
                  <a:cubicBezTo>
                    <a:pt x="869950" y="504190"/>
                    <a:pt x="883920" y="412750"/>
                    <a:pt x="866140" y="372110"/>
                  </a:cubicBezTo>
                  <a:cubicBezTo>
                    <a:pt x="849630" y="332740"/>
                    <a:pt x="817880" y="295910"/>
                    <a:pt x="782320" y="267970"/>
                  </a:cubicBezTo>
                  <a:cubicBezTo>
                    <a:pt x="742950" y="237490"/>
                    <a:pt x="687070" y="208280"/>
                    <a:pt x="638810" y="201930"/>
                  </a:cubicBezTo>
                  <a:cubicBezTo>
                    <a:pt x="595630" y="195580"/>
                    <a:pt x="552450" y="205740"/>
                    <a:pt x="508000" y="220980"/>
                  </a:cubicBezTo>
                  <a:cubicBezTo>
                    <a:pt x="459740" y="237490"/>
                    <a:pt x="407670" y="261620"/>
                    <a:pt x="361950" y="304800"/>
                  </a:cubicBezTo>
                  <a:cubicBezTo>
                    <a:pt x="298450" y="367030"/>
                    <a:pt x="233680" y="530860"/>
                    <a:pt x="187960" y="581660"/>
                  </a:cubicBezTo>
                  <a:cubicBezTo>
                    <a:pt x="166370" y="605790"/>
                    <a:pt x="151130" y="618490"/>
                    <a:pt x="132080" y="626110"/>
                  </a:cubicBezTo>
                  <a:cubicBezTo>
                    <a:pt x="115570" y="632460"/>
                    <a:pt x="100330" y="633730"/>
                    <a:pt x="83820" y="628650"/>
                  </a:cubicBezTo>
                  <a:cubicBezTo>
                    <a:pt x="63500" y="624840"/>
                    <a:pt x="35560" y="607060"/>
                    <a:pt x="21590" y="591820"/>
                  </a:cubicBezTo>
                  <a:cubicBezTo>
                    <a:pt x="11430" y="579120"/>
                    <a:pt x="3810" y="565150"/>
                    <a:pt x="2540" y="548640"/>
                  </a:cubicBezTo>
                  <a:cubicBezTo>
                    <a:pt x="0" y="528320"/>
                    <a:pt x="15240" y="477520"/>
                    <a:pt x="15240" y="477520"/>
                  </a:cubicBezTo>
                </a:path>
              </a:pathLst>
            </a:custGeom>
            <a:solidFill>
              <a:srgbClr val="ED9880"/>
            </a:solidFill>
            <a:ln cap="sq">
              <a:noFill/>
              <a:prstDash val="solid"/>
              <a:miter/>
            </a:ln>
          </p:spPr>
          <p:txBody>
            <a:bodyPr/>
            <a:lstStyle/>
            <a:p>
              <a:endParaRPr lang="en-US"/>
            </a:p>
          </p:txBody>
        </p:sp>
      </p:grpSp>
      <p:grpSp>
        <p:nvGrpSpPr>
          <p:cNvPr id="64" name="Group 64"/>
          <p:cNvGrpSpPr/>
          <p:nvPr/>
        </p:nvGrpSpPr>
        <p:grpSpPr>
          <a:xfrm>
            <a:off x="16688752" y="1873567"/>
            <a:ext cx="227647" cy="227647"/>
            <a:chOff x="0" y="0"/>
            <a:chExt cx="303530" cy="303530"/>
          </a:xfrm>
        </p:grpSpPr>
        <p:sp>
          <p:nvSpPr>
            <p:cNvPr id="65" name="Freeform 65"/>
            <p:cNvSpPr/>
            <p:nvPr/>
          </p:nvSpPr>
          <p:spPr>
            <a:xfrm>
              <a:off x="50800" y="48260"/>
              <a:ext cx="199390" cy="204470"/>
            </a:xfrm>
            <a:custGeom>
              <a:avLst/>
              <a:gdLst/>
              <a:ahLst/>
              <a:cxnLst/>
              <a:rect l="l" t="t" r="r" b="b"/>
              <a:pathLst>
                <a:path w="199390" h="204470">
                  <a:moveTo>
                    <a:pt x="199390" y="72390"/>
                  </a:moveTo>
                  <a:cubicBezTo>
                    <a:pt x="199390" y="135890"/>
                    <a:pt x="191770" y="152400"/>
                    <a:pt x="181610" y="165100"/>
                  </a:cubicBezTo>
                  <a:cubicBezTo>
                    <a:pt x="172720" y="177800"/>
                    <a:pt x="157480" y="189230"/>
                    <a:pt x="143510" y="195580"/>
                  </a:cubicBezTo>
                  <a:cubicBezTo>
                    <a:pt x="129540" y="201930"/>
                    <a:pt x="111760" y="204470"/>
                    <a:pt x="95250" y="204470"/>
                  </a:cubicBezTo>
                  <a:cubicBezTo>
                    <a:pt x="80010" y="203200"/>
                    <a:pt x="62230" y="198120"/>
                    <a:pt x="49530" y="189230"/>
                  </a:cubicBezTo>
                  <a:cubicBezTo>
                    <a:pt x="35560" y="181610"/>
                    <a:pt x="22860" y="168910"/>
                    <a:pt x="15240" y="154940"/>
                  </a:cubicBezTo>
                  <a:cubicBezTo>
                    <a:pt x="6350" y="142240"/>
                    <a:pt x="1270" y="124460"/>
                    <a:pt x="0" y="109220"/>
                  </a:cubicBezTo>
                  <a:cubicBezTo>
                    <a:pt x="0" y="92710"/>
                    <a:pt x="2540" y="74930"/>
                    <a:pt x="8890" y="60960"/>
                  </a:cubicBezTo>
                  <a:cubicBezTo>
                    <a:pt x="15240" y="46990"/>
                    <a:pt x="26670" y="33020"/>
                    <a:pt x="39370" y="22860"/>
                  </a:cubicBezTo>
                  <a:cubicBezTo>
                    <a:pt x="52070" y="12700"/>
                    <a:pt x="68580" y="5080"/>
                    <a:pt x="83820" y="2540"/>
                  </a:cubicBezTo>
                  <a:cubicBezTo>
                    <a:pt x="99060" y="0"/>
                    <a:pt x="116840" y="1270"/>
                    <a:pt x="132080" y="5080"/>
                  </a:cubicBezTo>
                  <a:cubicBezTo>
                    <a:pt x="147320" y="10160"/>
                    <a:pt x="173990" y="30480"/>
                    <a:pt x="173990" y="30480"/>
                  </a:cubicBezTo>
                </a:path>
              </a:pathLst>
            </a:custGeom>
            <a:solidFill>
              <a:srgbClr val="ED9880"/>
            </a:solidFill>
            <a:ln cap="sq">
              <a:noFill/>
              <a:prstDash val="solid"/>
              <a:miter/>
            </a:ln>
          </p:spPr>
          <p:txBody>
            <a:bodyPr/>
            <a:lstStyle/>
            <a:p>
              <a:endParaRPr lang="en-US"/>
            </a:p>
          </p:txBody>
        </p:sp>
      </p:grpSp>
      <p:pic>
        <p:nvPicPr>
          <p:cNvPr id="72" name="Picture 71">
            <a:extLst>
              <a:ext uri="{FF2B5EF4-FFF2-40B4-BE49-F238E27FC236}">
                <a16:creationId xmlns:a16="http://schemas.microsoft.com/office/drawing/2014/main" id="{08A27290-E4DB-884F-C01F-3A6F02973263}"/>
              </a:ext>
            </a:extLst>
          </p:cNvPr>
          <p:cNvPicPr>
            <a:picLocks noChangeAspect="1"/>
          </p:cNvPicPr>
          <p:nvPr/>
        </p:nvPicPr>
        <p:blipFill>
          <a:blip r:embed="rId6"/>
          <a:stretch>
            <a:fillRect/>
          </a:stretch>
        </p:blipFill>
        <p:spPr>
          <a:xfrm>
            <a:off x="3505200" y="1409700"/>
            <a:ext cx="11888230" cy="1926503"/>
          </a:xfrm>
          <a:prstGeom prst="rect">
            <a:avLst/>
          </a:prstGeom>
        </p:spPr>
      </p:pic>
      <p:sp>
        <p:nvSpPr>
          <p:cNvPr id="73" name="TextBox 72">
            <a:extLst>
              <a:ext uri="{FF2B5EF4-FFF2-40B4-BE49-F238E27FC236}">
                <a16:creationId xmlns:a16="http://schemas.microsoft.com/office/drawing/2014/main" id="{47E75CE8-97AB-C090-E2C1-D7F9C7F22B07}"/>
              </a:ext>
            </a:extLst>
          </p:cNvPr>
          <p:cNvSpPr txBox="1"/>
          <p:nvPr/>
        </p:nvSpPr>
        <p:spPr>
          <a:xfrm>
            <a:off x="3657600" y="3467100"/>
            <a:ext cx="11125200" cy="4708981"/>
          </a:xfrm>
          <a:prstGeom prst="rect">
            <a:avLst/>
          </a:prstGeom>
          <a:noFill/>
        </p:spPr>
        <p:txBody>
          <a:bodyPr wrap="square" rtlCol="0">
            <a:spAutoFit/>
          </a:bodyPr>
          <a:lstStyle/>
          <a:p>
            <a:pPr algn="just"/>
            <a:r>
              <a:rPr lang="vi-VN"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Mỗi nhóm bốc thăm một sản phẩm hoặc dịch vụ trong kinh doanh; sau đó thảo luận viết lời rao và thể hiện lời rao giới thiệu, bán sản phẩm đó. </a:t>
            </a:r>
            <a:endParaRPr lang="en-US"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5" name="Group 5"/>
          <p:cNvGrpSpPr/>
          <p:nvPr/>
        </p:nvGrpSpPr>
        <p:grpSpPr>
          <a:xfrm>
            <a:off x="-609600" y="9715500"/>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pic>
        <p:nvPicPr>
          <p:cNvPr id="39" name="Picture 38">
            <a:extLst>
              <a:ext uri="{FF2B5EF4-FFF2-40B4-BE49-F238E27FC236}">
                <a16:creationId xmlns:a16="http://schemas.microsoft.com/office/drawing/2014/main" id="{58AB5889-2312-4DD1-B809-E990B89FB656}"/>
              </a:ext>
            </a:extLst>
          </p:cNvPr>
          <p:cNvPicPr>
            <a:picLocks noChangeAspect="1"/>
          </p:cNvPicPr>
          <p:nvPr/>
        </p:nvPicPr>
        <p:blipFill>
          <a:blip r:embed="rId2"/>
          <a:stretch>
            <a:fillRect/>
          </a:stretch>
        </p:blipFill>
        <p:spPr>
          <a:xfrm>
            <a:off x="6324600" y="647700"/>
            <a:ext cx="6636412" cy="891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509200"/>
          </a:xfrm>
          <a:prstGeom prst="rect">
            <a:avLst/>
          </a:prstGeom>
          <a:noFill/>
        </p:spPr>
        <p:txBody>
          <a:bodyPr wrap="square">
            <a:spAutoFit/>
          </a:bodyPr>
          <a:lstStyle/>
          <a:p>
            <a:pPr algn="just"/>
            <a:r>
              <a:rPr lang="en-US" sz="4400" b="1" dirty="0">
                <a:solidFill>
                  <a:schemeClr val="bg1"/>
                </a:solidFill>
                <a:latin typeface="Cambria" panose="02040503050406030204" pitchFamily="18" charset="0"/>
                <a:ea typeface="Cambria" panose="02040503050406030204" pitchFamily="18" charset="0"/>
              </a:rPr>
              <a:t>   </a:t>
            </a:r>
            <a:r>
              <a:rPr lang="vi-VN" sz="4400" b="1" dirty="0">
                <a:solidFill>
                  <a:schemeClr val="bg1"/>
                </a:solidFill>
                <a:latin typeface="Cambria" panose="02040503050406030204" pitchFamily="18" charset="0"/>
                <a:ea typeface="Cambria" panose="02040503050406030204" pitchFamily="18" charset="0"/>
              </a:rPr>
              <a:t>Tiếng rao là cách giới thiệu sản phẩm bằng âm thanh, tác động trực tiếp đến khách hàng nhằm cung cấp thông tin sản phẩm và tạo ấn tượng về người cung cấp sản phẩm/ dịch vụ kinh doanh. Tiếng rao có nội dung độc đáo, ngắn gọn, thú vị, nhưng đầy đủ thông tin quan trọng về sản phẩm sẽ hấp dẫn khách hàng.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134142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34"/>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Freeform 35"/>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6" name="Freeform 36"/>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7" name="Freeform 37"/>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Freeform 39"/>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2"/>
            <a:stretch>
              <a:fillRect/>
            </a:stretch>
          </a:blipFill>
        </p:spPr>
        <p:txBody>
          <a:bodyPr/>
          <a:lstStyle/>
          <a:p>
            <a:endParaRPr lang="en-US"/>
          </a:p>
        </p:txBody>
      </p:sp>
      <p:sp>
        <p:nvSpPr>
          <p:cNvPr id="40" name="Freeform 40"/>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41" name="Group 41"/>
          <p:cNvGrpSpPr/>
          <p:nvPr/>
        </p:nvGrpSpPr>
        <p:grpSpPr>
          <a:xfrm>
            <a:off x="12898755" y="1841183"/>
            <a:ext cx="479107" cy="641985"/>
            <a:chOff x="0" y="0"/>
            <a:chExt cx="638810" cy="855980"/>
          </a:xfrm>
        </p:grpSpPr>
        <p:sp>
          <p:nvSpPr>
            <p:cNvPr id="42" name="Freeform 42"/>
            <p:cNvSpPr/>
            <p:nvPr/>
          </p:nvSpPr>
          <p:spPr>
            <a:xfrm>
              <a:off x="45720" y="49530"/>
              <a:ext cx="542290" cy="758190"/>
            </a:xfrm>
            <a:custGeom>
              <a:avLst/>
              <a:gdLst/>
              <a:ahLst/>
              <a:cxnLst/>
              <a:rect l="l" t="t" r="r" b="b"/>
              <a:pathLst>
                <a:path w="542290" h="758190">
                  <a:moveTo>
                    <a:pt x="15240" y="604520"/>
                  </a:moveTo>
                  <a:cubicBezTo>
                    <a:pt x="245110" y="199390"/>
                    <a:pt x="271780" y="153670"/>
                    <a:pt x="302260" y="111760"/>
                  </a:cubicBezTo>
                  <a:cubicBezTo>
                    <a:pt x="327660" y="77470"/>
                    <a:pt x="351790" y="40640"/>
                    <a:pt x="378460" y="22860"/>
                  </a:cubicBezTo>
                  <a:cubicBezTo>
                    <a:pt x="397510" y="8890"/>
                    <a:pt x="419100" y="1270"/>
                    <a:pt x="439420" y="1270"/>
                  </a:cubicBezTo>
                  <a:cubicBezTo>
                    <a:pt x="459740" y="1270"/>
                    <a:pt x="485140" y="10160"/>
                    <a:pt x="500380" y="22860"/>
                  </a:cubicBezTo>
                  <a:cubicBezTo>
                    <a:pt x="516890" y="35560"/>
                    <a:pt x="530860" y="59690"/>
                    <a:pt x="537210" y="76200"/>
                  </a:cubicBezTo>
                  <a:cubicBezTo>
                    <a:pt x="541020" y="87630"/>
                    <a:pt x="542290" y="96520"/>
                    <a:pt x="541020" y="109220"/>
                  </a:cubicBezTo>
                  <a:cubicBezTo>
                    <a:pt x="538480" y="125730"/>
                    <a:pt x="529590" y="153670"/>
                    <a:pt x="516890" y="168910"/>
                  </a:cubicBezTo>
                  <a:cubicBezTo>
                    <a:pt x="504190" y="184150"/>
                    <a:pt x="477520" y="196850"/>
                    <a:pt x="461010" y="201930"/>
                  </a:cubicBezTo>
                  <a:cubicBezTo>
                    <a:pt x="449580" y="205740"/>
                    <a:pt x="440690" y="207010"/>
                    <a:pt x="427990" y="204470"/>
                  </a:cubicBezTo>
                  <a:cubicBezTo>
                    <a:pt x="411480" y="200660"/>
                    <a:pt x="383540" y="187960"/>
                    <a:pt x="369570" y="176530"/>
                  </a:cubicBezTo>
                  <a:cubicBezTo>
                    <a:pt x="359410" y="168910"/>
                    <a:pt x="354330" y="162560"/>
                    <a:pt x="349250" y="151130"/>
                  </a:cubicBezTo>
                  <a:cubicBezTo>
                    <a:pt x="342900" y="134620"/>
                    <a:pt x="336550" y="106680"/>
                    <a:pt x="339090" y="86360"/>
                  </a:cubicBezTo>
                  <a:cubicBezTo>
                    <a:pt x="342900" y="67310"/>
                    <a:pt x="354330" y="43180"/>
                    <a:pt x="369570" y="29210"/>
                  </a:cubicBezTo>
                  <a:cubicBezTo>
                    <a:pt x="384810" y="15240"/>
                    <a:pt x="407670" y="5080"/>
                    <a:pt x="427990" y="2540"/>
                  </a:cubicBezTo>
                  <a:cubicBezTo>
                    <a:pt x="448310" y="0"/>
                    <a:pt x="473710" y="6350"/>
                    <a:pt x="491490" y="16510"/>
                  </a:cubicBezTo>
                  <a:cubicBezTo>
                    <a:pt x="509270" y="26670"/>
                    <a:pt x="525780" y="50800"/>
                    <a:pt x="533400" y="66040"/>
                  </a:cubicBezTo>
                  <a:cubicBezTo>
                    <a:pt x="539750" y="77470"/>
                    <a:pt x="541020" y="85090"/>
                    <a:pt x="541020" y="97790"/>
                  </a:cubicBezTo>
                  <a:cubicBezTo>
                    <a:pt x="541020" y="115570"/>
                    <a:pt x="535940" y="134620"/>
                    <a:pt x="523240" y="160020"/>
                  </a:cubicBezTo>
                  <a:cubicBezTo>
                    <a:pt x="500380" y="209550"/>
                    <a:pt x="429260" y="279400"/>
                    <a:pt x="381000" y="356870"/>
                  </a:cubicBezTo>
                  <a:cubicBezTo>
                    <a:pt x="316230" y="458470"/>
                    <a:pt x="234950" y="669290"/>
                    <a:pt x="179070" y="723900"/>
                  </a:cubicBezTo>
                  <a:cubicBezTo>
                    <a:pt x="154940" y="745490"/>
                    <a:pt x="135890" y="753110"/>
                    <a:pt x="114300" y="755650"/>
                  </a:cubicBezTo>
                  <a:cubicBezTo>
                    <a:pt x="91440" y="758190"/>
                    <a:pt x="62230" y="749300"/>
                    <a:pt x="44450" y="736600"/>
                  </a:cubicBezTo>
                  <a:cubicBezTo>
                    <a:pt x="26670" y="723900"/>
                    <a:pt x="10160" y="698500"/>
                    <a:pt x="5080" y="676910"/>
                  </a:cubicBezTo>
                  <a:cubicBezTo>
                    <a:pt x="0" y="654050"/>
                    <a:pt x="15240" y="604520"/>
                    <a:pt x="15240" y="604520"/>
                  </a:cubicBezTo>
                </a:path>
              </a:pathLst>
            </a:custGeom>
            <a:solidFill>
              <a:srgbClr val="FFFFFF"/>
            </a:solidFill>
            <a:ln cap="sq">
              <a:noFill/>
              <a:prstDash val="solid"/>
              <a:miter/>
            </a:ln>
          </p:spPr>
          <p:txBody>
            <a:bodyPr/>
            <a:lstStyle/>
            <a:p>
              <a:endParaRPr lang="en-US"/>
            </a:p>
          </p:txBody>
        </p:sp>
      </p:grpSp>
      <p:grpSp>
        <p:nvGrpSpPr>
          <p:cNvPr id="43" name="Group 43"/>
          <p:cNvGrpSpPr/>
          <p:nvPr/>
        </p:nvGrpSpPr>
        <p:grpSpPr>
          <a:xfrm>
            <a:off x="12607290" y="2022158"/>
            <a:ext cx="248603" cy="461010"/>
            <a:chOff x="0" y="0"/>
            <a:chExt cx="331470" cy="614680"/>
          </a:xfrm>
        </p:grpSpPr>
        <p:sp>
          <p:nvSpPr>
            <p:cNvPr id="44" name="Freeform 44"/>
            <p:cNvSpPr/>
            <p:nvPr/>
          </p:nvSpPr>
          <p:spPr>
            <a:xfrm>
              <a:off x="50800" y="45720"/>
              <a:ext cx="236220" cy="521970"/>
            </a:xfrm>
            <a:custGeom>
              <a:avLst/>
              <a:gdLst/>
              <a:ahLst/>
              <a:cxnLst/>
              <a:rect l="l" t="t" r="r" b="b"/>
              <a:pathLst>
                <a:path w="236220" h="521970">
                  <a:moveTo>
                    <a:pt x="26670" y="427990"/>
                  </a:moveTo>
                  <a:cubicBezTo>
                    <a:pt x="3810" y="78740"/>
                    <a:pt x="7620" y="62230"/>
                    <a:pt x="20320" y="44450"/>
                  </a:cubicBezTo>
                  <a:cubicBezTo>
                    <a:pt x="31750" y="27940"/>
                    <a:pt x="53340" y="12700"/>
                    <a:pt x="73660" y="6350"/>
                  </a:cubicBezTo>
                  <a:cubicBezTo>
                    <a:pt x="93980" y="0"/>
                    <a:pt x="120650" y="1270"/>
                    <a:pt x="139700" y="7620"/>
                  </a:cubicBezTo>
                  <a:cubicBezTo>
                    <a:pt x="160020" y="15240"/>
                    <a:pt x="180340" y="31750"/>
                    <a:pt x="191770" y="49530"/>
                  </a:cubicBezTo>
                  <a:cubicBezTo>
                    <a:pt x="203200" y="67310"/>
                    <a:pt x="209550" y="92710"/>
                    <a:pt x="208280" y="114300"/>
                  </a:cubicBezTo>
                  <a:cubicBezTo>
                    <a:pt x="205740" y="134620"/>
                    <a:pt x="195580" y="158750"/>
                    <a:pt x="181610" y="175260"/>
                  </a:cubicBezTo>
                  <a:cubicBezTo>
                    <a:pt x="167640" y="190500"/>
                    <a:pt x="140970" y="203200"/>
                    <a:pt x="124460" y="207010"/>
                  </a:cubicBezTo>
                  <a:cubicBezTo>
                    <a:pt x="111760" y="210820"/>
                    <a:pt x="101600" y="209550"/>
                    <a:pt x="90170" y="208280"/>
                  </a:cubicBezTo>
                  <a:cubicBezTo>
                    <a:pt x="80010" y="207010"/>
                    <a:pt x="68580" y="204470"/>
                    <a:pt x="58420" y="198120"/>
                  </a:cubicBezTo>
                  <a:cubicBezTo>
                    <a:pt x="43180" y="189230"/>
                    <a:pt x="20320" y="170180"/>
                    <a:pt x="11430" y="151130"/>
                  </a:cubicBezTo>
                  <a:cubicBezTo>
                    <a:pt x="2540" y="133350"/>
                    <a:pt x="0" y="104140"/>
                    <a:pt x="2540" y="86360"/>
                  </a:cubicBezTo>
                  <a:cubicBezTo>
                    <a:pt x="3810" y="73660"/>
                    <a:pt x="6350" y="64770"/>
                    <a:pt x="13970" y="54610"/>
                  </a:cubicBezTo>
                  <a:cubicBezTo>
                    <a:pt x="24130" y="39370"/>
                    <a:pt x="44450" y="19050"/>
                    <a:pt x="63500" y="10160"/>
                  </a:cubicBezTo>
                  <a:cubicBezTo>
                    <a:pt x="82550" y="2540"/>
                    <a:pt x="109220" y="0"/>
                    <a:pt x="129540" y="5080"/>
                  </a:cubicBezTo>
                  <a:cubicBezTo>
                    <a:pt x="149860" y="10160"/>
                    <a:pt x="171450" y="24130"/>
                    <a:pt x="185420" y="40640"/>
                  </a:cubicBezTo>
                  <a:cubicBezTo>
                    <a:pt x="198120" y="57150"/>
                    <a:pt x="201930" y="73660"/>
                    <a:pt x="208280" y="102870"/>
                  </a:cubicBezTo>
                  <a:cubicBezTo>
                    <a:pt x="220980" y="165100"/>
                    <a:pt x="236220" y="340360"/>
                    <a:pt x="229870" y="405130"/>
                  </a:cubicBezTo>
                  <a:cubicBezTo>
                    <a:pt x="227330" y="438150"/>
                    <a:pt x="224790" y="457200"/>
                    <a:pt x="212090" y="476250"/>
                  </a:cubicBezTo>
                  <a:cubicBezTo>
                    <a:pt x="199390" y="495300"/>
                    <a:pt x="171450" y="510540"/>
                    <a:pt x="152400" y="516890"/>
                  </a:cubicBezTo>
                  <a:cubicBezTo>
                    <a:pt x="135890" y="521970"/>
                    <a:pt x="119380" y="521970"/>
                    <a:pt x="102870" y="516890"/>
                  </a:cubicBezTo>
                  <a:cubicBezTo>
                    <a:pt x="82550" y="510540"/>
                    <a:pt x="55880" y="491490"/>
                    <a:pt x="43180" y="474980"/>
                  </a:cubicBezTo>
                  <a:cubicBezTo>
                    <a:pt x="33020" y="461010"/>
                    <a:pt x="26670" y="427990"/>
                    <a:pt x="26670" y="427990"/>
                  </a:cubicBezTo>
                </a:path>
              </a:pathLst>
            </a:custGeom>
            <a:solidFill>
              <a:srgbClr val="FFFFFF"/>
            </a:solidFill>
            <a:ln cap="sq">
              <a:noFill/>
              <a:prstDash val="solid"/>
              <a:miter/>
            </a:ln>
          </p:spPr>
          <p:txBody>
            <a:bodyPr/>
            <a:lstStyle/>
            <a:p>
              <a:endParaRPr lang="en-US"/>
            </a:p>
          </p:txBody>
        </p:sp>
      </p:grpSp>
      <p:pic>
        <p:nvPicPr>
          <p:cNvPr id="62" name="Picture 61">
            <a:extLst>
              <a:ext uri="{FF2B5EF4-FFF2-40B4-BE49-F238E27FC236}">
                <a16:creationId xmlns:a16="http://schemas.microsoft.com/office/drawing/2014/main" id="{96371F57-E108-6D46-864C-72FAEFADEC76}"/>
              </a:ext>
            </a:extLst>
          </p:cNvPr>
          <p:cNvPicPr>
            <a:picLocks noChangeAspect="1"/>
          </p:cNvPicPr>
          <p:nvPr/>
        </p:nvPicPr>
        <p:blipFill>
          <a:blip r:embed="rId15"/>
          <a:stretch>
            <a:fillRect/>
          </a:stretch>
        </p:blipFill>
        <p:spPr>
          <a:xfrm>
            <a:off x="4953000" y="266700"/>
            <a:ext cx="7632854" cy="963251"/>
          </a:xfrm>
          <a:prstGeom prst="rect">
            <a:avLst/>
          </a:prstGeom>
        </p:spPr>
      </p:pic>
      <p:pic>
        <p:nvPicPr>
          <p:cNvPr id="64" name="Picture 63">
            <a:extLst>
              <a:ext uri="{FF2B5EF4-FFF2-40B4-BE49-F238E27FC236}">
                <a16:creationId xmlns:a16="http://schemas.microsoft.com/office/drawing/2014/main" id="{BBD2AD5F-5277-BC77-107A-FACC851255F6}"/>
              </a:ext>
            </a:extLst>
          </p:cNvPr>
          <p:cNvPicPr>
            <a:picLocks noChangeAspect="1"/>
          </p:cNvPicPr>
          <p:nvPr/>
        </p:nvPicPr>
        <p:blipFill>
          <a:blip r:embed="rId16"/>
          <a:stretch>
            <a:fillRect/>
          </a:stretch>
        </p:blipFill>
        <p:spPr>
          <a:xfrm>
            <a:off x="3962400" y="3390900"/>
            <a:ext cx="10912786" cy="3103133"/>
          </a:xfrm>
          <a:prstGeom prst="rect">
            <a:avLst/>
          </a:prstGeom>
        </p:spPr>
      </p:pic>
      <p:pic>
        <p:nvPicPr>
          <p:cNvPr id="66" name="Picture 65">
            <a:extLst>
              <a:ext uri="{FF2B5EF4-FFF2-40B4-BE49-F238E27FC236}">
                <a16:creationId xmlns:a16="http://schemas.microsoft.com/office/drawing/2014/main" id="{93FFFEB7-AAAA-8C45-5C61-AA9B2E2A5148}"/>
              </a:ext>
            </a:extLst>
          </p:cNvPr>
          <p:cNvPicPr>
            <a:picLocks noChangeAspect="1"/>
          </p:cNvPicPr>
          <p:nvPr/>
        </p:nvPicPr>
        <p:blipFill>
          <a:blip r:embed="rId17"/>
          <a:stretch>
            <a:fillRect/>
          </a:stretch>
        </p:blipFill>
        <p:spPr>
          <a:xfrm>
            <a:off x="7467600" y="2019300"/>
            <a:ext cx="42553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par>
                                <p:cTn id="8" presetID="22" presetClass="entr" presetSubtype="4"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a:extLst>
              <a:ext uri="{FF2B5EF4-FFF2-40B4-BE49-F238E27FC236}">
                <a16:creationId xmlns:a16="http://schemas.microsoft.com/office/drawing/2014/main" id="{DA019322-B1F6-F10C-A48D-D9CBBCEE6F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53000" y="2857500"/>
            <a:ext cx="8599372" cy="2923186"/>
          </a:xfrm>
          <a:prstGeom prst="rect">
            <a:avLst/>
          </a:prstGeom>
        </p:spPr>
      </p:pic>
    </p:spTree>
    <p:extLst>
      <p:ext uri="{BB962C8B-B14F-4D97-AF65-F5344CB8AC3E}">
        <p14:creationId xmlns:p14="http://schemas.microsoft.com/office/powerpoint/2010/main" val="28297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2857500"/>
            <a:ext cx="11582400" cy="28158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id="{EFC0BD7B-C349-CB32-A8FF-6994CFE6EEDE}"/>
              </a:ext>
            </a:extLst>
          </p:cNvPr>
          <p:cNvSpPr txBox="1"/>
          <p:nvPr/>
        </p:nvSpPr>
        <p:spPr>
          <a:xfrm>
            <a:off x="5257800" y="3314700"/>
            <a:ext cx="10896600" cy="2123658"/>
          </a:xfrm>
          <a:prstGeom prst="rect">
            <a:avLst/>
          </a:prstGeom>
          <a:noFill/>
        </p:spPr>
        <p:txBody>
          <a:bodyPr wrap="square" rtlCol="0">
            <a:spAutoFit/>
          </a:bodyPr>
          <a:lstStyle/>
          <a:p>
            <a:pPr algn="ctr"/>
            <a:r>
              <a:rPr lang="en-US" sz="6600" b="1" dirty="0" err="1">
                <a:effectLst/>
                <a:ea typeface="Times New Roman" panose="02020603050405020304" pitchFamily="18" charset="0"/>
              </a:rPr>
              <a:t>Hoạt</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động</a:t>
            </a:r>
            <a:r>
              <a:rPr lang="en-US" sz="6600" b="1" dirty="0">
                <a:effectLst/>
                <a:ea typeface="Times New Roman" panose="02020603050405020304" pitchFamily="18" charset="0"/>
              </a:rPr>
              <a:t> 1: </a:t>
            </a:r>
            <a:r>
              <a:rPr lang="en-US" sz="6600" b="1" dirty="0" err="1">
                <a:effectLst/>
                <a:ea typeface="Times New Roman" panose="02020603050405020304" pitchFamily="18" charset="0"/>
              </a:rPr>
              <a:t>Xác</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định</a:t>
            </a:r>
            <a:r>
              <a:rPr lang="en-US" sz="6600" b="1" dirty="0">
                <a:effectLst/>
                <a:ea typeface="Times New Roman" panose="02020603050405020304" pitchFamily="18" charset="0"/>
              </a:rPr>
              <a:t> ý </a:t>
            </a:r>
            <a:r>
              <a:rPr lang="en-US" sz="6600" b="1" dirty="0" err="1">
                <a:effectLst/>
                <a:ea typeface="Times New Roman" panose="02020603050405020304" pitchFamily="18" charset="0"/>
              </a:rPr>
              <a:t>tưởng</a:t>
            </a:r>
            <a:r>
              <a:rPr lang="en-US" sz="6600" b="1" dirty="0">
                <a:effectLst/>
                <a:ea typeface="Times New Roman" panose="02020603050405020304" pitchFamily="18" charset="0"/>
              </a:rPr>
              <a:t> </a:t>
            </a:r>
            <a:r>
              <a:rPr lang="en-US" sz="6600" b="1" dirty="0" err="1">
                <a:effectLst/>
                <a:ea typeface="Times New Roman" panose="02020603050405020304" pitchFamily="18" charset="0"/>
              </a:rPr>
              <a:t>kinh</a:t>
            </a:r>
            <a:r>
              <a:rPr lang="en-US" sz="6600" b="1" dirty="0">
                <a:effectLst/>
                <a:ea typeface="Times New Roman" panose="02020603050405020304" pitchFamily="18" charset="0"/>
              </a:rPr>
              <a:t> </a:t>
            </a:r>
            <a:r>
              <a:rPr lang="en-US" sz="6600" b="1" dirty="0" err="1">
                <a:effectLst/>
                <a:ea typeface="Times New Roman" panose="02020603050405020304" pitchFamily="18" charset="0"/>
              </a:rPr>
              <a:t>doanh</a:t>
            </a:r>
            <a:endParaRPr lang="en-US" sz="6600" dirty="0">
              <a:effectLs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algn="ctr">
                <a:lnSpc>
                  <a:spcPts val="2659"/>
                </a:lnSpc>
                <a:spcBef>
                  <a:spcPct val="0"/>
                </a:spcBef>
              </a:pPr>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5400" b="1" dirty="0">
                <a:solidFill>
                  <a:srgbClr val="BA96F0">
                    <a:lumMod val="50000"/>
                  </a:srgbClr>
                </a:solidFill>
                <a:latin typeface="Calibri" panose="020F0502020204030204" pitchFamily="34" charset="0"/>
                <a:cs typeface="Calibri" panose="020F0502020204030204" pitchFamily="34" charset="0"/>
              </a:rPr>
              <a:t>Xác định ý tưởng kinh doanh của nhóm dựa trên kết quả khảo sát nhu cầu khách hàng.</a:t>
            </a:r>
            <a:endParaRPr lang="en-GB" sz="5400" b="1" dirty="0">
              <a:solidFill>
                <a:srgbClr val="BA96F0">
                  <a:lumMod val="50000"/>
                </a:srgbClr>
              </a:solidFill>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id="{A257C40F-8EE5-05D6-CEAE-DC9AD734D7ED}"/>
              </a:ext>
            </a:extLst>
          </p:cNvPr>
          <p:cNvSpPr/>
          <p:nvPr/>
        </p:nvSpPr>
        <p:spPr>
          <a:xfrm>
            <a:off x="3962400" y="2933700"/>
            <a:ext cx="12725400" cy="6172200"/>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custGeom>
                    <a:avLst/>
                    <a:gdLst>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 name="connsiteX0" fmla="*/ 0 w 12725400"/>
                      <a:gd name="connsiteY0" fmla="*/ 1028720 h 6172200"/>
                      <a:gd name="connsiteX1" fmla="*/ 1822736 w 12725400"/>
                      <a:gd name="connsiteY1" fmla="*/ 0 h 6172200"/>
                      <a:gd name="connsiteX2" fmla="*/ 2650019 w 12725400"/>
                      <a:gd name="connsiteY2" fmla="*/ 0 h 6172200"/>
                      <a:gd name="connsiteX3" fmla="*/ 3386502 w 12725400"/>
                      <a:gd name="connsiteY3" fmla="*/ 0 h 6172200"/>
                      <a:gd name="connsiteX4" fmla="*/ 4486182 w 12725400"/>
                      <a:gd name="connsiteY4" fmla="*/ 0 h 6172200"/>
                      <a:gd name="connsiteX5" fmla="*/ 5495062 w 12725400"/>
                      <a:gd name="connsiteY5" fmla="*/ 0 h 6172200"/>
                      <a:gd name="connsiteX6" fmla="*/ 6413143 w 12725400"/>
                      <a:gd name="connsiteY6" fmla="*/ 0 h 6172200"/>
                      <a:gd name="connsiteX7" fmla="*/ 7422025 w 12725400"/>
                      <a:gd name="connsiteY7" fmla="*/ 0 h 6172200"/>
                      <a:gd name="connsiteX8" fmla="*/ 8612503 w 12725400"/>
                      <a:gd name="connsiteY8" fmla="*/ 0 h 6172200"/>
                      <a:gd name="connsiteX9" fmla="*/ 9621385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534247 h 6172200"/>
                      <a:gd name="connsiteX13" fmla="*/ 12725400 w 12725400"/>
                      <a:gd name="connsiteY13" fmla="*/ 2080923 h 6172200"/>
                      <a:gd name="connsiteX14" fmla="*/ 12725400 w 12725400"/>
                      <a:gd name="connsiteY14" fmla="*/ 2668746 h 6172200"/>
                      <a:gd name="connsiteX15" fmla="*/ 12725400 w 12725400"/>
                      <a:gd name="connsiteY15" fmla="*/ 3215420 h 6172200"/>
                      <a:gd name="connsiteX16" fmla="*/ 12725400 w 12725400"/>
                      <a:gd name="connsiteY16" fmla="*/ 3803243 h 6172200"/>
                      <a:gd name="connsiteX17" fmla="*/ 12725400 w 12725400"/>
                      <a:gd name="connsiteY17" fmla="*/ 4391066 h 6172200"/>
                      <a:gd name="connsiteX18" fmla="*/ 12725400 w 12725400"/>
                      <a:gd name="connsiteY18" fmla="*/ 5143479 h 6172200"/>
                      <a:gd name="connsiteX19" fmla="*/ 10902663 w 12725400"/>
                      <a:gd name="connsiteY19" fmla="*/ 6172200 h 6172200"/>
                      <a:gd name="connsiteX20" fmla="*/ 9984582 w 12725400"/>
                      <a:gd name="connsiteY20" fmla="*/ 6172200 h 6172200"/>
                      <a:gd name="connsiteX21" fmla="*/ 9157299 w 12725400"/>
                      <a:gd name="connsiteY21" fmla="*/ 6172200 h 6172200"/>
                      <a:gd name="connsiteX22" fmla="*/ 7966820 w 12725400"/>
                      <a:gd name="connsiteY22" fmla="*/ 6172200 h 6172200"/>
                      <a:gd name="connsiteX23" fmla="*/ 6957939 w 12725400"/>
                      <a:gd name="connsiteY23" fmla="*/ 6172200 h 6172200"/>
                      <a:gd name="connsiteX24" fmla="*/ 5949059 w 12725400"/>
                      <a:gd name="connsiteY24" fmla="*/ 6172200 h 6172200"/>
                      <a:gd name="connsiteX25" fmla="*/ 4849379 w 12725400"/>
                      <a:gd name="connsiteY25" fmla="*/ 6172200 h 6172200"/>
                      <a:gd name="connsiteX26" fmla="*/ 3749699 w 12725400"/>
                      <a:gd name="connsiteY26" fmla="*/ 6172200 h 6172200"/>
                      <a:gd name="connsiteX27" fmla="*/ 3013216 w 12725400"/>
                      <a:gd name="connsiteY27" fmla="*/ 6172200 h 6172200"/>
                      <a:gd name="connsiteX28" fmla="*/ 1822736 w 12725400"/>
                      <a:gd name="connsiteY28" fmla="*/ 6172200 h 6172200"/>
                      <a:gd name="connsiteX29" fmla="*/ 0 w 12725400"/>
                      <a:gd name="connsiteY29" fmla="*/ 5143479 h 6172200"/>
                      <a:gd name="connsiteX30" fmla="*/ 0 w 12725400"/>
                      <a:gd name="connsiteY30" fmla="*/ 4679099 h 6172200"/>
                      <a:gd name="connsiteX31" fmla="*/ 0 w 12725400"/>
                      <a:gd name="connsiteY31" fmla="*/ 4091276 h 6172200"/>
                      <a:gd name="connsiteX32" fmla="*/ 0 w 12725400"/>
                      <a:gd name="connsiteY32" fmla="*/ 3503453 h 6172200"/>
                      <a:gd name="connsiteX33" fmla="*/ 0 w 12725400"/>
                      <a:gd name="connsiteY33" fmla="*/ 2874483 h 6172200"/>
                      <a:gd name="connsiteX34" fmla="*/ 0 w 12725400"/>
                      <a:gd name="connsiteY34" fmla="*/ 2245513 h 6172200"/>
                      <a:gd name="connsiteX35" fmla="*/ 0 w 12725400"/>
                      <a:gd name="connsiteY35" fmla="*/ 1657690 h 6172200"/>
                      <a:gd name="connsiteX36" fmla="*/ 0 w 12725400"/>
                      <a:gd name="connsiteY36" fmla="*/ 102872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25400" h="6172200" fill="none" extrusionOk="0">
                        <a:moveTo>
                          <a:pt x="0" y="1028720"/>
                        </a:moveTo>
                        <a:cubicBezTo>
                          <a:pt x="90446" y="697127"/>
                          <a:pt x="775184" y="-12295"/>
                          <a:pt x="1822736" y="0"/>
                        </a:cubicBezTo>
                        <a:cubicBezTo>
                          <a:pt x="2309498" y="-45330"/>
                          <a:pt x="2430140" y="40045"/>
                          <a:pt x="3013216" y="0"/>
                        </a:cubicBezTo>
                        <a:cubicBezTo>
                          <a:pt x="3580501" y="-14514"/>
                          <a:pt x="3501488" y="22612"/>
                          <a:pt x="3840497" y="0"/>
                        </a:cubicBezTo>
                        <a:cubicBezTo>
                          <a:pt x="4158097" y="-30913"/>
                          <a:pt x="4386635" y="18832"/>
                          <a:pt x="4758579" y="0"/>
                        </a:cubicBezTo>
                        <a:cubicBezTo>
                          <a:pt x="5086165" y="-12629"/>
                          <a:pt x="5412739" y="28225"/>
                          <a:pt x="5676660" y="0"/>
                        </a:cubicBezTo>
                        <a:cubicBezTo>
                          <a:pt x="5945392" y="-88407"/>
                          <a:pt x="6274184" y="147503"/>
                          <a:pt x="6867140" y="0"/>
                        </a:cubicBezTo>
                        <a:cubicBezTo>
                          <a:pt x="7443756" y="-88539"/>
                          <a:pt x="7535517" y="51988"/>
                          <a:pt x="7876020" y="0"/>
                        </a:cubicBezTo>
                        <a:cubicBezTo>
                          <a:pt x="8150343" y="48896"/>
                          <a:pt x="8590350" y="105322"/>
                          <a:pt x="9066500" y="0"/>
                        </a:cubicBezTo>
                        <a:cubicBezTo>
                          <a:pt x="9527993" y="-6856"/>
                          <a:pt x="9760111" y="9713"/>
                          <a:pt x="9893782" y="0"/>
                        </a:cubicBezTo>
                        <a:cubicBezTo>
                          <a:pt x="10108700" y="-60293"/>
                          <a:pt x="10514393" y="13984"/>
                          <a:pt x="10902663" y="0"/>
                        </a:cubicBezTo>
                        <a:cubicBezTo>
                          <a:pt x="11620930" y="-20472"/>
                          <a:pt x="12655995" y="592145"/>
                          <a:pt x="12725400" y="1028720"/>
                        </a:cubicBezTo>
                        <a:cubicBezTo>
                          <a:pt x="12735560" y="1235124"/>
                          <a:pt x="12722297" y="1421005"/>
                          <a:pt x="12725400" y="1657690"/>
                        </a:cubicBezTo>
                        <a:cubicBezTo>
                          <a:pt x="12738001" y="1883941"/>
                          <a:pt x="12751281" y="2174870"/>
                          <a:pt x="12725400" y="2327808"/>
                        </a:cubicBezTo>
                        <a:cubicBezTo>
                          <a:pt x="12704481" y="2455923"/>
                          <a:pt x="12715165" y="2733763"/>
                          <a:pt x="12725400" y="2915631"/>
                        </a:cubicBezTo>
                        <a:cubicBezTo>
                          <a:pt x="12765540" y="3112902"/>
                          <a:pt x="12570159" y="3406928"/>
                          <a:pt x="12725400" y="3544601"/>
                        </a:cubicBezTo>
                        <a:cubicBezTo>
                          <a:pt x="12851621" y="3684279"/>
                          <a:pt x="12688132" y="3779548"/>
                          <a:pt x="12725400" y="4008981"/>
                        </a:cubicBezTo>
                        <a:cubicBezTo>
                          <a:pt x="12667878" y="4212111"/>
                          <a:pt x="12600376" y="4733635"/>
                          <a:pt x="12725400" y="5143479"/>
                        </a:cubicBezTo>
                        <a:cubicBezTo>
                          <a:pt x="12864493" y="5783051"/>
                          <a:pt x="11955658" y="6233595"/>
                          <a:pt x="10902663" y="6172200"/>
                        </a:cubicBezTo>
                        <a:cubicBezTo>
                          <a:pt x="10467860" y="6169065"/>
                          <a:pt x="10245196" y="6142413"/>
                          <a:pt x="9802983" y="6172200"/>
                        </a:cubicBezTo>
                        <a:cubicBezTo>
                          <a:pt x="9308833" y="6210679"/>
                          <a:pt x="9199130" y="6131483"/>
                          <a:pt x="8703303" y="6172200"/>
                        </a:cubicBezTo>
                        <a:cubicBezTo>
                          <a:pt x="8174893" y="6218984"/>
                          <a:pt x="8055060" y="6111947"/>
                          <a:pt x="7603623" y="6172200"/>
                        </a:cubicBezTo>
                        <a:cubicBezTo>
                          <a:pt x="7124334" y="6234375"/>
                          <a:pt x="6994558" y="6117694"/>
                          <a:pt x="6776340" y="6172200"/>
                        </a:cubicBezTo>
                        <a:cubicBezTo>
                          <a:pt x="6500167" y="6257462"/>
                          <a:pt x="5915696" y="6100452"/>
                          <a:pt x="5585862" y="6172200"/>
                        </a:cubicBezTo>
                        <a:cubicBezTo>
                          <a:pt x="5298163" y="6211747"/>
                          <a:pt x="5080578" y="6144701"/>
                          <a:pt x="4758579" y="6172200"/>
                        </a:cubicBezTo>
                        <a:cubicBezTo>
                          <a:pt x="4457384" y="6226896"/>
                          <a:pt x="4274213" y="6119088"/>
                          <a:pt x="4022096" y="6172200"/>
                        </a:cubicBezTo>
                        <a:cubicBezTo>
                          <a:pt x="3680856" y="6148050"/>
                          <a:pt x="3420072" y="6104073"/>
                          <a:pt x="2922416" y="6172200"/>
                        </a:cubicBezTo>
                        <a:cubicBezTo>
                          <a:pt x="2497315" y="6164994"/>
                          <a:pt x="2271417" y="6139456"/>
                          <a:pt x="1822736" y="6172200"/>
                        </a:cubicBezTo>
                        <a:cubicBezTo>
                          <a:pt x="931714" y="6148962"/>
                          <a:pt x="-7487" y="5592867"/>
                          <a:pt x="0" y="5143479"/>
                        </a:cubicBezTo>
                        <a:cubicBezTo>
                          <a:pt x="-14528" y="4884885"/>
                          <a:pt x="53796" y="4713824"/>
                          <a:pt x="0" y="4473361"/>
                        </a:cubicBezTo>
                        <a:cubicBezTo>
                          <a:pt x="-31393" y="4198449"/>
                          <a:pt x="65455" y="4117714"/>
                          <a:pt x="0" y="3967834"/>
                        </a:cubicBezTo>
                        <a:cubicBezTo>
                          <a:pt x="-29364" y="3795182"/>
                          <a:pt x="59495" y="3655843"/>
                          <a:pt x="0" y="3338864"/>
                        </a:cubicBezTo>
                        <a:cubicBezTo>
                          <a:pt x="-41879" y="3062988"/>
                          <a:pt x="131044" y="2858959"/>
                          <a:pt x="0" y="2709893"/>
                        </a:cubicBezTo>
                        <a:cubicBezTo>
                          <a:pt x="-151969" y="2501698"/>
                          <a:pt x="90829" y="2417154"/>
                          <a:pt x="0" y="2163218"/>
                        </a:cubicBezTo>
                        <a:cubicBezTo>
                          <a:pt x="-76568" y="2022104"/>
                          <a:pt x="133434" y="1808466"/>
                          <a:pt x="0" y="1534247"/>
                        </a:cubicBezTo>
                        <a:cubicBezTo>
                          <a:pt x="-153343" y="1245956"/>
                          <a:pt x="18799" y="1267803"/>
                          <a:pt x="0" y="1028720"/>
                        </a:cubicBezTo>
                        <a:close/>
                      </a:path>
                      <a:path w="12725400" h="6172200" stroke="0" extrusionOk="0">
                        <a:moveTo>
                          <a:pt x="0" y="1028720"/>
                        </a:moveTo>
                        <a:cubicBezTo>
                          <a:pt x="117829" y="341117"/>
                          <a:pt x="857214" y="-245710"/>
                          <a:pt x="1822736" y="0"/>
                        </a:cubicBezTo>
                        <a:cubicBezTo>
                          <a:pt x="2094413" y="52319"/>
                          <a:pt x="2408844" y="28612"/>
                          <a:pt x="2650019" y="0"/>
                        </a:cubicBezTo>
                        <a:cubicBezTo>
                          <a:pt x="2928648" y="-43764"/>
                          <a:pt x="3013987" y="7547"/>
                          <a:pt x="3386502" y="0"/>
                        </a:cubicBezTo>
                        <a:cubicBezTo>
                          <a:pt x="3721844" y="-11304"/>
                          <a:pt x="4127280" y="19146"/>
                          <a:pt x="4486182" y="0"/>
                        </a:cubicBezTo>
                        <a:cubicBezTo>
                          <a:pt x="4795987" y="15652"/>
                          <a:pt x="5003723" y="64337"/>
                          <a:pt x="5495062" y="0"/>
                        </a:cubicBezTo>
                        <a:cubicBezTo>
                          <a:pt x="5998290" y="-54500"/>
                          <a:pt x="6024660" y="47943"/>
                          <a:pt x="6413143" y="0"/>
                        </a:cubicBezTo>
                        <a:cubicBezTo>
                          <a:pt x="6768949" y="-67396"/>
                          <a:pt x="7015137" y="-9494"/>
                          <a:pt x="7422025" y="0"/>
                        </a:cubicBezTo>
                        <a:cubicBezTo>
                          <a:pt x="7804451" y="48162"/>
                          <a:pt x="8229629" y="37369"/>
                          <a:pt x="8612503" y="0"/>
                        </a:cubicBezTo>
                        <a:cubicBezTo>
                          <a:pt x="9001662" y="-61497"/>
                          <a:pt x="9175154" y="-32758"/>
                          <a:pt x="9621385" y="0"/>
                        </a:cubicBezTo>
                        <a:cubicBezTo>
                          <a:pt x="10098653" y="2680"/>
                          <a:pt x="10589466" y="78712"/>
                          <a:pt x="10902663" y="0"/>
                        </a:cubicBezTo>
                        <a:cubicBezTo>
                          <a:pt x="11903211" y="-217161"/>
                          <a:pt x="12515094" y="466519"/>
                          <a:pt x="12725400" y="1028720"/>
                        </a:cubicBezTo>
                        <a:cubicBezTo>
                          <a:pt x="12803119" y="1249542"/>
                          <a:pt x="12619685" y="1258419"/>
                          <a:pt x="12725400" y="1534247"/>
                        </a:cubicBezTo>
                        <a:cubicBezTo>
                          <a:pt x="12820063" y="1782354"/>
                          <a:pt x="12664305" y="1905478"/>
                          <a:pt x="12725400" y="2080923"/>
                        </a:cubicBezTo>
                        <a:cubicBezTo>
                          <a:pt x="12753896" y="2250291"/>
                          <a:pt x="12612376" y="2429829"/>
                          <a:pt x="12725400" y="2668746"/>
                        </a:cubicBezTo>
                        <a:cubicBezTo>
                          <a:pt x="12800421" y="2915329"/>
                          <a:pt x="12703689" y="3107362"/>
                          <a:pt x="12725400" y="3215420"/>
                        </a:cubicBezTo>
                        <a:cubicBezTo>
                          <a:pt x="12783841" y="3357971"/>
                          <a:pt x="12692371" y="3621219"/>
                          <a:pt x="12725400" y="3803243"/>
                        </a:cubicBezTo>
                        <a:cubicBezTo>
                          <a:pt x="12850126" y="3916545"/>
                          <a:pt x="12689620" y="4220425"/>
                          <a:pt x="12725400" y="4391066"/>
                        </a:cubicBezTo>
                        <a:cubicBezTo>
                          <a:pt x="12791885" y="4621264"/>
                          <a:pt x="12730111" y="4792849"/>
                          <a:pt x="12725400" y="5143479"/>
                        </a:cubicBezTo>
                        <a:cubicBezTo>
                          <a:pt x="12972715" y="5631665"/>
                          <a:pt x="11664893" y="6174239"/>
                          <a:pt x="10902663" y="6172200"/>
                        </a:cubicBezTo>
                        <a:cubicBezTo>
                          <a:pt x="10461407" y="6240070"/>
                          <a:pt x="10209731" y="6183065"/>
                          <a:pt x="9984582" y="6172200"/>
                        </a:cubicBezTo>
                        <a:cubicBezTo>
                          <a:pt x="9747836" y="6164678"/>
                          <a:pt x="9530507" y="6136306"/>
                          <a:pt x="9157299" y="6172200"/>
                        </a:cubicBezTo>
                        <a:cubicBezTo>
                          <a:pt x="8828419" y="6179455"/>
                          <a:pt x="8335889" y="6135667"/>
                          <a:pt x="7966820" y="6172200"/>
                        </a:cubicBezTo>
                        <a:cubicBezTo>
                          <a:pt x="7593546" y="6226856"/>
                          <a:pt x="7362982" y="6116999"/>
                          <a:pt x="6957939" y="6172200"/>
                        </a:cubicBezTo>
                        <a:cubicBezTo>
                          <a:pt x="6455651" y="6246431"/>
                          <a:pt x="6337309" y="6086073"/>
                          <a:pt x="5949059" y="6172200"/>
                        </a:cubicBezTo>
                        <a:cubicBezTo>
                          <a:pt x="5595447" y="6286409"/>
                          <a:pt x="5191984" y="6086512"/>
                          <a:pt x="4849379" y="6172200"/>
                        </a:cubicBezTo>
                        <a:cubicBezTo>
                          <a:pt x="4454168" y="6175942"/>
                          <a:pt x="4260903" y="6213631"/>
                          <a:pt x="3749699" y="6172200"/>
                        </a:cubicBezTo>
                        <a:cubicBezTo>
                          <a:pt x="3292970" y="6193294"/>
                          <a:pt x="3304738" y="6172956"/>
                          <a:pt x="3013216" y="6172200"/>
                        </a:cubicBezTo>
                        <a:cubicBezTo>
                          <a:pt x="2824983" y="6175078"/>
                          <a:pt x="2263924" y="6036193"/>
                          <a:pt x="1822736" y="6172200"/>
                        </a:cubicBezTo>
                        <a:cubicBezTo>
                          <a:pt x="1051485" y="6106746"/>
                          <a:pt x="175810" y="5835866"/>
                          <a:pt x="0" y="5143479"/>
                        </a:cubicBezTo>
                        <a:cubicBezTo>
                          <a:pt x="-76281" y="4965331"/>
                          <a:pt x="40129" y="4864589"/>
                          <a:pt x="0" y="4679099"/>
                        </a:cubicBezTo>
                        <a:cubicBezTo>
                          <a:pt x="-73428" y="4572882"/>
                          <a:pt x="121765" y="4351594"/>
                          <a:pt x="0" y="4091276"/>
                        </a:cubicBezTo>
                        <a:cubicBezTo>
                          <a:pt x="-115711" y="3827163"/>
                          <a:pt x="48367" y="3689769"/>
                          <a:pt x="0" y="3503453"/>
                        </a:cubicBezTo>
                        <a:cubicBezTo>
                          <a:pt x="-39082" y="3305329"/>
                          <a:pt x="12259" y="3129849"/>
                          <a:pt x="0" y="2874483"/>
                        </a:cubicBezTo>
                        <a:cubicBezTo>
                          <a:pt x="-15391" y="2615225"/>
                          <a:pt x="7460" y="2519473"/>
                          <a:pt x="0" y="2245513"/>
                        </a:cubicBezTo>
                        <a:cubicBezTo>
                          <a:pt x="-71493" y="1960260"/>
                          <a:pt x="44469" y="1818553"/>
                          <a:pt x="0" y="1657690"/>
                        </a:cubicBezTo>
                        <a:cubicBezTo>
                          <a:pt x="-50458" y="1450572"/>
                          <a:pt x="81206" y="1207327"/>
                          <a:pt x="0" y="1028720"/>
                        </a:cubicBezTo>
                        <a:close/>
                      </a:path>
                      <a:path w="12725400" h="6172200" fill="none" stroke="0" extrusionOk="0">
                        <a:moveTo>
                          <a:pt x="0" y="1028720"/>
                        </a:moveTo>
                        <a:cubicBezTo>
                          <a:pt x="58296" y="644272"/>
                          <a:pt x="829021" y="-62729"/>
                          <a:pt x="1822736" y="0"/>
                        </a:cubicBezTo>
                        <a:cubicBezTo>
                          <a:pt x="2336734" y="-53259"/>
                          <a:pt x="2453918" y="5617"/>
                          <a:pt x="3013216" y="0"/>
                        </a:cubicBezTo>
                        <a:cubicBezTo>
                          <a:pt x="3557189" y="-21385"/>
                          <a:pt x="3476177" y="14535"/>
                          <a:pt x="3840497" y="0"/>
                        </a:cubicBezTo>
                        <a:cubicBezTo>
                          <a:pt x="4181863" y="-42609"/>
                          <a:pt x="4382844" y="26791"/>
                          <a:pt x="4758579" y="0"/>
                        </a:cubicBezTo>
                        <a:cubicBezTo>
                          <a:pt x="5138089" y="30214"/>
                          <a:pt x="5417714" y="50693"/>
                          <a:pt x="5676660" y="0"/>
                        </a:cubicBezTo>
                        <a:cubicBezTo>
                          <a:pt x="6019888" y="3542"/>
                          <a:pt x="6318323" y="45775"/>
                          <a:pt x="6867140" y="0"/>
                        </a:cubicBezTo>
                        <a:cubicBezTo>
                          <a:pt x="7430397" y="-61405"/>
                          <a:pt x="7575214" y="41493"/>
                          <a:pt x="7876020" y="0"/>
                        </a:cubicBezTo>
                        <a:cubicBezTo>
                          <a:pt x="8130985" y="-43577"/>
                          <a:pt x="8731946" y="21387"/>
                          <a:pt x="9066500" y="0"/>
                        </a:cubicBezTo>
                        <a:cubicBezTo>
                          <a:pt x="9477602" y="-24886"/>
                          <a:pt x="9758077" y="42835"/>
                          <a:pt x="9893782" y="0"/>
                        </a:cubicBezTo>
                        <a:cubicBezTo>
                          <a:pt x="10004058" y="-48544"/>
                          <a:pt x="10631868" y="2768"/>
                          <a:pt x="10902663" y="0"/>
                        </a:cubicBezTo>
                        <a:cubicBezTo>
                          <a:pt x="11768149" y="-63222"/>
                          <a:pt x="12624042" y="522869"/>
                          <a:pt x="12725400" y="1028720"/>
                        </a:cubicBezTo>
                        <a:cubicBezTo>
                          <a:pt x="12822340" y="1220014"/>
                          <a:pt x="12652465" y="1402266"/>
                          <a:pt x="12725400" y="1657690"/>
                        </a:cubicBezTo>
                        <a:cubicBezTo>
                          <a:pt x="12769472" y="1889865"/>
                          <a:pt x="12686776" y="2217913"/>
                          <a:pt x="12725400" y="2327808"/>
                        </a:cubicBezTo>
                        <a:cubicBezTo>
                          <a:pt x="12705694" y="2487906"/>
                          <a:pt x="12716611" y="2714171"/>
                          <a:pt x="12725400" y="2915631"/>
                        </a:cubicBezTo>
                        <a:cubicBezTo>
                          <a:pt x="12729942" y="3118196"/>
                          <a:pt x="12595939" y="3422349"/>
                          <a:pt x="12725400" y="3544601"/>
                        </a:cubicBezTo>
                        <a:cubicBezTo>
                          <a:pt x="12851847" y="3668006"/>
                          <a:pt x="12653646" y="3764239"/>
                          <a:pt x="12725400" y="4008981"/>
                        </a:cubicBezTo>
                        <a:cubicBezTo>
                          <a:pt x="12699356" y="4204628"/>
                          <a:pt x="12533408" y="4647527"/>
                          <a:pt x="12725400" y="5143479"/>
                        </a:cubicBezTo>
                        <a:cubicBezTo>
                          <a:pt x="13037739" y="5682057"/>
                          <a:pt x="11863193" y="6166723"/>
                          <a:pt x="10902663" y="6172200"/>
                        </a:cubicBezTo>
                        <a:cubicBezTo>
                          <a:pt x="10486250" y="6226391"/>
                          <a:pt x="10319309" y="6081125"/>
                          <a:pt x="9802983" y="6172200"/>
                        </a:cubicBezTo>
                        <a:cubicBezTo>
                          <a:pt x="9330608" y="6218259"/>
                          <a:pt x="9242519" y="6126495"/>
                          <a:pt x="8703303" y="6172200"/>
                        </a:cubicBezTo>
                        <a:cubicBezTo>
                          <a:pt x="8194786" y="6218108"/>
                          <a:pt x="8053112" y="6119113"/>
                          <a:pt x="7603623" y="6172200"/>
                        </a:cubicBezTo>
                        <a:cubicBezTo>
                          <a:pt x="7117116" y="6280174"/>
                          <a:pt x="6976472" y="6120909"/>
                          <a:pt x="6776340" y="6172200"/>
                        </a:cubicBezTo>
                        <a:cubicBezTo>
                          <a:pt x="6549277" y="6274485"/>
                          <a:pt x="5883936" y="6196144"/>
                          <a:pt x="5585862" y="6172200"/>
                        </a:cubicBezTo>
                        <a:cubicBezTo>
                          <a:pt x="5264228" y="6249572"/>
                          <a:pt x="5091175" y="6106856"/>
                          <a:pt x="4758579" y="6172200"/>
                        </a:cubicBezTo>
                        <a:cubicBezTo>
                          <a:pt x="4422406" y="6186408"/>
                          <a:pt x="4307250" y="6116767"/>
                          <a:pt x="4022096" y="6172200"/>
                        </a:cubicBezTo>
                        <a:cubicBezTo>
                          <a:pt x="3770980" y="6250251"/>
                          <a:pt x="3390687" y="6106109"/>
                          <a:pt x="2922416" y="6172200"/>
                        </a:cubicBezTo>
                        <a:cubicBezTo>
                          <a:pt x="2486634" y="6194314"/>
                          <a:pt x="2261920" y="6103430"/>
                          <a:pt x="1822736" y="6172200"/>
                        </a:cubicBezTo>
                        <a:cubicBezTo>
                          <a:pt x="798762" y="6348813"/>
                          <a:pt x="-3483" y="5591707"/>
                          <a:pt x="0" y="5143479"/>
                        </a:cubicBezTo>
                        <a:cubicBezTo>
                          <a:pt x="-61832" y="4887690"/>
                          <a:pt x="33372" y="4741997"/>
                          <a:pt x="0" y="4473361"/>
                        </a:cubicBezTo>
                        <a:cubicBezTo>
                          <a:pt x="-58636" y="4216104"/>
                          <a:pt x="59206" y="4080230"/>
                          <a:pt x="0" y="3967834"/>
                        </a:cubicBezTo>
                        <a:cubicBezTo>
                          <a:pt x="-67768" y="3846195"/>
                          <a:pt x="23315" y="3556917"/>
                          <a:pt x="0" y="3338864"/>
                        </a:cubicBezTo>
                        <a:cubicBezTo>
                          <a:pt x="-29999" y="3048207"/>
                          <a:pt x="115326" y="2872567"/>
                          <a:pt x="0" y="2709893"/>
                        </a:cubicBezTo>
                        <a:cubicBezTo>
                          <a:pt x="-132713" y="2488526"/>
                          <a:pt x="41461" y="2349375"/>
                          <a:pt x="0" y="2163218"/>
                        </a:cubicBezTo>
                        <a:cubicBezTo>
                          <a:pt x="-61681" y="1965114"/>
                          <a:pt x="125282" y="1815158"/>
                          <a:pt x="0" y="1534247"/>
                        </a:cubicBezTo>
                        <a:cubicBezTo>
                          <a:pt x="-110491" y="1280414"/>
                          <a:pt x="59256" y="1286341"/>
                          <a:pt x="0" y="102872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4800" b="1" dirty="0">
                <a:solidFill>
                  <a:prstClr val="black"/>
                </a:solidFill>
                <a:latin typeface="Calibri" panose="020F0502020204030204"/>
              </a:rPr>
              <a:t>Gợi ý:</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đa phần là các mặt hàng liên quan đến ẩm thực thì mình sẽ bán các </a:t>
            </a:r>
            <a:r>
              <a:rPr lang="vi-VN" sz="4800" b="1" dirty="0">
                <a:solidFill>
                  <a:prstClr val="black"/>
                </a:solidFill>
                <a:latin typeface="Calibri" panose="020F0502020204030204"/>
              </a:rPr>
              <a:t>đồ ăn</a:t>
            </a:r>
            <a:r>
              <a:rPr lang="en-US" sz="4800" b="1" dirty="0">
                <a:solidFill>
                  <a:prstClr val="black"/>
                </a:solidFill>
                <a:latin typeface="Calibri" panose="020F0502020204030204"/>
              </a:rPr>
              <a:t>,</a:t>
            </a:r>
            <a:r>
              <a:rPr lang="vi-VN" sz="4800" b="1" dirty="0">
                <a:solidFill>
                  <a:prstClr val="black"/>
                </a:solidFill>
                <a:latin typeface="Calibri" panose="020F0502020204030204"/>
              </a:rPr>
              <a:t> nước uống</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hàng là các mặt hàng về đồ đã qua sử dụng như: </a:t>
            </a:r>
            <a:r>
              <a:rPr lang="vi-VN" sz="4800" b="1" dirty="0">
                <a:solidFill>
                  <a:prstClr val="black"/>
                </a:solidFill>
                <a:latin typeface="Calibri" panose="020F0502020204030204"/>
              </a:rPr>
              <a:t>sách, truyện, đồ chơi</a:t>
            </a:r>
            <a:r>
              <a:rPr lang="vi-VN" sz="4800" dirty="0">
                <a:solidFill>
                  <a:prstClr val="black"/>
                </a:solidFill>
                <a:latin typeface="Calibri" panose="020F0502020204030204"/>
              </a:rPr>
              <a:t>,… thì mình cũng sẽ bán các mặt hàng đó,…</a:t>
            </a:r>
            <a:endParaRPr lang="en-US" sz="48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2718938" y="5527388"/>
            <a:ext cx="1232148" cy="132396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55" name="Google Shape;1455;p39"/>
          <p:cNvGrpSpPr/>
          <p:nvPr/>
        </p:nvGrpSpPr>
        <p:grpSpPr>
          <a:xfrm>
            <a:off x="15572324" y="3538883"/>
            <a:ext cx="703223" cy="68595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1" name="Google Shape;1461;p39"/>
          <p:cNvGrpSpPr/>
          <p:nvPr/>
        </p:nvGrpSpPr>
        <p:grpSpPr>
          <a:xfrm>
            <a:off x="15235089" y="5751788"/>
            <a:ext cx="1966836" cy="1241712"/>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7" name="Google Shape;1467;p39"/>
          <p:cNvGrpSpPr/>
          <p:nvPr/>
        </p:nvGrpSpPr>
        <p:grpSpPr>
          <a:xfrm>
            <a:off x="4549127" y="2396128"/>
            <a:ext cx="546551" cy="588650"/>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71" name="Google Shape;1471;p39"/>
          <p:cNvGrpSpPr/>
          <p:nvPr/>
        </p:nvGrpSpPr>
        <p:grpSpPr>
          <a:xfrm>
            <a:off x="11726357" y="718951"/>
            <a:ext cx="1479966" cy="1400138"/>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84906" y="3858552"/>
            <a:ext cx="8719179" cy="6975009"/>
          </a:xfrm>
          <a:prstGeom prst="rect">
            <a:avLst/>
          </a:prstGeom>
        </p:spPr>
      </p:pic>
      <p:pic>
        <p:nvPicPr>
          <p:cNvPr id="2" name="Picture 1">
            <a:extLst>
              <a:ext uri="{FF2B5EF4-FFF2-40B4-BE49-F238E27FC236}">
                <a16:creationId xmlns:a16="http://schemas.microsoft.com/office/drawing/2014/main" id="{0E11DAC4-26C9-9DC8-EAA2-8928F71D218C}"/>
              </a:ext>
            </a:extLst>
          </p:cNvPr>
          <p:cNvPicPr>
            <a:picLocks noChangeAspect="1"/>
          </p:cNvPicPr>
          <p:nvPr/>
        </p:nvPicPr>
        <p:blipFill>
          <a:blip r:embed="rId5"/>
          <a:stretch>
            <a:fillRect/>
          </a:stretch>
        </p:blipFill>
        <p:spPr>
          <a:xfrm>
            <a:off x="4724400" y="3238500"/>
            <a:ext cx="10559187" cy="4529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387</Words>
  <Application>Microsoft Office PowerPoint</Application>
  <PresentationFormat>Custom</PresentationFormat>
  <Paragraphs>21</Paragraphs>
  <Slides>18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Cambria</vt:lpstr>
      <vt:lpstr>iCiel Cadena</vt:lpstr>
      <vt:lpstr>Times New Roman</vt:lpstr>
      <vt:lpstr>Office Theme</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Thao Tran</cp:lastModifiedBy>
  <cp:revision>13</cp:revision>
  <dcterms:created xsi:type="dcterms:W3CDTF">2006-08-16T00:00:00Z</dcterms:created>
  <dcterms:modified xsi:type="dcterms:W3CDTF">2024-10-06T11:34:32Z</dcterms:modified>
  <dc:identifier>DAGRjKomTUI</dc:identifier>
</cp:coreProperties>
</file>