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Lst>
  <p:notesMasterIdLst>
    <p:notesMasterId r:id="rId31"/>
  </p:notesMasterIdLst>
  <p:sldIdLst>
    <p:sldId id="283" r:id="rId4"/>
    <p:sldId id="307" r:id="rId5"/>
    <p:sldId id="257" r:id="rId6"/>
    <p:sldId id="285" r:id="rId7"/>
    <p:sldId id="306" r:id="rId8"/>
    <p:sldId id="267" r:id="rId9"/>
    <p:sldId id="268" r:id="rId10"/>
    <p:sldId id="269" r:id="rId11"/>
    <p:sldId id="273" r:id="rId12"/>
    <p:sldId id="308" r:id="rId13"/>
    <p:sldId id="309" r:id="rId14"/>
    <p:sldId id="310" r:id="rId15"/>
    <p:sldId id="311" r:id="rId16"/>
    <p:sldId id="312" r:id="rId17"/>
    <p:sldId id="313" r:id="rId18"/>
    <p:sldId id="314" r:id="rId19"/>
    <p:sldId id="315" r:id="rId20"/>
    <p:sldId id="316" r:id="rId21"/>
    <p:sldId id="317" r:id="rId22"/>
    <p:sldId id="318" r:id="rId23"/>
    <p:sldId id="319" r:id="rId24"/>
    <p:sldId id="320" r:id="rId25"/>
    <p:sldId id="322" r:id="rId26"/>
    <p:sldId id="321" r:id="rId27"/>
    <p:sldId id="303" r:id="rId28"/>
    <p:sldId id="323"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9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3</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771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62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87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7.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image" Target="../media/image12.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1524000" y="2275114"/>
            <a:ext cx="9231086" cy="1754326"/>
          </a:xfrm>
          <a:prstGeom prst="rect">
            <a:avLst/>
          </a:prstGeom>
          <a:noFill/>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Hoạt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động</a:t>
            </a:r>
            <a:r>
              <a:rPr lang="en-US" sz="5400" b="1" dirty="0">
                <a:solidFill>
                  <a:prstClr val="black"/>
                </a:solidFill>
                <a:latin typeface="Cambria" panose="02040503050406030204" pitchFamily="18" charset="0"/>
                <a:ea typeface="Cambria" panose="02040503050406030204" pitchFamily="18" charset="0"/>
              </a:rPr>
              <a:t> 2: </a:t>
            </a:r>
            <a:r>
              <a:rPr lang="en-US" sz="5400" dirty="0" err="1">
                <a:solidFill>
                  <a:prstClr val="black"/>
                </a:solidFill>
                <a:latin typeface="Cambria" panose="02040503050406030204" pitchFamily="18" charset="0"/>
                <a:ea typeface="Cambria" panose="02040503050406030204" pitchFamily="18" charset="0"/>
              </a:rPr>
              <a:t>Tìm</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hiểu</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vì</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sao</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phải</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lập</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kế</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hoạch</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cá</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nhân</a:t>
            </a:r>
            <a:r>
              <a:rPr lang="en-US" sz="5400" dirty="0">
                <a:solidFill>
                  <a:prstClr val="black"/>
                </a:solidFill>
                <a:latin typeface="Cambria" panose="02040503050406030204" pitchFamily="18" charset="0"/>
                <a:ea typeface="Cambria" panose="02040503050406030204" pitchFamily="18" charset="0"/>
              </a:rPr>
              <a:t>.</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061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dirty="0" err="1">
                <a:solidFill>
                  <a:prstClr val="white"/>
                </a:solidFill>
                <a:latin typeface="Cambria" panose="02040503050406030204" pitchFamily="18" charset="0"/>
                <a:ea typeface="Cambria" panose="02040503050406030204" pitchFamily="18" charset="0"/>
              </a:rPr>
              <a:t>Hằng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ngày</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Bác</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dậy</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từ</a:t>
            </a:r>
            <a:r>
              <a:rPr lang="en-US" sz="3200" dirty="0">
                <a:solidFill>
                  <a:prstClr val="white"/>
                </a:solidFill>
                <a:latin typeface="Cambria" panose="02040503050406030204" pitchFamily="18" charset="0"/>
                <a:ea typeface="Cambria" panose="02040503050406030204" pitchFamily="18" charset="0"/>
              </a:rPr>
              <a:t> 5 </a:t>
            </a:r>
            <a:r>
              <a:rPr lang="en-US" sz="3200" dirty="0" err="1">
                <a:solidFill>
                  <a:prstClr val="white"/>
                </a:solidFill>
                <a:latin typeface="Cambria" panose="02040503050406030204" pitchFamily="18" charset="0"/>
                <a:ea typeface="Cambria" panose="02040503050406030204" pitchFamily="18" charset="0"/>
              </a:rPr>
              <a:t>giờ</a:t>
            </a:r>
            <a:r>
              <a:rPr lang="en-US" sz="3200" dirty="0">
                <a:solidFill>
                  <a:prstClr val="white"/>
                </a:solidFill>
                <a:latin typeface="Cambria" panose="02040503050406030204" pitchFamily="18" charset="0"/>
                <a:ea typeface="Cambria" panose="02040503050406030204" pitchFamily="18" charset="0"/>
              </a:rPr>
              <a:t>. 5 </a:t>
            </a:r>
            <a:r>
              <a:rPr lang="en-US" sz="3200" dirty="0" err="1">
                <a:solidFill>
                  <a:prstClr val="white"/>
                </a:solidFill>
                <a:latin typeface="Cambria" panose="02040503050406030204" pitchFamily="18" charset="0"/>
                <a:ea typeface="Cambria" panose="02040503050406030204" pitchFamily="18" charset="0"/>
              </a:rPr>
              <a:t>giờ</a:t>
            </a:r>
            <a:r>
              <a:rPr lang="en-US" sz="3200" dirty="0">
                <a:solidFill>
                  <a:prstClr val="white"/>
                </a:solidFill>
                <a:latin typeface="Cambria" panose="02040503050406030204" pitchFamily="18" charset="0"/>
                <a:ea typeface="Cambria" panose="02040503050406030204" pitchFamily="18" charset="0"/>
              </a:rPr>
              <a:t> 15 </a:t>
            </a:r>
            <a:r>
              <a:rPr lang="en-US" sz="3200" dirty="0" err="1">
                <a:solidFill>
                  <a:prstClr val="white"/>
                </a:solidFill>
                <a:latin typeface="Cambria" panose="02040503050406030204" pitchFamily="18" charset="0"/>
                <a:ea typeface="Cambria" panose="02040503050406030204" pitchFamily="18" charset="0"/>
              </a:rPr>
              <a:t>tập</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thể</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dục</a:t>
            </a:r>
            <a:r>
              <a:rPr lang="en-US" sz="3200" dirty="0">
                <a:solidFill>
                  <a:prstClr val="white"/>
                </a:solidFill>
                <a:latin typeface="Cambria" panose="02040503050406030204" pitchFamily="18" charset="0"/>
                <a:ea typeface="Cambria" panose="02040503050406030204" pitchFamily="18" charset="0"/>
              </a:rPr>
              <a:t>, 6 </a:t>
            </a:r>
            <a:r>
              <a:rPr lang="en-US" sz="3200" dirty="0" err="1">
                <a:solidFill>
                  <a:prstClr val="white"/>
                </a:solidFill>
                <a:latin typeface="Cambria" panose="02040503050406030204" pitchFamily="18" charset="0"/>
                <a:ea typeface="Cambria" panose="02040503050406030204" pitchFamily="18" charset="0"/>
              </a:rPr>
              <a:t>giờ</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ăn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sáng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sau</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đó</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Bác</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bắt</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đầu</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làm</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việc</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Bác</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thực</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hiện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nghiêm</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túc</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không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thay</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đổi</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giờ</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giấc</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kể</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cả</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mùa</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đông</a:t>
            </a:r>
            <a:r>
              <a:rPr lang="en-US" sz="3200" dirty="0">
                <a:solidFill>
                  <a:prstClr val="white"/>
                </a:solidFill>
                <a:latin typeface="Cambria" panose="02040503050406030204" pitchFamily="18" charset="0"/>
                <a:ea typeface="Cambria" panose="02040503050406030204" pitchFamily="18" charset="0"/>
              </a:rPr>
              <a:t>.</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380B441-AAB3-3EDB-2B31-68C858E2B210}"/>
              </a:ext>
            </a:extLst>
          </p:cNvPr>
          <p:cNvPicPr>
            <a:picLocks noChangeAspect="1"/>
          </p:cNvPicPr>
          <p:nvPr/>
        </p:nvPicPr>
        <p:blipFill>
          <a:blip r:embed="rId3"/>
          <a:stretch>
            <a:fillRect/>
          </a:stretch>
        </p:blipFill>
        <p:spPr>
          <a:xfrm>
            <a:off x="7471682" y="1869622"/>
            <a:ext cx="4171950" cy="3619500"/>
          </a:xfrm>
          <a:prstGeom prst="rect">
            <a:avLst/>
          </a:prstGeom>
        </p:spPr>
      </p:pic>
    </p:spTree>
    <p:extLst>
      <p:ext uri="{BB962C8B-B14F-4D97-AF65-F5344CB8AC3E}">
        <p14:creationId xmlns:p14="http://schemas.microsoft.com/office/powerpoint/2010/main" val="23585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0DC65D-DB25-C091-15D9-90B5FC788B3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Speech Bubble: Rectangle with Corners Rounded 5">
            <a:extLst>
              <a:ext uri="{FF2B5EF4-FFF2-40B4-BE49-F238E27FC236}">
                <a16:creationId xmlns:a16="http://schemas.microsoft.com/office/drawing/2014/main" id="{2965C60C-1B4A-490A-614C-77E3A2B4AF6D}"/>
              </a:ext>
            </a:extLst>
          </p:cNvPr>
          <p:cNvSpPr/>
          <p:nvPr/>
        </p:nvSpPr>
        <p:spPr>
          <a:xfrm>
            <a:off x="3716334" y="1329356"/>
            <a:ext cx="6957548" cy="2715528"/>
          </a:xfrm>
          <a:prstGeom prst="wedgeRoundRectCallout">
            <a:avLst>
              <a:gd name="adj1" fmla="val -61712"/>
              <a:gd name="adj2" fmla="val 35406"/>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5400">
                <a:solidFill>
                  <a:srgbClr val="F7A9BD">
                    <a:lumMod val="10000"/>
                  </a:srgbClr>
                </a:solidFill>
                <a:latin typeface="Calibri" panose="020F0502020204030204" pitchFamily="34" charset="0"/>
                <a:cs typeface="Calibri" panose="020F0502020204030204" pitchFamily="34" charset="0"/>
              </a:rPr>
              <a:t>Các bạn nhỏ trong bài hát ước muốn được làm những gì?</a:t>
            </a:r>
            <a:endPar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9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88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en-US" sz="3200" dirty="0" err="1">
                <a:solidFill>
                  <a:prstClr val="white"/>
                </a:solidFill>
                <a:latin typeface="Cambria" panose="02040503050406030204" pitchFamily="18" charset="0"/>
                <a:ea typeface="Cambria" panose="02040503050406030204" pitchFamily="18" charset="0"/>
              </a:rPr>
              <a:t>Điều</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đó</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sẽ</a:t>
            </a:r>
            <a:r>
              <a:rPr lang="en-US" sz="3200" dirty="0">
                <a:solidFill>
                  <a:prstClr val="white"/>
                </a:solidFill>
                <a:latin typeface="Cambria" panose="02040503050406030204" pitchFamily="18" charset="0"/>
                <a:ea typeface="Cambria" panose="02040503050406030204" pitchFamily="18" charset="0"/>
              </a:rPr>
              <a:t>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24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extLst>
      <p:ext uri="{BB962C8B-B14F-4D97-AF65-F5344CB8AC3E}">
        <p14:creationId xmlns:p14="http://schemas.microsoft.com/office/powerpoint/2010/main" val="8589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pic>
        <p:nvPicPr>
          <p:cNvPr id="26" name="Picture 25">
            <a:extLst>
              <a:ext uri="{FF2B5EF4-FFF2-40B4-BE49-F238E27FC236}">
                <a16:creationId xmlns:a16="http://schemas.microsoft.com/office/drawing/2014/main" id="{DD33DA48-7B0B-8F66-0E5C-72C79AA7CF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2068286" y="2275114"/>
            <a:ext cx="8240485"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1: </a:t>
            </a: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loại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kế</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hoạch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nhân</a:t>
            </a:r>
            <a:r>
              <a:rPr lang="en-US" sz="5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6731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F5AC464-CE9D-7D91-BCF6-22F971F360CA}"/>
              </a:ext>
            </a:extLst>
          </p:cNvPr>
          <p:cNvPicPr>
            <a:picLocks noChangeAspect="1"/>
          </p:cNvPicPr>
          <p:nvPr/>
        </p:nvPicPr>
        <p:blipFill>
          <a:blip r:embed="rId3"/>
          <a:stretch>
            <a:fillRect/>
          </a:stretch>
        </p:blipFill>
        <p:spPr>
          <a:xfrm>
            <a:off x="1299552" y="1530123"/>
            <a:ext cx="9342594" cy="4228420"/>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F03F2-7853-FFF9-F0B3-496932D4F08C}"/>
              </a:ext>
            </a:extLst>
          </p:cNvPr>
          <p:cNvPicPr>
            <a:picLocks noChangeAspect="1"/>
          </p:cNvPicPr>
          <p:nvPr/>
        </p:nvPicPr>
        <p:blipFill>
          <a:blip r:embed="rId3"/>
          <a:stretch>
            <a:fillRect/>
          </a:stretch>
        </p:blipFill>
        <p:spPr>
          <a:xfrm>
            <a:off x="1687286" y="699415"/>
            <a:ext cx="8925605" cy="5471423"/>
          </a:xfrm>
          <a:prstGeom prst="rect">
            <a:avLst/>
          </a:prstGeom>
        </p:spPr>
      </p:pic>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19C7E66-7593-6211-B5F7-1DABD3CC6C59}"/>
              </a:ext>
            </a:extLst>
          </p:cNvPr>
          <p:cNvPicPr>
            <a:picLocks noChangeAspect="1"/>
          </p:cNvPicPr>
          <p:nvPr/>
        </p:nvPicPr>
        <p:blipFill>
          <a:blip r:embed="rId3"/>
          <a:stretch>
            <a:fillRect/>
          </a:stretch>
        </p:blipFill>
        <p:spPr>
          <a:xfrm>
            <a:off x="718457" y="2165153"/>
            <a:ext cx="10727871" cy="3078359"/>
          </a:xfrm>
          <a:prstGeom prst="rect">
            <a:avLst/>
          </a:prstGeom>
        </p:spPr>
      </p:pic>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1F26BEA-B7DC-C168-B3BA-9E68AC84BF0F}"/>
              </a:ext>
            </a:extLst>
          </p:cNvPr>
          <p:cNvGraphicFramePr>
            <a:graphicFrameLocks noGrp="1"/>
          </p:cNvGraphicFramePr>
          <p:nvPr>
            <p:extLst>
              <p:ext uri="{D42A27DB-BD31-4B8C-83A1-F6EECF244321}">
                <p14:modId xmlns:p14="http://schemas.microsoft.com/office/powerpoint/2010/main" val="1998891655"/>
              </p:ext>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val="3549327109"/>
                    </a:ext>
                  </a:extLst>
                </a:gridCol>
                <a:gridCol w="2460172">
                  <a:extLst>
                    <a:ext uri="{9D8B030D-6E8A-4147-A177-3AD203B41FA5}">
                      <a16:colId xmlns:a16="http://schemas.microsoft.com/office/drawing/2014/main" val="1028288597"/>
                    </a:ext>
                  </a:extLst>
                </a:gridCol>
                <a:gridCol w="1752600">
                  <a:extLst>
                    <a:ext uri="{9D8B030D-6E8A-4147-A177-3AD203B41FA5}">
                      <a16:colId xmlns:a16="http://schemas.microsoft.com/office/drawing/2014/main" val="2793680496"/>
                    </a:ext>
                  </a:extLst>
                </a:gridCol>
                <a:gridCol w="4343401">
                  <a:extLst>
                    <a:ext uri="{9D8B030D-6E8A-4147-A177-3AD203B41FA5}">
                      <a16:colId xmlns:a16="http://schemas.microsoft.com/office/drawing/2014/main"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264608"/>
                  </a:ext>
                </a:extLst>
              </a:tr>
            </a:tbl>
          </a:graphicData>
        </a:graphic>
      </p:graphicFrame>
    </p:spTree>
    <p:extLst>
      <p:ext uri="{BB962C8B-B14F-4D97-AF65-F5344CB8AC3E}">
        <p14:creationId xmlns:p14="http://schemas.microsoft.com/office/powerpoint/2010/main" val="2226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TotalTime>
  <Words>1127</Words>
  <Application>Microsoft Office PowerPoint</Application>
  <PresentationFormat>Widescreen</PresentationFormat>
  <Paragraphs>68</Paragraphs>
  <Slides>27</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等线</vt:lpstr>
      <vt:lpstr>Arial</vt:lpstr>
      <vt:lpstr>Calibri</vt:lpstr>
      <vt:lpstr>Cambria</vt:lpstr>
      <vt:lpstr>Times New Roman</vt:lpstr>
      <vt:lpstr>思源黑体 CN Light</vt: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SingPC</cp:lastModifiedBy>
  <cp:revision>35</cp:revision>
  <dcterms:created xsi:type="dcterms:W3CDTF">2023-08-02T13:13:38Z</dcterms:created>
  <dcterms:modified xsi:type="dcterms:W3CDTF">2025-02-18T03:58:24Z</dcterms:modified>
</cp:coreProperties>
</file>