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4"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756" y="-9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1/22/2021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GV giải</a:t>
            </a:r>
            <a:r>
              <a:rPr lang="en-US" baseline="0" smtClean="0"/>
              <a:t> thích cho HS biết, lời thoại của nhân vật thì xuống dòng và có dấu gạch ngang ở đầu dòng.</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1/22/2021</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12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Khi nhận được nụ hôn của mẹ, cảm xúc của Nam như thế nào?</a:t>
            </a:r>
            <a:endParaRPr lang="en-US" sz="240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Nam đáp lại nụ hôn của mẹ như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Sau khi chào mẹ, Nam làm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hãy kể một việc mẹ đã làm cho em mà em thích nhất.</a:t>
            </a:r>
            <a:endParaRPr lang="en-US" sz="24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Nam hē hŅ </a:t>
              </a:r>
              <a:r>
                <a:rPr lang="vi-VN" sz="3200" b="1" smtClean="0">
                  <a:solidFill>
                    <a:srgbClr val="7030A0"/>
                  </a:solidFill>
                  <a:latin typeface="HP001 4 hàng" pitchFamily="34" charset="0"/>
                  <a:ea typeface="Arial-Rounded" pitchFamily="34" charset="0"/>
                  <a:cs typeface="Arial-Rounded" pitchFamily="34" charset="0"/>
                </a:rPr>
                <a:t>lắm</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a:t>
            </a:r>
            <a:r>
              <a:rPr lang="en-US" sz="3600" smtClean="0">
                <a:latin typeface="Arial-Rounded" pitchFamily="34" charset="0"/>
                <a:ea typeface="Arial-Rounded" pitchFamily="34" charset="0"/>
                <a:cs typeface="Arial-Rounded" pitchFamily="34" charset="0"/>
              </a:rPr>
              <a:t>Ngày đầu đi học, Nam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2200" y="209550"/>
            <a:ext cx="4592638" cy="4592638"/>
          </a:xfrm>
        </p:spPr>
      </p:pic>
    </p:spTree>
    <p:extLst>
      <p:ext uri="{BB962C8B-B14F-4D97-AF65-F5344CB8AC3E}">
        <p14:creationId xmlns:p14="http://schemas.microsoft.com/office/powerpoint/2010/main" val="2482342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Nụ hôn trên bàn tay</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26,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27</a:t>
            </a:r>
            <a:r>
              <a:rPr lang="en-US" sz="2800" b="1">
                <a:latin typeface="Arial-Rounded" pitchFamily="34" charset="0"/>
                <a:ea typeface="Arial-Rounded" pitchFamily="34" charset="0"/>
                <a:cs typeface="Arial-Rounded" pitchFamily="34" charset="0"/>
              </a:rPr>
              <a:t>.</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831770"/>
          </a:xfrm>
          <a:prstGeom prst="rect">
            <a:avLst/>
          </a:prstGeom>
          <a:noFill/>
        </p:spPr>
        <p:txBody>
          <a:bodyPr wrap="square" lIns="91391" tIns="45696" rIns="91391" bIns="45696" rtlCol="0">
            <a:spAutoFit/>
          </a:bodyPr>
          <a:lstStyle/>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Ngày </a:t>
            </a:r>
            <a:r>
              <a:rPr lang="en-US" sz="25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500" smtClean="0">
                <a:latin typeface="Arial-Rounded" pitchFamily="34" charset="0"/>
                <a:ea typeface="Arial-Rounded" pitchFamily="34" charset="0"/>
                <a:cs typeface="Arial-Rounded" pitchFamily="34" charset="0"/>
              </a:rPr>
              <a:t>      - </a:t>
            </a:r>
            <a:r>
              <a:rPr lang="en-US" sz="2500">
                <a:latin typeface="Arial-Rounded" pitchFamily="34" charset="0"/>
                <a:ea typeface="Arial-Rounded" pitchFamily="34" charset="0"/>
                <a:cs typeface="Arial-Rounded" pitchFamily="34" charset="0"/>
              </a:rPr>
              <a:t>Mỗi khi lo lắng, con hãy áp bàn tay này lên má. Mẹ lúc nào cũng ở bên con. </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Nam </a:t>
            </a:r>
            <a:r>
              <a:rPr lang="en-US" sz="2500">
                <a:latin typeface="Arial-Rounded" pitchFamily="34" charset="0"/>
                <a:ea typeface="Arial-Rounded" pitchFamily="34" charset="0"/>
                <a:cs typeface="Arial-Rounded" pitchFamily="34" charset="0"/>
              </a:rPr>
              <a:t>cảm thấy thật ấm áp. Cậu im lặng rồi đột nhiên mỉm cười: </a:t>
            </a:r>
          </a:p>
          <a:p>
            <a:pPr algn="just"/>
            <a:r>
              <a:rPr lang="en-US" sz="2500" smtClean="0">
                <a:latin typeface="Arial-Rounded" pitchFamily="34" charset="0"/>
                <a:ea typeface="Arial-Rounded" pitchFamily="34" charset="0"/>
                <a:cs typeface="Arial-Rounded" pitchFamily="34" charset="0"/>
              </a:rPr>
              <a:t>      - Mẹ đưa tay cho con nào!</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Nam đặt một nụ </a:t>
            </a:r>
            <a:r>
              <a:rPr lang="en-US" sz="2500" smtClean="0">
                <a:latin typeface="Arial-Rounded" pitchFamily="34" charset="0"/>
                <a:ea typeface="Arial-Rounded" pitchFamily="34" charset="0"/>
                <a:cs typeface="Arial-Rounded" pitchFamily="34" charset="0"/>
              </a:rPr>
              <a:t>hôn </a:t>
            </a:r>
            <a:r>
              <a:rPr lang="en-US" sz="2500" smtClean="0">
                <a:latin typeface="Arial-Rounded" pitchFamily="34" charset="0"/>
                <a:ea typeface="Arial-Rounded" pitchFamily="34" charset="0"/>
                <a:cs typeface="Arial-Rounded" pitchFamily="34" charset="0"/>
              </a:rPr>
              <a:t>vào bàn tay mẹ rồi thủ thỉ:</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500" smtClean="0">
                <a:latin typeface="Arial-Rounded" pitchFamily="34" charset="0"/>
                <a:ea typeface="Arial-Rounded" pitchFamily="34" charset="0"/>
                <a:cs typeface="Arial-Rounded" pitchFamily="34" charset="0"/>
              </a:rPr>
              <a:t>      Nam chào mẹ và tung tăng bước vào lớp.</a:t>
            </a:r>
          </a:p>
          <a:p>
            <a:pPr algn="just"/>
            <a:r>
              <a:rPr lang="en-US" smtClean="0">
                <a:latin typeface="Arial-Rounded" pitchFamily="34" charset="0"/>
                <a:ea typeface="Arial-Rounded" pitchFamily="34" charset="0"/>
                <a:cs typeface="Arial-Rounded" pitchFamily="34" charset="0"/>
              </a:rPr>
              <a:t>                                                (</a:t>
            </a:r>
            <a:r>
              <a:rPr lang="en-US" i="1" smtClean="0">
                <a:latin typeface="Arial-Rounded" pitchFamily="34" charset="0"/>
                <a:ea typeface="Arial-Rounded" pitchFamily="34" charset="0"/>
                <a:cs typeface="Arial-Rounded" pitchFamily="34" charset="0"/>
              </a:rPr>
              <a:t>Theo</a:t>
            </a:r>
            <a:r>
              <a:rPr lang="en-US" smtClean="0">
                <a:latin typeface="Arial-Rounded" pitchFamily="34" charset="0"/>
                <a:ea typeface="Arial-Rounded" pitchFamily="34" charset="0"/>
                <a:cs typeface="Arial-Rounded" pitchFamily="34" charset="0"/>
              </a:rPr>
              <a:t> Au-đrây Pen, </a:t>
            </a:r>
            <a:r>
              <a:rPr lang="en-US" i="1" smtClean="0">
                <a:latin typeface="Arial-Rounded" pitchFamily="34" charset="0"/>
                <a:ea typeface="Arial-Rounded" pitchFamily="34" charset="0"/>
                <a:cs typeface="Arial-Rounded" pitchFamily="34" charset="0"/>
              </a:rPr>
              <a:t>Nụ hôn trên bàn tay,</a:t>
            </a:r>
            <a:r>
              <a:rPr lang="en-US" smtClean="0">
                <a:latin typeface="Arial-Rounded" pitchFamily="34" charset="0"/>
                <a:ea typeface="Arial-Rounded" pitchFamily="34" charset="0"/>
                <a:cs typeface="Arial-Rounded" pitchFamily="34" charset="0"/>
              </a:rPr>
              <a:t> Đỗ Nhật Nam </a:t>
            </a:r>
            <a:r>
              <a:rPr lang="en-US" i="1" smtClean="0">
                <a:latin typeface="Arial-Rounded" pitchFamily="34" charset="0"/>
                <a:ea typeface="Arial-Rounded" pitchFamily="34" charset="0"/>
                <a:cs typeface="Arial-Rounded" pitchFamily="34" charset="0"/>
              </a:rPr>
              <a:t>dịch</a:t>
            </a:r>
            <a:r>
              <a:rPr lang="en-US" smtClean="0">
                <a:latin typeface="Arial-Rounded" pitchFamily="34" charset="0"/>
                <a:ea typeface="Arial-Rounded" pitchFamily="34" charset="0"/>
                <a:cs typeface="Arial-Rounded" pitchFamily="34" charset="0"/>
              </a:rPr>
              <a:t>)</a:t>
            </a:r>
            <a:endParaRPr lang="en-US" sz="24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có các dấu gạch ngang đầu dòng?</a:t>
            </a:r>
            <a:endParaRPr lang="en-US" sz="32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11782" y="3990109"/>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r>
              <a:rPr lang="en-US" sz="3200" smtClean="0">
                <a:latin typeface="Arial-Rounded" pitchFamily="34" charset="0"/>
                <a:ea typeface="Arial-Rounded" pitchFamily="34" charset="0"/>
                <a:cs typeface="Arial-Rounded" pitchFamily="34" charset="0"/>
              </a:rPr>
              <a:t>:</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a:t>
            </a:r>
            <a:r>
              <a:rPr lang="en-US" sz="3200" smtClean="0">
                <a:latin typeface="Arial-Rounded" pitchFamily="34" charset="0"/>
                <a:ea typeface="Arial-Rounded" pitchFamily="34" charset="0"/>
                <a:cs typeface="Arial-Rounded" pitchFamily="34" charset="0"/>
              </a:rPr>
              <a:t>má.</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124200" y="324339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4575980"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8534400" y="3171488"/>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83582" y="3209767"/>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Nên chia bài đọc thành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85463"/>
            <a:ext cx="8866909" cy="43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 y="-2944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531</TotalTime>
  <Words>590</Words>
  <Application>Microsoft Office PowerPoint</Application>
  <PresentationFormat>On-screen Show (16:9)</PresentationFormat>
  <Paragraphs>67</Paragraphs>
  <Slides>17</Slides>
  <Notes>5</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PC</cp:lastModifiedBy>
  <cp:revision>82</cp:revision>
  <dcterms:created xsi:type="dcterms:W3CDTF">2020-12-08T15:48:47Z</dcterms:created>
  <dcterms:modified xsi:type="dcterms:W3CDTF">2021-01-22T12:36:23Z</dcterms:modified>
</cp:coreProperties>
</file>