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8" r:id="rId2"/>
    <p:sldId id="279" r:id="rId3"/>
    <p:sldId id="277" r:id="rId4"/>
    <p:sldId id="273" r:id="rId5"/>
    <p:sldId id="258" r:id="rId6"/>
    <p:sldId id="260" r:id="rId7"/>
    <p:sldId id="274" r:id="rId8"/>
    <p:sldId id="275" r:id="rId9"/>
    <p:sldId id="276" r:id="rId10"/>
    <p:sldId id="261" r:id="rId11"/>
    <p:sldId id="263" r:id="rId12"/>
    <p:sldId id="262" r:id="rId13"/>
    <p:sldId id="264" r:id="rId14"/>
    <p:sldId id="266" r:id="rId15"/>
    <p:sldId id="267" r:id="rId16"/>
    <p:sldId id="268" r:id="rId17"/>
    <p:sldId id="280" r:id="rId18"/>
    <p:sldId id="270" r:id="rId19"/>
    <p:sldId id="281" r:id="rId20"/>
    <p:sldId id="271" r:id="rId21"/>
    <p:sldId id="272" r:id="rId22"/>
  </p:sldIdLst>
  <p:sldSz cx="9144000" cy="5143500" type="screen16x9"/>
  <p:notesSz cx="6858000" cy="9144000"/>
  <p:defaultTextStyle>
    <a:defPPr>
      <a:defRPr lang="en-US"/>
    </a:defPPr>
    <a:lvl1pPr marL="0" algn="l" defTabSz="913545" rtl="0" eaLnBrk="1" latinLnBrk="0" hangingPunct="1">
      <a:defRPr sz="1800" kern="1200">
        <a:solidFill>
          <a:schemeClr val="tx1"/>
        </a:solidFill>
        <a:latin typeface="+mn-lt"/>
        <a:ea typeface="+mn-ea"/>
        <a:cs typeface="+mn-cs"/>
      </a:defRPr>
    </a:lvl1pPr>
    <a:lvl2pPr marL="456772" algn="l" defTabSz="913545" rtl="0" eaLnBrk="1" latinLnBrk="0" hangingPunct="1">
      <a:defRPr sz="1800" kern="1200">
        <a:solidFill>
          <a:schemeClr val="tx1"/>
        </a:solidFill>
        <a:latin typeface="+mn-lt"/>
        <a:ea typeface="+mn-ea"/>
        <a:cs typeface="+mn-cs"/>
      </a:defRPr>
    </a:lvl2pPr>
    <a:lvl3pPr marL="913545" algn="l" defTabSz="913545" rtl="0" eaLnBrk="1" latinLnBrk="0" hangingPunct="1">
      <a:defRPr sz="1800" kern="1200">
        <a:solidFill>
          <a:schemeClr val="tx1"/>
        </a:solidFill>
        <a:latin typeface="+mn-lt"/>
        <a:ea typeface="+mn-ea"/>
        <a:cs typeface="+mn-cs"/>
      </a:defRPr>
    </a:lvl3pPr>
    <a:lvl4pPr marL="1370317" algn="l" defTabSz="913545" rtl="0" eaLnBrk="1" latinLnBrk="0" hangingPunct="1">
      <a:defRPr sz="1800" kern="1200">
        <a:solidFill>
          <a:schemeClr val="tx1"/>
        </a:solidFill>
        <a:latin typeface="+mn-lt"/>
        <a:ea typeface="+mn-ea"/>
        <a:cs typeface="+mn-cs"/>
      </a:defRPr>
    </a:lvl4pPr>
    <a:lvl5pPr marL="1827090" algn="l" defTabSz="913545" rtl="0" eaLnBrk="1" latinLnBrk="0" hangingPunct="1">
      <a:defRPr sz="1800" kern="1200">
        <a:solidFill>
          <a:schemeClr val="tx1"/>
        </a:solidFill>
        <a:latin typeface="+mn-lt"/>
        <a:ea typeface="+mn-ea"/>
        <a:cs typeface="+mn-cs"/>
      </a:defRPr>
    </a:lvl5pPr>
    <a:lvl6pPr marL="2283862" algn="l" defTabSz="913545" rtl="0" eaLnBrk="1" latinLnBrk="0" hangingPunct="1">
      <a:defRPr sz="1800" kern="1200">
        <a:solidFill>
          <a:schemeClr val="tx1"/>
        </a:solidFill>
        <a:latin typeface="+mn-lt"/>
        <a:ea typeface="+mn-ea"/>
        <a:cs typeface="+mn-cs"/>
      </a:defRPr>
    </a:lvl6pPr>
    <a:lvl7pPr marL="2740634" algn="l" defTabSz="913545" rtl="0" eaLnBrk="1" latinLnBrk="0" hangingPunct="1">
      <a:defRPr sz="1800" kern="1200">
        <a:solidFill>
          <a:schemeClr val="tx1"/>
        </a:solidFill>
        <a:latin typeface="+mn-lt"/>
        <a:ea typeface="+mn-ea"/>
        <a:cs typeface="+mn-cs"/>
      </a:defRPr>
    </a:lvl7pPr>
    <a:lvl8pPr marL="3197407" algn="l" defTabSz="913545" rtl="0" eaLnBrk="1" latinLnBrk="0" hangingPunct="1">
      <a:defRPr sz="1800" kern="1200">
        <a:solidFill>
          <a:schemeClr val="tx1"/>
        </a:solidFill>
        <a:latin typeface="+mn-lt"/>
        <a:ea typeface="+mn-ea"/>
        <a:cs typeface="+mn-cs"/>
      </a:defRPr>
    </a:lvl8pPr>
    <a:lvl9pPr marL="3654179" algn="l" defTabSz="91354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27B7"/>
    <a:srgbClr val="8F45C7"/>
    <a:srgbClr val="F3CEF6"/>
    <a:srgbClr val="ECB2F0"/>
    <a:srgbClr val="E496EA"/>
    <a:srgbClr val="A521AF"/>
    <a:srgbClr val="D24CDC"/>
    <a:srgbClr val="DD77E5"/>
    <a:srgbClr val="BF27CB"/>
    <a:srgbClr val="873A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506" y="-51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6/25/2021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668" rtl="0" eaLnBrk="1" latinLnBrk="0" hangingPunct="1">
      <a:defRPr sz="1200" kern="1200">
        <a:solidFill>
          <a:schemeClr val="tx1"/>
        </a:solidFill>
        <a:latin typeface="+mn-lt"/>
        <a:ea typeface="+mn-ea"/>
        <a:cs typeface="+mn-cs"/>
      </a:defRPr>
    </a:lvl1pPr>
    <a:lvl2pPr marL="456834" algn="l" defTabSz="913668" rtl="0" eaLnBrk="1" latinLnBrk="0" hangingPunct="1">
      <a:defRPr sz="1200" kern="1200">
        <a:solidFill>
          <a:schemeClr val="tx1"/>
        </a:solidFill>
        <a:latin typeface="+mn-lt"/>
        <a:ea typeface="+mn-ea"/>
        <a:cs typeface="+mn-cs"/>
      </a:defRPr>
    </a:lvl2pPr>
    <a:lvl3pPr marL="913668" algn="l" defTabSz="913668" rtl="0" eaLnBrk="1" latinLnBrk="0" hangingPunct="1">
      <a:defRPr sz="1200" kern="1200">
        <a:solidFill>
          <a:schemeClr val="tx1"/>
        </a:solidFill>
        <a:latin typeface="+mn-lt"/>
        <a:ea typeface="+mn-ea"/>
        <a:cs typeface="+mn-cs"/>
      </a:defRPr>
    </a:lvl3pPr>
    <a:lvl4pPr marL="1370503" algn="l" defTabSz="913668" rtl="0" eaLnBrk="1" latinLnBrk="0" hangingPunct="1">
      <a:defRPr sz="1200" kern="1200">
        <a:solidFill>
          <a:schemeClr val="tx1"/>
        </a:solidFill>
        <a:latin typeface="+mn-lt"/>
        <a:ea typeface="+mn-ea"/>
        <a:cs typeface="+mn-cs"/>
      </a:defRPr>
    </a:lvl4pPr>
    <a:lvl5pPr marL="1827337" algn="l" defTabSz="913668" rtl="0" eaLnBrk="1" latinLnBrk="0" hangingPunct="1">
      <a:defRPr sz="1200" kern="1200">
        <a:solidFill>
          <a:schemeClr val="tx1"/>
        </a:solidFill>
        <a:latin typeface="+mn-lt"/>
        <a:ea typeface="+mn-ea"/>
        <a:cs typeface="+mn-cs"/>
      </a:defRPr>
    </a:lvl5pPr>
    <a:lvl6pPr marL="2284172" algn="l" defTabSz="913668" rtl="0" eaLnBrk="1" latinLnBrk="0" hangingPunct="1">
      <a:defRPr sz="1200" kern="1200">
        <a:solidFill>
          <a:schemeClr val="tx1"/>
        </a:solidFill>
        <a:latin typeface="+mn-lt"/>
        <a:ea typeface="+mn-ea"/>
        <a:cs typeface="+mn-cs"/>
      </a:defRPr>
    </a:lvl6pPr>
    <a:lvl7pPr marL="2741006" algn="l" defTabSz="913668" rtl="0" eaLnBrk="1" latinLnBrk="0" hangingPunct="1">
      <a:defRPr sz="1200" kern="1200">
        <a:solidFill>
          <a:schemeClr val="tx1"/>
        </a:solidFill>
        <a:latin typeface="+mn-lt"/>
        <a:ea typeface="+mn-ea"/>
        <a:cs typeface="+mn-cs"/>
      </a:defRPr>
    </a:lvl7pPr>
    <a:lvl8pPr marL="3197840" algn="l" defTabSz="913668" rtl="0" eaLnBrk="1" latinLnBrk="0" hangingPunct="1">
      <a:defRPr sz="1200" kern="1200">
        <a:solidFill>
          <a:schemeClr val="tx1"/>
        </a:solidFill>
        <a:latin typeface="+mn-lt"/>
        <a:ea typeface="+mn-ea"/>
        <a:cs typeface="+mn-cs"/>
      </a:defRPr>
    </a:lvl8pPr>
    <a:lvl9pPr marL="3654674" algn="l" defTabSz="91366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Hoa đoàn</a:t>
            </a:r>
            <a:r>
              <a:rPr lang="en-US" baseline="0" smtClean="0"/>
              <a:t> kết, bông hoa đặc biệt…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772" indent="0" algn="ctr">
              <a:buNone/>
              <a:defRPr>
                <a:solidFill>
                  <a:schemeClr val="tx1">
                    <a:tint val="75000"/>
                  </a:schemeClr>
                </a:solidFill>
              </a:defRPr>
            </a:lvl2pPr>
            <a:lvl3pPr marL="913545" indent="0" algn="ctr">
              <a:buNone/>
              <a:defRPr>
                <a:solidFill>
                  <a:schemeClr val="tx1">
                    <a:tint val="75000"/>
                  </a:schemeClr>
                </a:solidFill>
              </a:defRPr>
            </a:lvl3pPr>
            <a:lvl4pPr marL="1370317" indent="0" algn="ctr">
              <a:buNone/>
              <a:defRPr>
                <a:solidFill>
                  <a:schemeClr val="tx1">
                    <a:tint val="75000"/>
                  </a:schemeClr>
                </a:solidFill>
              </a:defRPr>
            </a:lvl4pPr>
            <a:lvl5pPr marL="1827090" indent="0" algn="ctr">
              <a:buNone/>
              <a:defRPr>
                <a:solidFill>
                  <a:schemeClr val="tx1">
                    <a:tint val="75000"/>
                  </a:schemeClr>
                </a:solidFill>
              </a:defRPr>
            </a:lvl5pPr>
            <a:lvl6pPr marL="2283862" indent="0" algn="ctr">
              <a:buNone/>
              <a:defRPr>
                <a:solidFill>
                  <a:schemeClr val="tx1">
                    <a:tint val="75000"/>
                  </a:schemeClr>
                </a:solidFill>
              </a:defRPr>
            </a:lvl6pPr>
            <a:lvl7pPr marL="2740634" indent="0" algn="ctr">
              <a:buNone/>
              <a:defRPr>
                <a:solidFill>
                  <a:schemeClr val="tx1">
                    <a:tint val="75000"/>
                  </a:schemeClr>
                </a:solidFill>
              </a:defRPr>
            </a:lvl7pPr>
            <a:lvl8pPr marL="3197407" indent="0" algn="ctr">
              <a:buNone/>
              <a:defRPr>
                <a:solidFill>
                  <a:schemeClr val="tx1">
                    <a:tint val="75000"/>
                  </a:schemeClr>
                </a:solidFill>
              </a:defRPr>
            </a:lvl8pPr>
            <a:lvl9pPr marL="365417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772" indent="0">
              <a:buNone/>
              <a:defRPr sz="1800">
                <a:solidFill>
                  <a:schemeClr val="tx1">
                    <a:tint val="75000"/>
                  </a:schemeClr>
                </a:solidFill>
              </a:defRPr>
            </a:lvl2pPr>
            <a:lvl3pPr marL="913545" indent="0">
              <a:buNone/>
              <a:defRPr sz="1600">
                <a:solidFill>
                  <a:schemeClr val="tx1">
                    <a:tint val="75000"/>
                  </a:schemeClr>
                </a:solidFill>
              </a:defRPr>
            </a:lvl3pPr>
            <a:lvl4pPr marL="1370317" indent="0">
              <a:buNone/>
              <a:defRPr sz="1400">
                <a:solidFill>
                  <a:schemeClr val="tx1">
                    <a:tint val="75000"/>
                  </a:schemeClr>
                </a:solidFill>
              </a:defRPr>
            </a:lvl4pPr>
            <a:lvl5pPr marL="1827090" indent="0">
              <a:buNone/>
              <a:defRPr sz="1400">
                <a:solidFill>
                  <a:schemeClr val="tx1">
                    <a:tint val="75000"/>
                  </a:schemeClr>
                </a:solidFill>
              </a:defRPr>
            </a:lvl5pPr>
            <a:lvl6pPr marL="2283862" indent="0">
              <a:buNone/>
              <a:defRPr sz="1400">
                <a:solidFill>
                  <a:schemeClr val="tx1">
                    <a:tint val="75000"/>
                  </a:schemeClr>
                </a:solidFill>
              </a:defRPr>
            </a:lvl6pPr>
            <a:lvl7pPr marL="2740634" indent="0">
              <a:buNone/>
              <a:defRPr sz="1400">
                <a:solidFill>
                  <a:schemeClr val="tx1">
                    <a:tint val="75000"/>
                  </a:schemeClr>
                </a:solidFill>
              </a:defRPr>
            </a:lvl7pPr>
            <a:lvl8pPr marL="3197407" indent="0">
              <a:buNone/>
              <a:defRPr sz="1400">
                <a:solidFill>
                  <a:schemeClr val="tx1">
                    <a:tint val="75000"/>
                  </a:schemeClr>
                </a:solidFill>
              </a:defRPr>
            </a:lvl8pPr>
            <a:lvl9pPr marL="365417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6/25/2021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772" indent="0">
              <a:buNone/>
              <a:defRPr sz="2000" b="1"/>
            </a:lvl2pPr>
            <a:lvl3pPr marL="913545" indent="0">
              <a:buNone/>
              <a:defRPr sz="1800" b="1"/>
            </a:lvl3pPr>
            <a:lvl4pPr marL="1370317" indent="0">
              <a:buNone/>
              <a:defRPr sz="1600" b="1"/>
            </a:lvl4pPr>
            <a:lvl5pPr marL="1827090" indent="0">
              <a:buNone/>
              <a:defRPr sz="1600" b="1"/>
            </a:lvl5pPr>
            <a:lvl6pPr marL="2283862" indent="0">
              <a:buNone/>
              <a:defRPr sz="1600" b="1"/>
            </a:lvl6pPr>
            <a:lvl7pPr marL="2740634" indent="0">
              <a:buNone/>
              <a:defRPr sz="1600" b="1"/>
            </a:lvl7pPr>
            <a:lvl8pPr marL="3197407" indent="0">
              <a:buNone/>
              <a:defRPr sz="1600" b="1"/>
            </a:lvl8pPr>
            <a:lvl9pPr marL="365417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6772" indent="0">
              <a:buNone/>
              <a:defRPr sz="2000" b="1"/>
            </a:lvl2pPr>
            <a:lvl3pPr marL="913545" indent="0">
              <a:buNone/>
              <a:defRPr sz="1800" b="1"/>
            </a:lvl3pPr>
            <a:lvl4pPr marL="1370317" indent="0">
              <a:buNone/>
              <a:defRPr sz="1600" b="1"/>
            </a:lvl4pPr>
            <a:lvl5pPr marL="1827090" indent="0">
              <a:buNone/>
              <a:defRPr sz="1600" b="1"/>
            </a:lvl5pPr>
            <a:lvl6pPr marL="2283862" indent="0">
              <a:buNone/>
              <a:defRPr sz="1600" b="1"/>
            </a:lvl6pPr>
            <a:lvl7pPr marL="2740634" indent="0">
              <a:buNone/>
              <a:defRPr sz="1600" b="1"/>
            </a:lvl7pPr>
            <a:lvl8pPr marL="3197407" indent="0">
              <a:buNone/>
              <a:defRPr sz="1600" b="1"/>
            </a:lvl8pPr>
            <a:lvl9pPr marL="365417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6/25/2021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6/25/2021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6/25/2021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8"/>
            <a:ext cx="3008313" cy="3518297"/>
          </a:xfrm>
        </p:spPr>
        <p:txBody>
          <a:bodyPr/>
          <a:lstStyle>
            <a:lvl1pPr marL="0" indent="0">
              <a:buNone/>
              <a:defRPr sz="1400"/>
            </a:lvl1pPr>
            <a:lvl2pPr marL="456772" indent="0">
              <a:buNone/>
              <a:defRPr sz="1200"/>
            </a:lvl2pPr>
            <a:lvl3pPr marL="913545" indent="0">
              <a:buNone/>
              <a:defRPr sz="1000"/>
            </a:lvl3pPr>
            <a:lvl4pPr marL="1370317" indent="0">
              <a:buNone/>
              <a:defRPr sz="900"/>
            </a:lvl4pPr>
            <a:lvl5pPr marL="1827090" indent="0">
              <a:buNone/>
              <a:defRPr sz="900"/>
            </a:lvl5pPr>
            <a:lvl6pPr marL="2283862" indent="0">
              <a:buNone/>
              <a:defRPr sz="900"/>
            </a:lvl6pPr>
            <a:lvl7pPr marL="2740634" indent="0">
              <a:buNone/>
              <a:defRPr sz="900"/>
            </a:lvl7pPr>
            <a:lvl8pPr marL="3197407" indent="0">
              <a:buNone/>
              <a:defRPr sz="900"/>
            </a:lvl8pPr>
            <a:lvl9pPr marL="365417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6/25/2021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772" indent="0">
              <a:buNone/>
              <a:defRPr sz="2800"/>
            </a:lvl2pPr>
            <a:lvl3pPr marL="913545" indent="0">
              <a:buNone/>
              <a:defRPr sz="2400"/>
            </a:lvl3pPr>
            <a:lvl4pPr marL="1370317" indent="0">
              <a:buNone/>
              <a:defRPr sz="2000"/>
            </a:lvl4pPr>
            <a:lvl5pPr marL="1827090" indent="0">
              <a:buNone/>
              <a:defRPr sz="2000"/>
            </a:lvl5pPr>
            <a:lvl6pPr marL="2283862" indent="0">
              <a:buNone/>
              <a:defRPr sz="2000"/>
            </a:lvl6pPr>
            <a:lvl7pPr marL="2740634" indent="0">
              <a:buNone/>
              <a:defRPr sz="2000"/>
            </a:lvl7pPr>
            <a:lvl8pPr marL="3197407" indent="0">
              <a:buNone/>
              <a:defRPr sz="2000"/>
            </a:lvl8pPr>
            <a:lvl9pPr marL="3654179"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6772" indent="0">
              <a:buNone/>
              <a:defRPr sz="1200"/>
            </a:lvl2pPr>
            <a:lvl3pPr marL="913545" indent="0">
              <a:buNone/>
              <a:defRPr sz="1000"/>
            </a:lvl3pPr>
            <a:lvl4pPr marL="1370317" indent="0">
              <a:buNone/>
              <a:defRPr sz="900"/>
            </a:lvl4pPr>
            <a:lvl5pPr marL="1827090" indent="0">
              <a:buNone/>
              <a:defRPr sz="900"/>
            </a:lvl5pPr>
            <a:lvl6pPr marL="2283862" indent="0">
              <a:buNone/>
              <a:defRPr sz="900"/>
            </a:lvl6pPr>
            <a:lvl7pPr marL="2740634" indent="0">
              <a:buNone/>
              <a:defRPr sz="900"/>
            </a:lvl7pPr>
            <a:lvl8pPr marL="3197407" indent="0">
              <a:buNone/>
              <a:defRPr sz="900"/>
            </a:lvl8pPr>
            <a:lvl9pPr marL="365417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6/25/2021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54" tIns="45678" rIns="91354" bIns="4567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54" tIns="45678" rIns="91354" bIns="4567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54" tIns="45678" rIns="91354" bIns="45678" rtlCol="0" anchor="ctr"/>
          <a:lstStyle>
            <a:lvl1pPr algn="l">
              <a:defRPr sz="1200">
                <a:solidFill>
                  <a:schemeClr val="tx1">
                    <a:tint val="75000"/>
                  </a:schemeClr>
                </a:solidFill>
              </a:defRPr>
            </a:lvl1pPr>
          </a:lstStyle>
          <a:p>
            <a:fld id="{4CEF851F-4C9B-4ED8-A706-7687066F5A2C}" type="datetimeFigureOut">
              <a:rPr lang="en-US" smtClean="0"/>
              <a:t>6/25/2021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54" tIns="45678" rIns="91354" bIns="45678"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54" tIns="45678" rIns="91354" bIns="45678"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545" rtl="0" eaLnBrk="1" latinLnBrk="0" hangingPunct="1">
        <a:spcBef>
          <a:spcPct val="0"/>
        </a:spcBef>
        <a:buNone/>
        <a:defRPr sz="4400" kern="1200">
          <a:solidFill>
            <a:schemeClr val="tx1"/>
          </a:solidFill>
          <a:latin typeface="+mj-lt"/>
          <a:ea typeface="+mj-ea"/>
          <a:cs typeface="+mj-cs"/>
        </a:defRPr>
      </a:lvl1pPr>
    </p:titleStyle>
    <p:bodyStyle>
      <a:lvl1pPr marL="342579" indent="-342579" algn="l" defTabSz="91354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55" indent="-285483" algn="l" defTabSz="91354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31" indent="-228387" algn="l" defTabSz="91354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03"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476"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248"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020"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793"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565"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45" rtl="0" eaLnBrk="1" latinLnBrk="0" hangingPunct="1">
        <a:defRPr sz="1800" kern="1200">
          <a:solidFill>
            <a:schemeClr val="tx1"/>
          </a:solidFill>
          <a:latin typeface="+mn-lt"/>
          <a:ea typeface="+mn-ea"/>
          <a:cs typeface="+mn-cs"/>
        </a:defRPr>
      </a:lvl1pPr>
      <a:lvl2pPr marL="456772" algn="l" defTabSz="913545" rtl="0" eaLnBrk="1" latinLnBrk="0" hangingPunct="1">
        <a:defRPr sz="1800" kern="1200">
          <a:solidFill>
            <a:schemeClr val="tx1"/>
          </a:solidFill>
          <a:latin typeface="+mn-lt"/>
          <a:ea typeface="+mn-ea"/>
          <a:cs typeface="+mn-cs"/>
        </a:defRPr>
      </a:lvl2pPr>
      <a:lvl3pPr marL="913545" algn="l" defTabSz="913545" rtl="0" eaLnBrk="1" latinLnBrk="0" hangingPunct="1">
        <a:defRPr sz="1800" kern="1200">
          <a:solidFill>
            <a:schemeClr val="tx1"/>
          </a:solidFill>
          <a:latin typeface="+mn-lt"/>
          <a:ea typeface="+mn-ea"/>
          <a:cs typeface="+mn-cs"/>
        </a:defRPr>
      </a:lvl3pPr>
      <a:lvl4pPr marL="1370317" algn="l" defTabSz="913545" rtl="0" eaLnBrk="1" latinLnBrk="0" hangingPunct="1">
        <a:defRPr sz="1800" kern="1200">
          <a:solidFill>
            <a:schemeClr val="tx1"/>
          </a:solidFill>
          <a:latin typeface="+mn-lt"/>
          <a:ea typeface="+mn-ea"/>
          <a:cs typeface="+mn-cs"/>
        </a:defRPr>
      </a:lvl4pPr>
      <a:lvl5pPr marL="1827090" algn="l" defTabSz="913545" rtl="0" eaLnBrk="1" latinLnBrk="0" hangingPunct="1">
        <a:defRPr sz="1800" kern="1200">
          <a:solidFill>
            <a:schemeClr val="tx1"/>
          </a:solidFill>
          <a:latin typeface="+mn-lt"/>
          <a:ea typeface="+mn-ea"/>
          <a:cs typeface="+mn-cs"/>
        </a:defRPr>
      </a:lvl5pPr>
      <a:lvl6pPr marL="2283862" algn="l" defTabSz="913545" rtl="0" eaLnBrk="1" latinLnBrk="0" hangingPunct="1">
        <a:defRPr sz="1800" kern="1200">
          <a:solidFill>
            <a:schemeClr val="tx1"/>
          </a:solidFill>
          <a:latin typeface="+mn-lt"/>
          <a:ea typeface="+mn-ea"/>
          <a:cs typeface="+mn-cs"/>
        </a:defRPr>
      </a:lvl6pPr>
      <a:lvl7pPr marL="2740634" algn="l" defTabSz="913545" rtl="0" eaLnBrk="1" latinLnBrk="0" hangingPunct="1">
        <a:defRPr sz="1800" kern="1200">
          <a:solidFill>
            <a:schemeClr val="tx1"/>
          </a:solidFill>
          <a:latin typeface="+mn-lt"/>
          <a:ea typeface="+mn-ea"/>
          <a:cs typeface="+mn-cs"/>
        </a:defRPr>
      </a:lvl7pPr>
      <a:lvl8pPr marL="3197407" algn="l" defTabSz="913545" rtl="0" eaLnBrk="1" latinLnBrk="0" hangingPunct="1">
        <a:defRPr sz="1800" kern="1200">
          <a:solidFill>
            <a:schemeClr val="tx1"/>
          </a:solidFill>
          <a:latin typeface="+mn-lt"/>
          <a:ea typeface="+mn-ea"/>
          <a:cs typeface="+mn-cs"/>
        </a:defRPr>
      </a:lvl8pPr>
      <a:lvl9pPr marL="3654179" algn="l" defTabSz="9135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098459"/>
            <a:ext cx="5326568" cy="857250"/>
          </a:xfrm>
          <a:solidFill>
            <a:srgbClr val="EBAAF0"/>
          </a:solidFill>
        </p:spPr>
        <p:txBody>
          <a:bodyPr/>
          <a:lstStyle/>
          <a:p>
            <a:r>
              <a:rPr lang="en-US" smtClean="0">
                <a:latin typeface="Arial-Rounded" pitchFamily="34" charset="0"/>
                <a:ea typeface="Arial-Rounded" pitchFamily="34" charset="0"/>
                <a:cs typeface="Arial-Rounded" pitchFamily="34" charset="0"/>
              </a:rPr>
              <a:t>Ôn và khởi động</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188871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63104" y="4357483"/>
            <a:ext cx="5179260" cy="584703"/>
          </a:xfrm>
          <a:prstGeom prst="rect">
            <a:avLst/>
          </a:prstGeom>
          <a:solidFill>
            <a:srgbClr val="F3CEF6"/>
          </a:solidFill>
        </p:spPr>
        <p:txBody>
          <a:bodyPr wrap="square" lIns="91367" tIns="45684" rIns="91367" bIns="45684" rtlCol="0">
            <a:spAutoFit/>
          </a:bodyPr>
          <a:lstStyle/>
          <a:p>
            <a:pPr algn="ctr"/>
            <a:r>
              <a:rPr lang="en-US" sz="3200" smtClean="0">
                <a:latin typeface="Arial-Rounded" pitchFamily="34" charset="0"/>
                <a:ea typeface="Arial-Rounded" pitchFamily="34" charset="0"/>
                <a:cs typeface="Arial-Rounded" pitchFamily="34" charset="0"/>
              </a:rPr>
              <a:t>Em hãy tự ngắt câu vào SGK</a:t>
            </a:r>
            <a:endParaRPr lang="en-US" sz="3200">
              <a:latin typeface="Arial-Rounded" pitchFamily="34" charset="0"/>
              <a:ea typeface="Arial-Rounded" pitchFamily="34" charset="0"/>
              <a:cs typeface="Arial-Rounded" pitchFamily="34" charset="0"/>
            </a:endParaRPr>
          </a:p>
        </p:txBody>
      </p:sp>
      <p:sp>
        <p:nvSpPr>
          <p:cNvPr id="7" name="TextBox 6"/>
          <p:cNvSpPr txBox="1"/>
          <p:nvPr/>
        </p:nvSpPr>
        <p:spPr>
          <a:xfrm>
            <a:off x="1955368" y="4332586"/>
            <a:ext cx="5186996" cy="584703"/>
          </a:xfrm>
          <a:prstGeom prst="rect">
            <a:avLst/>
          </a:prstGeom>
          <a:solidFill>
            <a:srgbClr val="F3CEF6"/>
          </a:solidFill>
        </p:spPr>
        <p:txBody>
          <a:bodyPr wrap="square" lIns="91367" tIns="45684" rIns="91367" bIns="45684" rtlCol="0">
            <a:spAutoFit/>
          </a:bodyPr>
          <a:lstStyle/>
          <a:p>
            <a:pPr algn="ctr"/>
            <a:r>
              <a:rPr lang="en-US" sz="3200">
                <a:latin typeface="Arial-Rounded" pitchFamily="34" charset="0"/>
                <a:ea typeface="Arial-Rounded" pitchFamily="34" charset="0"/>
                <a:cs typeface="Arial-Rounded" pitchFamily="34" charset="0"/>
              </a:rPr>
              <a:t>Đọc nối tiếp câu</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 y="0"/>
            <a:ext cx="9215328" cy="4649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95600" y="466149"/>
            <a:ext cx="3642531" cy="584703"/>
          </a:xfrm>
          <a:prstGeom prst="rect">
            <a:avLst/>
          </a:prstGeom>
          <a:solidFill>
            <a:srgbClr val="F3CEF6"/>
          </a:solidFill>
        </p:spPr>
        <p:txBody>
          <a:bodyPr wrap="square" lIns="91367" tIns="45684" rIns="91367" bIns="45684" rtlCol="0">
            <a:spAutoFit/>
          </a:bodyPr>
          <a:lstStyle/>
          <a:p>
            <a:pPr algn="ctr"/>
            <a:r>
              <a:rPr lang="en-US" sz="3200" b="1">
                <a:latin typeface="Arial-Rounded" pitchFamily="34" charset="0"/>
                <a:ea typeface="Arial-Rounded" pitchFamily="34" charset="0"/>
                <a:cs typeface="Arial-Rounded" pitchFamily="34" charset="0"/>
              </a:rPr>
              <a:t>Luyện đọc câu dài:</a:t>
            </a:r>
          </a:p>
        </p:txBody>
      </p:sp>
      <p:sp>
        <p:nvSpPr>
          <p:cNvPr id="4" name="TextBox 3"/>
          <p:cNvSpPr txBox="1"/>
          <p:nvPr/>
        </p:nvSpPr>
        <p:spPr>
          <a:xfrm>
            <a:off x="457200" y="1733550"/>
            <a:ext cx="8382000" cy="584703"/>
          </a:xfrm>
          <a:prstGeom prst="rect">
            <a:avLst/>
          </a:prstGeom>
          <a:noFill/>
        </p:spPr>
        <p:txBody>
          <a:bodyPr wrap="square" lIns="91367" tIns="45684" rIns="91367" bIns="45684" rtlCol="0">
            <a:spAutoFit/>
          </a:bodyPr>
          <a:lstStyle/>
          <a:p>
            <a:pPr algn="just"/>
            <a:r>
              <a:rPr lang="en-US" sz="3200">
                <a:latin typeface="Arial-Rounded" pitchFamily="34" charset="0"/>
                <a:ea typeface="Arial-Rounded" pitchFamily="34" charset="0"/>
                <a:cs typeface="Arial-Rounded" pitchFamily="34" charset="0"/>
              </a:rPr>
              <a:t>Hôm nay cô giáo cho lớp vẽ những gì yêu thích.</a:t>
            </a:r>
          </a:p>
        </p:txBody>
      </p:sp>
      <p:cxnSp>
        <p:nvCxnSpPr>
          <p:cNvPr id="5" name="Straight Connector 4"/>
          <p:cNvCxnSpPr/>
          <p:nvPr/>
        </p:nvCxnSpPr>
        <p:spPr>
          <a:xfrm flipH="1">
            <a:off x="2133600" y="181328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739" y="3130012"/>
            <a:ext cx="8382000" cy="584703"/>
          </a:xfrm>
          <a:prstGeom prst="rect">
            <a:avLst/>
          </a:prstGeom>
          <a:noFill/>
        </p:spPr>
        <p:txBody>
          <a:bodyPr wrap="square" lIns="91367" tIns="45684" rIns="91367" bIns="45684" rtlCol="0">
            <a:spAutoFit/>
          </a:bodyPr>
          <a:lstStyle/>
          <a:p>
            <a:pPr algn="just"/>
            <a:r>
              <a:rPr lang="en-US" sz="3200">
                <a:latin typeface="Arial-Rounded" pitchFamily="34" charset="0"/>
                <a:ea typeface="Arial-Rounded" pitchFamily="34" charset="0"/>
                <a:cs typeface="Arial-Rounded" pitchFamily="34" charset="0"/>
              </a:rPr>
              <a:t>Chúng tôi treo bức tranh ở góc sáng tạo của </a:t>
            </a:r>
            <a:r>
              <a:rPr lang="en-US" sz="3200" smtClean="0">
                <a:latin typeface="Arial-Rounded" pitchFamily="34" charset="0"/>
                <a:ea typeface="Arial-Rounded" pitchFamily="34" charset="0"/>
                <a:cs typeface="Arial-Rounded" pitchFamily="34" charset="0"/>
              </a:rPr>
              <a:t>lớp.</a:t>
            </a:r>
            <a:endParaRPr lang="en-US" sz="3200">
              <a:latin typeface="Arial-Rounded" pitchFamily="34" charset="0"/>
              <a:ea typeface="Arial-Rounded" pitchFamily="34" charset="0"/>
              <a:cs typeface="Arial-Rounded" pitchFamily="34" charset="0"/>
            </a:endParaRPr>
          </a:p>
        </p:txBody>
      </p:sp>
      <p:cxnSp>
        <p:nvCxnSpPr>
          <p:cNvPr id="10" name="Straight Connector 9"/>
          <p:cNvCxnSpPr/>
          <p:nvPr/>
        </p:nvCxnSpPr>
        <p:spPr>
          <a:xfrm flipH="1">
            <a:off x="2188935" y="3209767"/>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648200" y="319957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8740901" y="3209767"/>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8610600" y="1794654"/>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5330370" y="17998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1000" fill="hold"/>
                                        <p:tgtEl>
                                          <p:spTgt spid="9"/>
                                        </p:tgtEl>
                                        <p:attrNameLst>
                                          <p:attrName>ppt_x</p:attrName>
                                        </p:attrNameLst>
                                      </p:cBhvr>
                                      <p:tavLst>
                                        <p:tav tm="0">
                                          <p:val>
                                            <p:strVal val="1+#ppt_w/2"/>
                                          </p:val>
                                        </p:tav>
                                        <p:tav tm="100000">
                                          <p:val>
                                            <p:strVal val="#ppt_x"/>
                                          </p:val>
                                        </p:tav>
                                      </p:tavLst>
                                    </p:anim>
                                    <p:anim calcmode="lin" valueType="num">
                                      <p:cBhvr additive="base">
                                        <p:cTn id="31"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62891" y="4380828"/>
            <a:ext cx="7086600" cy="584703"/>
          </a:xfrm>
          <a:prstGeom prst="rect">
            <a:avLst/>
          </a:prstGeom>
          <a:solidFill>
            <a:srgbClr val="F3CEF6"/>
          </a:solidFill>
        </p:spPr>
        <p:txBody>
          <a:bodyPr wrap="square" lIns="91367" tIns="45684" rIns="91367" bIns="45684" rtlCol="0">
            <a:spAutoFit/>
          </a:bodyPr>
          <a:lstStyle/>
          <a:p>
            <a:pPr algn="ctr"/>
            <a:r>
              <a:rPr lang="en-US" sz="3200" smtClean="0">
                <a:latin typeface="Arial-Rounded" pitchFamily="34" charset="0"/>
                <a:ea typeface="Arial-Rounded" pitchFamily="34" charset="0"/>
                <a:cs typeface="Arial-Rounded" pitchFamily="34" charset="0"/>
              </a:rPr>
              <a:t>Bài đọc có mấy </a:t>
            </a:r>
            <a:r>
              <a:rPr lang="en-US" sz="3200">
                <a:latin typeface="Arial-Rounded" pitchFamily="34" charset="0"/>
                <a:ea typeface="Arial-Rounded" pitchFamily="34" charset="0"/>
                <a:cs typeface="Arial-Rounded" pitchFamily="34" charset="0"/>
              </a:rPr>
              <a:t>đoạn?</a:t>
            </a:r>
          </a:p>
        </p:txBody>
      </p:sp>
      <p:sp>
        <p:nvSpPr>
          <p:cNvPr id="8" name="TextBox 7"/>
          <p:cNvSpPr txBox="1"/>
          <p:nvPr/>
        </p:nvSpPr>
        <p:spPr>
          <a:xfrm>
            <a:off x="1458191" y="4380828"/>
            <a:ext cx="6096000" cy="584703"/>
          </a:xfrm>
          <a:prstGeom prst="rect">
            <a:avLst/>
          </a:prstGeom>
          <a:solidFill>
            <a:srgbClr val="F3CEF6"/>
          </a:solidFill>
        </p:spPr>
        <p:txBody>
          <a:bodyPr wrap="square" lIns="91367" tIns="45684" rIns="91367" bIns="45684" rtlCol="0">
            <a:spAutoFit/>
          </a:bodyPr>
          <a:lstStyle/>
          <a:p>
            <a:pPr algn="ctr"/>
            <a:r>
              <a:rPr lang="en-US" sz="3200">
                <a:latin typeface="Arial-Rounded" pitchFamily="34" charset="0"/>
                <a:ea typeface="Arial-Rounded" pitchFamily="34" charset="0"/>
                <a:cs typeface="Arial-Rounded" pitchFamily="34" charset="0"/>
              </a:rPr>
              <a:t>Đọc nối tiếp đoạn</a:t>
            </a:r>
          </a:p>
        </p:txBody>
      </p:sp>
      <p:sp>
        <p:nvSpPr>
          <p:cNvPr id="9" name="TextBox 8"/>
          <p:cNvSpPr txBox="1"/>
          <p:nvPr/>
        </p:nvSpPr>
        <p:spPr>
          <a:xfrm>
            <a:off x="1458191" y="4380828"/>
            <a:ext cx="6096000" cy="584703"/>
          </a:xfrm>
          <a:prstGeom prst="rect">
            <a:avLst/>
          </a:prstGeom>
          <a:solidFill>
            <a:srgbClr val="F3CEF6"/>
          </a:solidFill>
        </p:spPr>
        <p:txBody>
          <a:bodyPr wrap="square" lIns="91367" tIns="45684" rIns="91367" bIns="45684" rtlCol="0">
            <a:spAutoFit/>
          </a:bodyPr>
          <a:lstStyle/>
          <a:p>
            <a:pPr algn="ctr"/>
            <a:r>
              <a:rPr lang="en-US" sz="3200">
                <a:latin typeface="Arial-Rounded" pitchFamily="34" charset="0"/>
                <a:ea typeface="Arial-Rounded" pitchFamily="34" charset="0"/>
                <a:cs typeface="Arial-Rounded" pitchFamily="34" charset="0"/>
              </a:rPr>
              <a:t>Đọc theo nhóm</a:t>
            </a:r>
          </a:p>
        </p:txBody>
      </p:sp>
      <p:sp>
        <p:nvSpPr>
          <p:cNvPr id="10" name="TextBox 9"/>
          <p:cNvSpPr txBox="1"/>
          <p:nvPr/>
        </p:nvSpPr>
        <p:spPr>
          <a:xfrm>
            <a:off x="1458191" y="4380828"/>
            <a:ext cx="6096000" cy="584703"/>
          </a:xfrm>
          <a:prstGeom prst="rect">
            <a:avLst/>
          </a:prstGeom>
          <a:solidFill>
            <a:srgbClr val="F3CEF6"/>
          </a:solidFill>
        </p:spPr>
        <p:txBody>
          <a:bodyPr wrap="square" lIns="91367" tIns="45684" rIns="91367" bIns="45684" rtlCol="0">
            <a:spAutoFit/>
          </a:bodyPr>
          <a:lstStyle/>
          <a:p>
            <a:pPr algn="ctr"/>
            <a:r>
              <a:rPr lang="en-US" sz="3200">
                <a:latin typeface="Arial-Rounded" pitchFamily="34" charset="0"/>
                <a:ea typeface="Arial-Rounded" pitchFamily="34" charset="0"/>
                <a:cs typeface="Arial-Rounded" pitchFamily="34" charset="0"/>
              </a:rPr>
              <a:t>Đọc toàn bài</a:t>
            </a:r>
          </a:p>
        </p:txBody>
      </p:sp>
      <p:pic>
        <p:nvPicPr>
          <p:cNvPr id="1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75" y="742950"/>
            <a:ext cx="527050" cy="1280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49" y="1581150"/>
            <a:ext cx="52705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074" y="307590"/>
            <a:ext cx="8360233" cy="4218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2000" fill="hold"/>
                                        <p:tgtEl>
                                          <p:spTgt spid="8"/>
                                        </p:tgtEl>
                                        <p:attrNameLst>
                                          <p:attrName>ppt_x</p:attrName>
                                        </p:attrNameLst>
                                      </p:cBhvr>
                                      <p:tavLst>
                                        <p:tav tm="0">
                                          <p:val>
                                            <p:strVal val="1+#ppt_w/2"/>
                                          </p:val>
                                        </p:tav>
                                        <p:tav tm="100000">
                                          <p:val>
                                            <p:strVal val="#ppt_x"/>
                                          </p:val>
                                        </p:tav>
                                      </p:tavLst>
                                    </p:anim>
                                    <p:anim calcmode="lin" valueType="num">
                                      <p:cBhvr additive="base">
                                        <p:cTn id="24"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2000" fill="hold"/>
                                        <p:tgtEl>
                                          <p:spTgt spid="9"/>
                                        </p:tgtEl>
                                        <p:attrNameLst>
                                          <p:attrName>ppt_x</p:attrName>
                                        </p:attrNameLst>
                                      </p:cBhvr>
                                      <p:tavLst>
                                        <p:tav tm="0">
                                          <p:val>
                                            <p:strVal val="1+#ppt_w/2"/>
                                          </p:val>
                                        </p:tav>
                                        <p:tav tm="100000">
                                          <p:val>
                                            <p:strVal val="#ppt_x"/>
                                          </p:val>
                                        </p:tav>
                                      </p:tavLst>
                                    </p:anim>
                                    <p:anim calcmode="lin" valueType="num">
                                      <p:cBhvr additive="base">
                                        <p:cTn id="30"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2000" fill="hold"/>
                                        <p:tgtEl>
                                          <p:spTgt spid="10"/>
                                        </p:tgtEl>
                                        <p:attrNameLst>
                                          <p:attrName>ppt_x</p:attrName>
                                        </p:attrNameLst>
                                      </p:cBhvr>
                                      <p:tavLst>
                                        <p:tav tm="0">
                                          <p:val>
                                            <p:strVal val="1+#ppt_w/2"/>
                                          </p:val>
                                        </p:tav>
                                        <p:tav tm="100000">
                                          <p:val>
                                            <p:strVal val="#ppt_x"/>
                                          </p:val>
                                        </p:tav>
                                      </p:tavLst>
                                    </p:anim>
                                    <p:anim calcmode="lin" valueType="num">
                                      <p:cBhvr additive="base">
                                        <p:cTn id="36"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1143000" y="4007888"/>
            <a:ext cx="2514600" cy="970281"/>
          </a:xfrm>
          <a:prstGeom prst="rect">
            <a:avLst/>
          </a:prstGeom>
        </p:spPr>
      </p:pic>
      <p:sp>
        <p:nvSpPr>
          <p:cNvPr id="4" name="TextBox 3"/>
          <p:cNvSpPr txBox="1"/>
          <p:nvPr/>
        </p:nvSpPr>
        <p:spPr>
          <a:xfrm>
            <a:off x="4343400" y="4324350"/>
            <a:ext cx="3642531" cy="584703"/>
          </a:xfrm>
          <a:prstGeom prst="rect">
            <a:avLst/>
          </a:prstGeom>
          <a:solidFill>
            <a:srgbClr val="F3CEF6"/>
          </a:solidFill>
        </p:spPr>
        <p:txBody>
          <a:bodyPr wrap="square" lIns="91367" tIns="45684" rIns="91367" bIns="45684" rtlCol="0">
            <a:spAutoFit/>
          </a:bodyPr>
          <a:lstStyle/>
          <a:p>
            <a:pPr algn="ctr"/>
            <a:r>
              <a:rPr lang="en-US" sz="3200">
                <a:latin typeface="Arial-Rounded" pitchFamily="34" charset="0"/>
                <a:ea typeface="Arial-Rounded" pitchFamily="34" charset="0"/>
                <a:cs typeface="Arial-Rounded" pitchFamily="34" charset="0"/>
              </a:rPr>
              <a:t>Thi đua</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327" y="0"/>
            <a:ext cx="896983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5809" y="180016"/>
            <a:ext cx="609600" cy="609600"/>
          </a:xfrm>
          <a:prstGeom prst="ellipse">
            <a:avLst/>
          </a:prstGeom>
          <a:solidFill>
            <a:srgbClr val="A521AF"/>
          </a:solidFill>
          <a:ln>
            <a:no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2800" b="1">
                <a:solidFill>
                  <a:schemeClr val="bg1"/>
                </a:solidFill>
                <a:latin typeface="Arial Rounded MT Bold" pitchFamily="34" charset="0"/>
                <a:cs typeface="Times New Roman" pitchFamily="18" charset="0"/>
              </a:rPr>
              <a:t>3</a:t>
            </a:r>
          </a:p>
        </p:txBody>
      </p:sp>
      <p:sp>
        <p:nvSpPr>
          <p:cNvPr id="6" name="TextBox 5"/>
          <p:cNvSpPr txBox="1"/>
          <p:nvPr/>
        </p:nvSpPr>
        <p:spPr>
          <a:xfrm>
            <a:off x="692729" y="269313"/>
            <a:ext cx="2202873" cy="461580"/>
          </a:xfrm>
          <a:prstGeom prst="rect">
            <a:avLst/>
          </a:prstGeom>
          <a:noFill/>
        </p:spPr>
        <p:txBody>
          <a:bodyPr wrap="square" lIns="91354" tIns="45678" rIns="91354" bIns="45678" rtlCol="0">
            <a:spAutoFit/>
          </a:bodyPr>
          <a:lstStyle/>
          <a:p>
            <a:pPr algn="just"/>
            <a:r>
              <a:rPr lang="en-US" sz="2400" b="1">
                <a:latin typeface="Arial-Rounded" pitchFamily="34" charset="0"/>
                <a:ea typeface="Arial-Rounded" pitchFamily="34" charset="0"/>
                <a:cs typeface="Arial-Rounded" pitchFamily="34" charset="0"/>
              </a:rPr>
              <a:t>Trả lời câu hỏi</a:t>
            </a:r>
          </a:p>
        </p:txBody>
      </p:sp>
      <p:sp>
        <p:nvSpPr>
          <p:cNvPr id="2" name="Cloud 1"/>
          <p:cNvSpPr/>
          <p:nvPr/>
        </p:nvSpPr>
        <p:spPr>
          <a:xfrm>
            <a:off x="6934200" y="238635"/>
            <a:ext cx="2209800" cy="914400"/>
          </a:xfrm>
          <a:prstGeom prst="cloud">
            <a:avLst/>
          </a:prstGeom>
          <a:solidFill>
            <a:srgbClr val="E496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mtClean="0">
                <a:solidFill>
                  <a:schemeClr val="tx1"/>
                </a:solidFill>
                <a:latin typeface="Arial-Rounded" pitchFamily="34" charset="0"/>
                <a:ea typeface="Arial-Rounded" pitchFamily="34" charset="0"/>
                <a:cs typeface="Arial-Rounded" pitchFamily="34" charset="0"/>
              </a:rPr>
              <a:t>Đọc toàn bài</a:t>
            </a:r>
            <a:endParaRPr lang="en-US">
              <a:solidFill>
                <a:schemeClr val="tx1"/>
              </a:solidFill>
              <a:latin typeface="Arial-Rounded" pitchFamily="34" charset="0"/>
              <a:ea typeface="Arial-Rounded" pitchFamily="34" charset="0"/>
              <a:cs typeface="Arial-Rounded"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83" y="617537"/>
            <a:ext cx="896983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4042" y="1428750"/>
            <a:ext cx="7856135" cy="1815809"/>
          </a:xfrm>
          <a:prstGeom prst="rect">
            <a:avLst/>
          </a:prstGeom>
        </p:spPr>
        <p:txBody>
          <a:bodyPr wrap="square" lIns="91367" tIns="45684" rIns="91367" bIns="45684">
            <a:spAutoFit/>
          </a:bodyPr>
          <a:lstStyle/>
          <a:p>
            <a:pPr algn="just"/>
            <a:r>
              <a:rPr lang="en-US" sz="2800">
                <a:latin typeface="Arial-Rounded" pitchFamily="34" charset="0"/>
                <a:ea typeface="Arial-Rounded" pitchFamily="34" charset="0"/>
                <a:cs typeface="Arial-Rounded" pitchFamily="34" charset="0"/>
              </a:rPr>
              <a:t>      Hôm nay cô giáo cho lớp vẽ những gì yêu thích. Tuệ An hí hoáy vẽ siêu nhân áo đỏ, thắt lưng vàng. Gia Huy say sưa vẽ mèo máy, tỉ mỉ tô cái ria cong cong.</a:t>
            </a:r>
          </a:p>
        </p:txBody>
      </p:sp>
      <p:sp>
        <p:nvSpPr>
          <p:cNvPr id="5" name="TextBox 4"/>
          <p:cNvSpPr txBox="1"/>
          <p:nvPr/>
        </p:nvSpPr>
        <p:spPr>
          <a:xfrm>
            <a:off x="2895600" y="466148"/>
            <a:ext cx="3642531" cy="584703"/>
          </a:xfrm>
          <a:prstGeom prst="rect">
            <a:avLst/>
          </a:prstGeom>
          <a:solidFill>
            <a:srgbClr val="F3CEF6"/>
          </a:solidFill>
        </p:spPr>
        <p:txBody>
          <a:bodyPr wrap="square" lIns="91367" tIns="45684" rIns="91367" bIns="45684" rtlCol="0">
            <a:spAutoFit/>
          </a:bodyPr>
          <a:lstStyle/>
          <a:p>
            <a:pPr algn="ctr"/>
            <a:r>
              <a:rPr lang="en-US" sz="3200" b="1">
                <a:latin typeface="Arial-Rounded" pitchFamily="34" charset="0"/>
                <a:ea typeface="Arial-Rounded" pitchFamily="34" charset="0"/>
                <a:cs typeface="Arial-Rounded" pitchFamily="34" charset="0"/>
              </a:rPr>
              <a:t>Đọc đoạn 1:</a:t>
            </a:r>
          </a:p>
        </p:txBody>
      </p:sp>
      <p:sp>
        <p:nvSpPr>
          <p:cNvPr id="6" name="TextBox 5"/>
          <p:cNvSpPr txBox="1"/>
          <p:nvPr/>
        </p:nvSpPr>
        <p:spPr>
          <a:xfrm>
            <a:off x="1129008" y="3858986"/>
            <a:ext cx="7453746" cy="584703"/>
          </a:xfrm>
          <a:prstGeom prst="rect">
            <a:avLst/>
          </a:prstGeom>
          <a:solidFill>
            <a:srgbClr val="F3CEF6"/>
          </a:solidFill>
        </p:spPr>
        <p:txBody>
          <a:bodyPr wrap="square" lIns="91367" tIns="45684" rIns="91367" bIns="45684" rtlCol="0">
            <a:spAutoFit/>
          </a:bodyPr>
          <a:lstStyle/>
          <a:p>
            <a:pPr algn="ctr"/>
            <a:r>
              <a:rPr lang="en-US" sz="3200" smtClean="0">
                <a:latin typeface="Arial-Rounded" pitchFamily="34" charset="0"/>
                <a:ea typeface="Arial-Rounded" pitchFamily="34" charset="0"/>
                <a:cs typeface="Arial-Rounded" pitchFamily="34" charset="0"/>
              </a:rPr>
              <a:t>Các bạn nhỏ đang tham gia hoạt động gì?</a:t>
            </a:r>
            <a:endParaRPr lang="en-US" sz="3200">
              <a:latin typeface="Arial-Rounded" pitchFamily="34" charset="0"/>
              <a:ea typeface="Arial-Rounded" pitchFamily="34" charset="0"/>
              <a:cs typeface="Arial-Rounded" pitchFamily="34" charset="0"/>
            </a:endParaRPr>
          </a:p>
        </p:txBody>
      </p:sp>
      <p:sp>
        <p:nvSpPr>
          <p:cNvPr id="7" name="TextBox 6"/>
          <p:cNvSpPr txBox="1"/>
          <p:nvPr/>
        </p:nvSpPr>
        <p:spPr>
          <a:xfrm>
            <a:off x="1031586" y="3858986"/>
            <a:ext cx="7648591" cy="584703"/>
          </a:xfrm>
          <a:prstGeom prst="rect">
            <a:avLst/>
          </a:prstGeom>
          <a:solidFill>
            <a:srgbClr val="F3CEF6"/>
          </a:solidFill>
        </p:spPr>
        <p:txBody>
          <a:bodyPr wrap="square" lIns="91367" tIns="45684" rIns="91367" bIns="45684" rtlCol="0">
            <a:spAutoFit/>
          </a:bodyPr>
          <a:lstStyle/>
          <a:p>
            <a:pPr algn="ctr"/>
            <a:r>
              <a:rPr lang="en-US" sz="3200" smtClean="0">
                <a:latin typeface="Arial-Rounded" pitchFamily="34" charset="0"/>
                <a:ea typeface="Arial-Rounded" pitchFamily="34" charset="0"/>
                <a:cs typeface="Arial-Rounded" pitchFamily="34" charset="0"/>
              </a:rPr>
              <a:t>Các bạn trong lớp vẽ như thế nào?</a:t>
            </a:r>
            <a:endParaRPr lang="en-US" sz="3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2250" fill="hold"/>
                                        <p:tgtEl>
                                          <p:spTgt spid="6"/>
                                        </p:tgtEl>
                                        <p:attrNameLst>
                                          <p:attrName>ppt_x</p:attrName>
                                        </p:attrNameLst>
                                      </p:cBhvr>
                                      <p:tavLst>
                                        <p:tav tm="0">
                                          <p:val>
                                            <p:strVal val="1+#ppt_w/2"/>
                                          </p:val>
                                        </p:tav>
                                        <p:tav tm="100000">
                                          <p:val>
                                            <p:strVal val="#ppt_x"/>
                                          </p:val>
                                        </p:tav>
                                      </p:tavLst>
                                    </p:anim>
                                    <p:anim calcmode="lin" valueType="num">
                                      <p:cBhvr additive="base">
                                        <p:cTn id="19" dur="2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2000" fill="hold"/>
                                        <p:tgtEl>
                                          <p:spTgt spid="7"/>
                                        </p:tgtEl>
                                        <p:attrNameLst>
                                          <p:attrName>ppt_x</p:attrName>
                                        </p:attrNameLst>
                                      </p:cBhvr>
                                      <p:tavLst>
                                        <p:tav tm="0">
                                          <p:val>
                                            <p:strVal val="1+#ppt_w/2"/>
                                          </p:val>
                                        </p:tav>
                                        <p:tav tm="100000">
                                          <p:val>
                                            <p:strVal val="#ppt_x"/>
                                          </p:val>
                                        </p:tav>
                                      </p:tavLst>
                                    </p:anim>
                                    <p:anim calcmode="lin" valueType="num">
                                      <p:cBhvr additive="base">
                                        <p:cTn id="25"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0218" y="895350"/>
            <a:ext cx="8575964" cy="3108471"/>
          </a:xfrm>
          <a:prstGeom prst="rect">
            <a:avLst/>
          </a:prstGeom>
        </p:spPr>
        <p:txBody>
          <a:bodyPr wrap="square" lIns="91367" tIns="45684" rIns="91367" bIns="45684">
            <a:spAutoFit/>
          </a:bodyPr>
          <a:lstStyle/>
          <a:p>
            <a:pPr algn="just"/>
            <a:r>
              <a:rPr lang="en-US" sz="2800">
                <a:latin typeface="Arial-Rounded" pitchFamily="34" charset="0"/>
                <a:ea typeface="Arial-Rounded" pitchFamily="34" charset="0"/>
                <a:cs typeface="Arial-Rounded" pitchFamily="34" charset="0"/>
              </a:rPr>
              <a:t>	 Cuối giờ, chúng tôi mang tranh đính lên bảng. Mọi ánh mắt đều hướng về bức tranh bông hoa bốn cánh của Hà. Trên mỗi cánh hoa ghi tên một tổ trong lớp. Giữa nhụy hoa là cô giáo cười rất tươi. Bên dưới có dòng chữ nắn nót “Hoa yêu thương”. Ai cũng thấy có mình trong tranh. Chúng tôi treo bức tranh ở góc sáng tạo của lớp.</a:t>
            </a:r>
          </a:p>
        </p:txBody>
      </p:sp>
      <p:sp>
        <p:nvSpPr>
          <p:cNvPr id="5" name="TextBox 4"/>
          <p:cNvSpPr txBox="1"/>
          <p:nvPr/>
        </p:nvSpPr>
        <p:spPr>
          <a:xfrm>
            <a:off x="2895600" y="209550"/>
            <a:ext cx="3642531" cy="584703"/>
          </a:xfrm>
          <a:prstGeom prst="rect">
            <a:avLst/>
          </a:prstGeom>
          <a:solidFill>
            <a:srgbClr val="F3CEF6"/>
          </a:solidFill>
        </p:spPr>
        <p:txBody>
          <a:bodyPr wrap="square" lIns="91367" tIns="45684" rIns="91367" bIns="45684" rtlCol="0">
            <a:spAutoFit/>
          </a:bodyPr>
          <a:lstStyle/>
          <a:p>
            <a:pPr algn="ctr"/>
            <a:r>
              <a:rPr lang="en-US" sz="3200" b="1">
                <a:latin typeface="Arial-Rounded" pitchFamily="34" charset="0"/>
                <a:ea typeface="Arial-Rounded" pitchFamily="34" charset="0"/>
                <a:cs typeface="Arial-Rounded" pitchFamily="34" charset="0"/>
              </a:rPr>
              <a:t>Đọc đoạn 2:</a:t>
            </a:r>
          </a:p>
        </p:txBody>
      </p:sp>
      <p:sp>
        <p:nvSpPr>
          <p:cNvPr id="6" name="TextBox 5"/>
          <p:cNvSpPr txBox="1"/>
          <p:nvPr/>
        </p:nvSpPr>
        <p:spPr>
          <a:xfrm>
            <a:off x="381000" y="4400550"/>
            <a:ext cx="8534400" cy="461592"/>
          </a:xfrm>
          <a:prstGeom prst="rect">
            <a:avLst/>
          </a:prstGeom>
          <a:solidFill>
            <a:srgbClr val="F3CEF6"/>
          </a:solidFill>
        </p:spPr>
        <p:txBody>
          <a:bodyPr wrap="square" lIns="91367" tIns="45684" rIns="91367" bIns="45684" rtlCol="0">
            <a:spAutoFit/>
          </a:bodyPr>
          <a:lstStyle/>
          <a:p>
            <a:pPr algn="ctr"/>
            <a:r>
              <a:rPr lang="en-US" sz="2400" smtClean="0">
                <a:latin typeface="Arial-Rounded" pitchFamily="34" charset="0"/>
                <a:ea typeface="Arial-Rounded" pitchFamily="34" charset="0"/>
                <a:cs typeface="Arial-Rounded" pitchFamily="34" charset="0"/>
              </a:rPr>
              <a:t>Lớp của bạn nhỏ có mấy tổ?</a:t>
            </a:r>
            <a:endParaRPr lang="en-US" sz="2400">
              <a:latin typeface="Arial-Rounded" pitchFamily="34" charset="0"/>
              <a:ea typeface="Arial-Rounded" pitchFamily="34" charset="0"/>
              <a:cs typeface="Arial-Rounded" pitchFamily="34" charset="0"/>
            </a:endParaRPr>
          </a:p>
        </p:txBody>
      </p:sp>
      <p:sp>
        <p:nvSpPr>
          <p:cNvPr id="7" name="TextBox 6"/>
          <p:cNvSpPr txBox="1"/>
          <p:nvPr/>
        </p:nvSpPr>
        <p:spPr>
          <a:xfrm>
            <a:off x="381000" y="4400550"/>
            <a:ext cx="8534400" cy="461592"/>
          </a:xfrm>
          <a:prstGeom prst="rect">
            <a:avLst/>
          </a:prstGeom>
          <a:solidFill>
            <a:srgbClr val="F3CEF6"/>
          </a:solidFill>
        </p:spPr>
        <p:txBody>
          <a:bodyPr wrap="square" lIns="91367" tIns="45684" rIns="91367" bIns="45684" rtlCol="0">
            <a:spAutoFit/>
          </a:bodyPr>
          <a:lstStyle/>
          <a:p>
            <a:pPr algn="ctr"/>
            <a:r>
              <a:rPr lang="en-US" sz="2400" smtClean="0">
                <a:latin typeface="Arial-Rounded" pitchFamily="34" charset="0"/>
                <a:ea typeface="Arial-Rounded" pitchFamily="34" charset="0"/>
                <a:cs typeface="Arial-Rounded" pitchFamily="34" charset="0"/>
              </a:rPr>
              <a:t>Hà vẽ ai ở giữa bông hoa?</a:t>
            </a:r>
            <a:endParaRPr lang="en-US" sz="2400">
              <a:latin typeface="Arial-Rounded" pitchFamily="34" charset="0"/>
              <a:ea typeface="Arial-Rounded" pitchFamily="34" charset="0"/>
              <a:cs typeface="Arial-Rounded" pitchFamily="34" charset="0"/>
            </a:endParaRPr>
          </a:p>
        </p:txBody>
      </p:sp>
      <p:sp>
        <p:nvSpPr>
          <p:cNvPr id="8" name="TextBox 7"/>
          <p:cNvSpPr txBox="1"/>
          <p:nvPr/>
        </p:nvSpPr>
        <p:spPr>
          <a:xfrm>
            <a:off x="360218" y="4400550"/>
            <a:ext cx="8534400" cy="461592"/>
          </a:xfrm>
          <a:prstGeom prst="rect">
            <a:avLst/>
          </a:prstGeom>
          <a:solidFill>
            <a:srgbClr val="F3CEF6"/>
          </a:solidFill>
        </p:spPr>
        <p:txBody>
          <a:bodyPr wrap="square" lIns="91367" tIns="45684" rIns="91367" bIns="45684" rtlCol="0">
            <a:spAutoFit/>
          </a:bodyPr>
          <a:lstStyle/>
          <a:p>
            <a:pPr algn="ctr"/>
            <a:r>
              <a:rPr lang="en-US" sz="2400" smtClean="0">
                <a:latin typeface="Arial-Rounded" pitchFamily="34" charset="0"/>
                <a:ea typeface="Arial-Rounded" pitchFamily="34" charset="0"/>
                <a:cs typeface="Arial-Rounded" pitchFamily="34" charset="0"/>
              </a:rPr>
              <a:t>Bức tranh bông hoa bốn cánh được đặt tên gì?</a:t>
            </a:r>
            <a:endParaRPr lang="en-US" sz="24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1000" fill="hold"/>
                                        <p:tgtEl>
                                          <p:spTgt spid="8"/>
                                        </p:tgtEl>
                                        <p:attrNameLst>
                                          <p:attrName>ppt_x</p:attrName>
                                        </p:attrNameLst>
                                      </p:cBhvr>
                                      <p:tavLst>
                                        <p:tav tm="0">
                                          <p:val>
                                            <p:strVal val="1+#ppt_w/2"/>
                                          </p:val>
                                        </p:tav>
                                        <p:tav tm="100000">
                                          <p:val>
                                            <p:strVal val="#ppt_x"/>
                                          </p:val>
                                        </p:tav>
                                      </p:tavLst>
                                    </p:anim>
                                    <p:anim calcmode="lin" valueType="num">
                                      <p:cBhvr additive="base">
                                        <p:cTn id="31"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9550"/>
            <a:ext cx="8991600" cy="857250"/>
          </a:xfrm>
        </p:spPr>
        <p:txBody>
          <a:bodyPr>
            <a:noAutofit/>
          </a:bodyPr>
          <a:lstStyle/>
          <a:p>
            <a:r>
              <a:rPr lang="en-US" sz="3200" smtClean="0">
                <a:latin typeface="Arial-Rounded" pitchFamily="34" charset="0"/>
                <a:ea typeface="Arial-Rounded" pitchFamily="34" charset="0"/>
                <a:cs typeface="Arial-Rounded" pitchFamily="34" charset="0"/>
              </a:rPr>
              <a:t>Theo em, có thể đặt tên nào khác cho bức tranh?</a:t>
            </a:r>
            <a:endParaRPr lang="en-US" sz="3200">
              <a:latin typeface="Arial-Rounded" pitchFamily="34" charset="0"/>
              <a:ea typeface="Arial-Rounded" pitchFamily="34" charset="0"/>
              <a:cs typeface="Arial-Rounded" pitchFamily="34" charset="0"/>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112" t="19141" r="25769" b="21094"/>
          <a:stretch/>
        </p:blipFill>
        <p:spPr bwMode="auto">
          <a:xfrm>
            <a:off x="2133600" y="1314450"/>
            <a:ext cx="5029200" cy="3664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92796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89950" y="2117608"/>
            <a:ext cx="8743950" cy="2147323"/>
            <a:chOff x="155314" y="3503807"/>
            <a:chExt cx="8743950"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601023" y="3971178"/>
              <a:ext cx="7951354" cy="584775"/>
            </a:xfrm>
            <a:prstGeom prst="rect">
              <a:avLst/>
            </a:prstGeom>
          </p:spPr>
          <p:txBody>
            <a:bodyPr wrap="square">
              <a:spAutoFit/>
            </a:bodyPr>
            <a:lstStyle/>
            <a:p>
              <a:pPr algn="just"/>
              <a:r>
                <a:rPr lang="vi-VN" sz="3200" b="1">
                  <a:solidFill>
                    <a:srgbClr val="7030A0"/>
                  </a:solidFill>
                  <a:latin typeface="HP001 4 hàng" pitchFamily="34" charset="0"/>
                  <a:ea typeface="Arial-Rounded" pitchFamily="34" charset="0"/>
                  <a:cs typeface="Arial-Rounded" pitchFamily="34" charset="0"/>
                </a:rPr>
                <a:t> Bức Ǉraζ có Ό˘ đặt Ιłn δác </a:t>
              </a:r>
              <a:r>
                <a:rPr lang="vi-VN" sz="3200" b="1" smtClean="0">
                  <a:solidFill>
                    <a:srgbClr val="7030A0"/>
                  </a:solidFill>
                  <a:latin typeface="HP001 4 hàng" pitchFamily="34" charset="0"/>
                  <a:ea typeface="Arial-Rounded" pitchFamily="34" charset="0"/>
                  <a:cs typeface="Arial-Rounded" pitchFamily="34" charset="0"/>
                </a:rPr>
                <a:t>là</a:t>
              </a:r>
              <a:r>
                <a:rPr lang="en-US" sz="3200" b="1" smtClean="0">
                  <a:solidFill>
                    <a:srgbClr val="7030A0"/>
                  </a:solidFill>
                  <a:latin typeface="HP001 4 hàng" pitchFamily="34" charset="0"/>
                  <a:ea typeface="Arial-Rounded" pitchFamily="34" charset="0"/>
                  <a:cs typeface="Arial-Rounded" pitchFamily="34" charset="0"/>
                </a:rPr>
                <a:t> (…).</a:t>
              </a:r>
              <a:endParaRPr lang="en-US" sz="3200" b="1">
                <a:solidFill>
                  <a:srgbClr val="7030A0"/>
                </a:solidFill>
                <a:latin typeface="HP001 4 hàng" pitchFamily="34" charset="0"/>
                <a:ea typeface="Arial-Rounded" pitchFamily="34" charset="0"/>
                <a:cs typeface="Arial-Rounded" pitchFamily="34" charset="0"/>
              </a:endParaRPr>
            </a:p>
          </p:txBody>
        </p:sp>
      </p:grpSp>
      <p:sp>
        <p:nvSpPr>
          <p:cNvPr id="3" name="Oval 2"/>
          <p:cNvSpPr/>
          <p:nvPr/>
        </p:nvSpPr>
        <p:spPr>
          <a:xfrm>
            <a:off x="25977" y="356663"/>
            <a:ext cx="609600" cy="609600"/>
          </a:xfrm>
          <a:prstGeom prst="ellipse">
            <a:avLst/>
          </a:prstGeom>
          <a:solidFill>
            <a:srgbClr val="A521AF"/>
          </a:solidFill>
          <a:ln>
            <a:no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2800" b="1">
                <a:solidFill>
                  <a:schemeClr val="bg1"/>
                </a:solidFill>
                <a:latin typeface="Arial Rounded MT Bold" pitchFamily="34" charset="0"/>
                <a:cs typeface="Times New Roman" pitchFamily="18" charset="0"/>
              </a:rPr>
              <a:t>4</a:t>
            </a:r>
          </a:p>
        </p:txBody>
      </p:sp>
      <p:sp>
        <p:nvSpPr>
          <p:cNvPr id="4" name="TextBox 3"/>
          <p:cNvSpPr txBox="1"/>
          <p:nvPr/>
        </p:nvSpPr>
        <p:spPr>
          <a:xfrm>
            <a:off x="692729" y="445960"/>
            <a:ext cx="6622473" cy="461580"/>
          </a:xfrm>
          <a:prstGeom prst="rect">
            <a:avLst/>
          </a:prstGeom>
          <a:noFill/>
        </p:spPr>
        <p:txBody>
          <a:bodyPr wrap="square" lIns="91354" tIns="45678" rIns="91354" bIns="45678" rtlCol="0">
            <a:spAutoFit/>
          </a:bodyPr>
          <a:lstStyle/>
          <a:p>
            <a:pPr algn="just"/>
            <a:r>
              <a:rPr lang="en-US" sz="2400" b="1">
                <a:latin typeface="Arial-Rounded" pitchFamily="34" charset="0"/>
                <a:ea typeface="Arial-Rounded" pitchFamily="34" charset="0"/>
                <a:cs typeface="Arial-Rounded" pitchFamily="34" charset="0"/>
              </a:rPr>
              <a:t>Viết vào vở câu trả lời cho câu hỏi </a:t>
            </a:r>
            <a:r>
              <a:rPr lang="en-US" sz="2400" b="1" smtClean="0">
                <a:latin typeface="Arial-Rounded" pitchFamily="34" charset="0"/>
                <a:ea typeface="Arial-Rounded" pitchFamily="34" charset="0"/>
                <a:cs typeface="Arial-Rounded" pitchFamily="34" charset="0"/>
              </a:rPr>
              <a:t>c </a:t>
            </a:r>
            <a:r>
              <a:rPr lang="en-US" sz="2400" b="1">
                <a:latin typeface="Arial-Rounded" pitchFamily="34" charset="0"/>
                <a:ea typeface="Arial-Rounded" pitchFamily="34" charset="0"/>
                <a:cs typeface="Arial-Rounded" pitchFamily="34" charset="0"/>
              </a:rPr>
              <a:t>ở mục </a:t>
            </a:r>
            <a:r>
              <a:rPr lang="en-US" sz="2400" b="1">
                <a:latin typeface="Arial Rounded MT Bold" pitchFamily="34" charset="0"/>
                <a:ea typeface="Arial-Rounded" pitchFamily="34" charset="0"/>
                <a:cs typeface="Arial-Rounded" pitchFamily="34" charset="0"/>
              </a:rPr>
              <a:t>3</a:t>
            </a:r>
          </a:p>
        </p:txBody>
      </p:sp>
      <p:sp>
        <p:nvSpPr>
          <p:cNvPr id="5" name="Rectangle 4"/>
          <p:cNvSpPr/>
          <p:nvPr/>
        </p:nvSpPr>
        <p:spPr>
          <a:xfrm>
            <a:off x="1533589" y="1193799"/>
            <a:ext cx="5923270" cy="523147"/>
          </a:xfrm>
          <a:prstGeom prst="rect">
            <a:avLst/>
          </a:prstGeom>
        </p:spPr>
        <p:txBody>
          <a:bodyPr wrap="none" lIns="91367" tIns="45684" rIns="91367" bIns="45684">
            <a:spAutoFit/>
          </a:bodyPr>
          <a:lstStyle/>
          <a:p>
            <a:pPr algn="ctr"/>
            <a:r>
              <a:rPr lang="en-US" sz="2800">
                <a:latin typeface="Arial-Rounded" pitchFamily="34" charset="0"/>
                <a:ea typeface="Arial-Rounded" pitchFamily="34" charset="0"/>
                <a:cs typeface="Arial-Rounded" pitchFamily="34" charset="0"/>
              </a:rPr>
              <a:t>a. </a:t>
            </a:r>
            <a:r>
              <a:rPr lang="en-US" sz="2800" smtClean="0">
                <a:latin typeface="Arial-Rounded" pitchFamily="34" charset="0"/>
                <a:ea typeface="Arial-Rounded" pitchFamily="34" charset="0"/>
                <a:cs typeface="Arial-Rounded" pitchFamily="34" charset="0"/>
              </a:rPr>
              <a:t>Bức tranh có thể đặt tên khác là </a:t>
            </a:r>
            <a:r>
              <a:rPr lang="en-US" sz="2800">
                <a:latin typeface="Arial-Rounded" pitchFamily="34" charset="0"/>
                <a:ea typeface="Arial-Rounded" pitchFamily="34" charset="0"/>
                <a:cs typeface="Arial-Rounded" pitchFamily="34" charset="0"/>
              </a:rPr>
              <a:t>(…).</a:t>
            </a:r>
          </a:p>
        </p:txBody>
      </p:sp>
      <p:cxnSp>
        <p:nvCxnSpPr>
          <p:cNvPr id="11" name="Straight Arrow Connector 10"/>
          <p:cNvCxnSpPr/>
          <p:nvPr/>
        </p:nvCxnSpPr>
        <p:spPr>
          <a:xfrm>
            <a:off x="189950" y="2850918"/>
            <a:ext cx="648250" cy="212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7389732" y="2049790"/>
            <a:ext cx="533400" cy="80146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172200" y="2139031"/>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257800" y="2139031"/>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561925" y="2139031"/>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886200" y="214737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287484" y="2133442"/>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819400" y="2152226"/>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676400" y="2117608"/>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92728" y="4411308"/>
            <a:ext cx="7536872" cy="461592"/>
          </a:xfrm>
          <a:prstGeom prst="rect">
            <a:avLst/>
          </a:prstGeom>
          <a:solidFill>
            <a:srgbClr val="F3CEF6"/>
          </a:solidFill>
        </p:spPr>
        <p:txBody>
          <a:bodyPr wrap="square" lIns="91367" tIns="45684" rIns="91367" bIns="45684" rtlCol="0">
            <a:spAutoFit/>
          </a:bodyPr>
          <a:lstStyle/>
          <a:p>
            <a:pPr algn="ctr"/>
            <a:r>
              <a:rPr lang="en-US" sz="2400">
                <a:latin typeface="Arial-Rounded" pitchFamily="34" charset="0"/>
                <a:ea typeface="Arial-Rounded" pitchFamily="34" charset="0"/>
                <a:cs typeface="Arial-Rounded" pitchFamily="34" charset="0"/>
              </a:rPr>
              <a:t>Cần chú ý gì khi viết chữ đầu câu?</a:t>
            </a:r>
          </a:p>
        </p:txBody>
      </p:sp>
      <p:sp>
        <p:nvSpPr>
          <p:cNvPr id="35" name="TextBox 34"/>
          <p:cNvSpPr txBox="1"/>
          <p:nvPr/>
        </p:nvSpPr>
        <p:spPr>
          <a:xfrm>
            <a:off x="710046" y="4411308"/>
            <a:ext cx="7536872" cy="461592"/>
          </a:xfrm>
          <a:prstGeom prst="rect">
            <a:avLst/>
          </a:prstGeom>
          <a:solidFill>
            <a:srgbClr val="F3CEF6"/>
          </a:solidFill>
        </p:spPr>
        <p:txBody>
          <a:bodyPr wrap="square" lIns="91367" tIns="45684" rIns="91367" bIns="45684" rtlCol="0">
            <a:spAutoFit/>
          </a:bodyPr>
          <a:lstStyle/>
          <a:p>
            <a:pPr algn="ctr"/>
            <a:r>
              <a:rPr lang="en-US" sz="2400">
                <a:latin typeface="Arial-Rounded" pitchFamily="34" charset="0"/>
                <a:ea typeface="Arial-Rounded" pitchFamily="34" charset="0"/>
                <a:cs typeface="Arial-Rounded" pitchFamily="34" charset="0"/>
              </a:rPr>
              <a:t>Cuối câu có dấu gì?</a:t>
            </a:r>
          </a:p>
        </p:txBody>
      </p:sp>
      <p:sp>
        <p:nvSpPr>
          <p:cNvPr id="36" name="TextBox 35"/>
          <p:cNvSpPr txBox="1"/>
          <p:nvPr/>
        </p:nvSpPr>
        <p:spPr>
          <a:xfrm>
            <a:off x="692728" y="4411308"/>
            <a:ext cx="7536872" cy="461592"/>
          </a:xfrm>
          <a:prstGeom prst="rect">
            <a:avLst/>
          </a:prstGeom>
          <a:solidFill>
            <a:srgbClr val="F3CEF6"/>
          </a:solidFill>
        </p:spPr>
        <p:txBody>
          <a:bodyPr wrap="square" lIns="91367" tIns="45684" rIns="91367" bIns="45684" rtlCol="0">
            <a:spAutoFit/>
          </a:bodyPr>
          <a:lstStyle/>
          <a:p>
            <a:pPr algn="ctr"/>
            <a:r>
              <a:rPr lang="en-US" sz="2400">
                <a:latin typeface="Arial-Rounded" pitchFamily="34" charset="0"/>
                <a:ea typeface="Arial-Rounded" pitchFamily="34" charset="0"/>
                <a:cs typeface="Arial-Rounded" pitchFamily="34" charset="0"/>
              </a:rPr>
              <a:t>Khoảng cách giữa các chữ như thế nào?</a:t>
            </a: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par>
                          <p:cTn id="37" fill="hold">
                            <p:stCondLst>
                              <p:cond delay="2000"/>
                            </p:stCondLst>
                            <p:childTnLst>
                              <p:par>
                                <p:cTn id="38" presetID="32" presetClass="emph" presetSubtype="0" fill="hold" nodeType="afterEffect">
                                  <p:stCondLst>
                                    <p:cond delay="0"/>
                                  </p:stCondLst>
                                  <p:childTnLst>
                                    <p:animRot by="120000">
                                      <p:cBhvr>
                                        <p:cTn id="39" dur="125" fill="hold">
                                          <p:stCondLst>
                                            <p:cond delay="0"/>
                                          </p:stCondLst>
                                        </p:cTn>
                                        <p:tgtEl>
                                          <p:spTgt spid="11"/>
                                        </p:tgtEl>
                                        <p:attrNameLst>
                                          <p:attrName>r</p:attrName>
                                        </p:attrNameLst>
                                      </p:cBhvr>
                                    </p:animRot>
                                    <p:animRot by="-240000">
                                      <p:cBhvr>
                                        <p:cTn id="40" dur="250" fill="hold">
                                          <p:stCondLst>
                                            <p:cond delay="250"/>
                                          </p:stCondLst>
                                        </p:cTn>
                                        <p:tgtEl>
                                          <p:spTgt spid="11"/>
                                        </p:tgtEl>
                                        <p:attrNameLst>
                                          <p:attrName>r</p:attrName>
                                        </p:attrNameLst>
                                      </p:cBhvr>
                                    </p:animRot>
                                    <p:animRot by="240000">
                                      <p:cBhvr>
                                        <p:cTn id="41" dur="250" fill="hold">
                                          <p:stCondLst>
                                            <p:cond delay="500"/>
                                          </p:stCondLst>
                                        </p:cTn>
                                        <p:tgtEl>
                                          <p:spTgt spid="11"/>
                                        </p:tgtEl>
                                        <p:attrNameLst>
                                          <p:attrName>r</p:attrName>
                                        </p:attrNameLst>
                                      </p:cBhvr>
                                    </p:animRot>
                                    <p:animRot by="-240000">
                                      <p:cBhvr>
                                        <p:cTn id="42" dur="250" fill="hold">
                                          <p:stCondLst>
                                            <p:cond delay="750"/>
                                          </p:stCondLst>
                                        </p:cTn>
                                        <p:tgtEl>
                                          <p:spTgt spid="11"/>
                                        </p:tgtEl>
                                        <p:attrNameLst>
                                          <p:attrName>r</p:attrName>
                                        </p:attrNameLst>
                                      </p:cBhvr>
                                    </p:animRot>
                                    <p:animRot by="120000">
                                      <p:cBhvr>
                                        <p:cTn id="43" dur="250" fill="hold">
                                          <p:stCondLst>
                                            <p:cond delay="1000"/>
                                          </p:stCondLst>
                                        </p:cTn>
                                        <p:tgtEl>
                                          <p:spTgt spid="1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1000" fill="hold"/>
                                        <p:tgtEl>
                                          <p:spTgt spid="35"/>
                                        </p:tgtEl>
                                        <p:attrNameLst>
                                          <p:attrName>ppt_x</p:attrName>
                                        </p:attrNameLst>
                                      </p:cBhvr>
                                      <p:tavLst>
                                        <p:tav tm="0">
                                          <p:val>
                                            <p:strVal val="1+#ppt_w/2"/>
                                          </p:val>
                                        </p:tav>
                                        <p:tav tm="100000">
                                          <p:val>
                                            <p:strVal val="#ppt_x"/>
                                          </p:val>
                                        </p:tav>
                                      </p:tavLst>
                                    </p:anim>
                                    <p:anim calcmode="lin" valueType="num">
                                      <p:cBhvr additive="base">
                                        <p:cTn id="49"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80">
                                          <p:stCondLst>
                                            <p:cond delay="0"/>
                                          </p:stCondLst>
                                        </p:cTn>
                                        <p:tgtEl>
                                          <p:spTgt spid="13"/>
                                        </p:tgtEl>
                                      </p:cBhvr>
                                    </p:animEffect>
                                    <p:anim calcmode="lin" valueType="num">
                                      <p:cBhvr>
                                        <p:cTn id="5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0" dur="26">
                                          <p:stCondLst>
                                            <p:cond delay="650"/>
                                          </p:stCondLst>
                                        </p:cTn>
                                        <p:tgtEl>
                                          <p:spTgt spid="13"/>
                                        </p:tgtEl>
                                      </p:cBhvr>
                                      <p:to x="100000" y="60000"/>
                                    </p:animScale>
                                    <p:animScale>
                                      <p:cBhvr>
                                        <p:cTn id="61" dur="166" decel="50000">
                                          <p:stCondLst>
                                            <p:cond delay="676"/>
                                          </p:stCondLst>
                                        </p:cTn>
                                        <p:tgtEl>
                                          <p:spTgt spid="13"/>
                                        </p:tgtEl>
                                      </p:cBhvr>
                                      <p:to x="100000" y="100000"/>
                                    </p:animScale>
                                    <p:animScale>
                                      <p:cBhvr>
                                        <p:cTn id="62" dur="26">
                                          <p:stCondLst>
                                            <p:cond delay="1312"/>
                                          </p:stCondLst>
                                        </p:cTn>
                                        <p:tgtEl>
                                          <p:spTgt spid="13"/>
                                        </p:tgtEl>
                                      </p:cBhvr>
                                      <p:to x="100000" y="80000"/>
                                    </p:animScale>
                                    <p:animScale>
                                      <p:cBhvr>
                                        <p:cTn id="63" dur="166" decel="50000">
                                          <p:stCondLst>
                                            <p:cond delay="1338"/>
                                          </p:stCondLst>
                                        </p:cTn>
                                        <p:tgtEl>
                                          <p:spTgt spid="13"/>
                                        </p:tgtEl>
                                      </p:cBhvr>
                                      <p:to x="100000" y="100000"/>
                                    </p:animScale>
                                    <p:animScale>
                                      <p:cBhvr>
                                        <p:cTn id="64" dur="26">
                                          <p:stCondLst>
                                            <p:cond delay="1642"/>
                                          </p:stCondLst>
                                        </p:cTn>
                                        <p:tgtEl>
                                          <p:spTgt spid="13"/>
                                        </p:tgtEl>
                                      </p:cBhvr>
                                      <p:to x="100000" y="90000"/>
                                    </p:animScale>
                                    <p:animScale>
                                      <p:cBhvr>
                                        <p:cTn id="65" dur="166" decel="50000">
                                          <p:stCondLst>
                                            <p:cond delay="1668"/>
                                          </p:stCondLst>
                                        </p:cTn>
                                        <p:tgtEl>
                                          <p:spTgt spid="13"/>
                                        </p:tgtEl>
                                      </p:cBhvr>
                                      <p:to x="100000" y="100000"/>
                                    </p:animScale>
                                    <p:animScale>
                                      <p:cBhvr>
                                        <p:cTn id="66" dur="26">
                                          <p:stCondLst>
                                            <p:cond delay="1808"/>
                                          </p:stCondLst>
                                        </p:cTn>
                                        <p:tgtEl>
                                          <p:spTgt spid="13"/>
                                        </p:tgtEl>
                                      </p:cBhvr>
                                      <p:to x="100000" y="95000"/>
                                    </p:animScale>
                                    <p:animScale>
                                      <p:cBhvr>
                                        <p:cTn id="67" dur="166" decel="50000">
                                          <p:stCondLst>
                                            <p:cond delay="1834"/>
                                          </p:stCondLst>
                                        </p:cTn>
                                        <p:tgtEl>
                                          <p:spTgt spid="13"/>
                                        </p:tgtEl>
                                      </p:cBhvr>
                                      <p:to x="100000" y="100000"/>
                                    </p:animScale>
                                  </p:childTnLst>
                                </p:cTn>
                              </p:par>
                            </p:childTnLst>
                          </p:cTn>
                        </p:par>
                        <p:par>
                          <p:cTn id="68" fill="hold">
                            <p:stCondLst>
                              <p:cond delay="2000"/>
                            </p:stCondLst>
                            <p:childTnLst>
                              <p:par>
                                <p:cTn id="69" presetID="32" presetClass="emph" presetSubtype="0" fill="hold" nodeType="afterEffect">
                                  <p:stCondLst>
                                    <p:cond delay="0"/>
                                  </p:stCondLst>
                                  <p:childTnLst>
                                    <p:animRot by="120000">
                                      <p:cBhvr>
                                        <p:cTn id="70" dur="125" fill="hold">
                                          <p:stCondLst>
                                            <p:cond delay="0"/>
                                          </p:stCondLst>
                                        </p:cTn>
                                        <p:tgtEl>
                                          <p:spTgt spid="13"/>
                                        </p:tgtEl>
                                        <p:attrNameLst>
                                          <p:attrName>r</p:attrName>
                                        </p:attrNameLst>
                                      </p:cBhvr>
                                    </p:animRot>
                                    <p:animRot by="-240000">
                                      <p:cBhvr>
                                        <p:cTn id="71" dur="250" fill="hold">
                                          <p:stCondLst>
                                            <p:cond delay="250"/>
                                          </p:stCondLst>
                                        </p:cTn>
                                        <p:tgtEl>
                                          <p:spTgt spid="13"/>
                                        </p:tgtEl>
                                        <p:attrNameLst>
                                          <p:attrName>r</p:attrName>
                                        </p:attrNameLst>
                                      </p:cBhvr>
                                    </p:animRot>
                                    <p:animRot by="240000">
                                      <p:cBhvr>
                                        <p:cTn id="72" dur="250" fill="hold">
                                          <p:stCondLst>
                                            <p:cond delay="500"/>
                                          </p:stCondLst>
                                        </p:cTn>
                                        <p:tgtEl>
                                          <p:spTgt spid="13"/>
                                        </p:tgtEl>
                                        <p:attrNameLst>
                                          <p:attrName>r</p:attrName>
                                        </p:attrNameLst>
                                      </p:cBhvr>
                                    </p:animRot>
                                    <p:animRot by="-240000">
                                      <p:cBhvr>
                                        <p:cTn id="73" dur="250" fill="hold">
                                          <p:stCondLst>
                                            <p:cond delay="750"/>
                                          </p:stCondLst>
                                        </p:cTn>
                                        <p:tgtEl>
                                          <p:spTgt spid="13"/>
                                        </p:tgtEl>
                                        <p:attrNameLst>
                                          <p:attrName>r</p:attrName>
                                        </p:attrNameLst>
                                      </p:cBhvr>
                                    </p:animRot>
                                    <p:animRot by="120000">
                                      <p:cBhvr>
                                        <p:cTn id="74" dur="250" fill="hold">
                                          <p:stCondLst>
                                            <p:cond delay="1000"/>
                                          </p:stCondLst>
                                        </p:cTn>
                                        <p:tgtEl>
                                          <p:spTgt spid="13"/>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1+#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nodeType="click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wipe(down)">
                                      <p:cBhvr>
                                        <p:cTn id="85" dur="580">
                                          <p:stCondLst>
                                            <p:cond delay="0"/>
                                          </p:stCondLst>
                                        </p:cTn>
                                        <p:tgtEl>
                                          <p:spTgt spid="25"/>
                                        </p:tgtEl>
                                      </p:cBhvr>
                                    </p:animEffect>
                                    <p:anim calcmode="lin" valueType="num">
                                      <p:cBhvr>
                                        <p:cTn id="8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91" dur="26">
                                          <p:stCondLst>
                                            <p:cond delay="650"/>
                                          </p:stCondLst>
                                        </p:cTn>
                                        <p:tgtEl>
                                          <p:spTgt spid="25"/>
                                        </p:tgtEl>
                                      </p:cBhvr>
                                      <p:to x="100000" y="60000"/>
                                    </p:animScale>
                                    <p:animScale>
                                      <p:cBhvr>
                                        <p:cTn id="92" dur="166" decel="50000">
                                          <p:stCondLst>
                                            <p:cond delay="676"/>
                                          </p:stCondLst>
                                        </p:cTn>
                                        <p:tgtEl>
                                          <p:spTgt spid="25"/>
                                        </p:tgtEl>
                                      </p:cBhvr>
                                      <p:to x="100000" y="100000"/>
                                    </p:animScale>
                                    <p:animScale>
                                      <p:cBhvr>
                                        <p:cTn id="93" dur="26">
                                          <p:stCondLst>
                                            <p:cond delay="1312"/>
                                          </p:stCondLst>
                                        </p:cTn>
                                        <p:tgtEl>
                                          <p:spTgt spid="25"/>
                                        </p:tgtEl>
                                      </p:cBhvr>
                                      <p:to x="100000" y="80000"/>
                                    </p:animScale>
                                    <p:animScale>
                                      <p:cBhvr>
                                        <p:cTn id="94" dur="166" decel="50000">
                                          <p:stCondLst>
                                            <p:cond delay="1338"/>
                                          </p:stCondLst>
                                        </p:cTn>
                                        <p:tgtEl>
                                          <p:spTgt spid="25"/>
                                        </p:tgtEl>
                                      </p:cBhvr>
                                      <p:to x="100000" y="100000"/>
                                    </p:animScale>
                                    <p:animScale>
                                      <p:cBhvr>
                                        <p:cTn id="95" dur="26">
                                          <p:stCondLst>
                                            <p:cond delay="1642"/>
                                          </p:stCondLst>
                                        </p:cTn>
                                        <p:tgtEl>
                                          <p:spTgt spid="25"/>
                                        </p:tgtEl>
                                      </p:cBhvr>
                                      <p:to x="100000" y="90000"/>
                                    </p:animScale>
                                    <p:animScale>
                                      <p:cBhvr>
                                        <p:cTn id="96" dur="166" decel="50000">
                                          <p:stCondLst>
                                            <p:cond delay="1668"/>
                                          </p:stCondLst>
                                        </p:cTn>
                                        <p:tgtEl>
                                          <p:spTgt spid="25"/>
                                        </p:tgtEl>
                                      </p:cBhvr>
                                      <p:to x="100000" y="100000"/>
                                    </p:animScale>
                                    <p:animScale>
                                      <p:cBhvr>
                                        <p:cTn id="97" dur="26">
                                          <p:stCondLst>
                                            <p:cond delay="1808"/>
                                          </p:stCondLst>
                                        </p:cTn>
                                        <p:tgtEl>
                                          <p:spTgt spid="25"/>
                                        </p:tgtEl>
                                      </p:cBhvr>
                                      <p:to x="100000" y="95000"/>
                                    </p:animScale>
                                    <p:animScale>
                                      <p:cBhvr>
                                        <p:cTn id="98" dur="166" decel="50000">
                                          <p:stCondLst>
                                            <p:cond delay="1834"/>
                                          </p:stCondLst>
                                        </p:cTn>
                                        <p:tgtEl>
                                          <p:spTgt spid="25"/>
                                        </p:tgtEl>
                                      </p:cBhvr>
                                      <p:to x="100000" y="100000"/>
                                    </p:animScale>
                                  </p:childTnLst>
                                </p:cTn>
                              </p:par>
                              <p:par>
                                <p:cTn id="99" presetID="26" presetClass="entr" presetSubtype="0" fill="hold" nodeType="with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down)">
                                      <p:cBhvr>
                                        <p:cTn id="101" dur="580">
                                          <p:stCondLst>
                                            <p:cond delay="0"/>
                                          </p:stCondLst>
                                        </p:cTn>
                                        <p:tgtEl>
                                          <p:spTgt spid="28"/>
                                        </p:tgtEl>
                                      </p:cBhvr>
                                    </p:animEffect>
                                    <p:anim calcmode="lin" valueType="num">
                                      <p:cBhvr>
                                        <p:cTn id="102"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07" dur="26">
                                          <p:stCondLst>
                                            <p:cond delay="650"/>
                                          </p:stCondLst>
                                        </p:cTn>
                                        <p:tgtEl>
                                          <p:spTgt spid="28"/>
                                        </p:tgtEl>
                                      </p:cBhvr>
                                      <p:to x="100000" y="60000"/>
                                    </p:animScale>
                                    <p:animScale>
                                      <p:cBhvr>
                                        <p:cTn id="108" dur="166" decel="50000">
                                          <p:stCondLst>
                                            <p:cond delay="676"/>
                                          </p:stCondLst>
                                        </p:cTn>
                                        <p:tgtEl>
                                          <p:spTgt spid="28"/>
                                        </p:tgtEl>
                                      </p:cBhvr>
                                      <p:to x="100000" y="100000"/>
                                    </p:animScale>
                                    <p:animScale>
                                      <p:cBhvr>
                                        <p:cTn id="109" dur="26">
                                          <p:stCondLst>
                                            <p:cond delay="1312"/>
                                          </p:stCondLst>
                                        </p:cTn>
                                        <p:tgtEl>
                                          <p:spTgt spid="28"/>
                                        </p:tgtEl>
                                      </p:cBhvr>
                                      <p:to x="100000" y="80000"/>
                                    </p:animScale>
                                    <p:animScale>
                                      <p:cBhvr>
                                        <p:cTn id="110" dur="166" decel="50000">
                                          <p:stCondLst>
                                            <p:cond delay="1338"/>
                                          </p:stCondLst>
                                        </p:cTn>
                                        <p:tgtEl>
                                          <p:spTgt spid="28"/>
                                        </p:tgtEl>
                                      </p:cBhvr>
                                      <p:to x="100000" y="100000"/>
                                    </p:animScale>
                                    <p:animScale>
                                      <p:cBhvr>
                                        <p:cTn id="111" dur="26">
                                          <p:stCondLst>
                                            <p:cond delay="1642"/>
                                          </p:stCondLst>
                                        </p:cTn>
                                        <p:tgtEl>
                                          <p:spTgt spid="28"/>
                                        </p:tgtEl>
                                      </p:cBhvr>
                                      <p:to x="100000" y="90000"/>
                                    </p:animScale>
                                    <p:animScale>
                                      <p:cBhvr>
                                        <p:cTn id="112" dur="166" decel="50000">
                                          <p:stCondLst>
                                            <p:cond delay="1668"/>
                                          </p:stCondLst>
                                        </p:cTn>
                                        <p:tgtEl>
                                          <p:spTgt spid="28"/>
                                        </p:tgtEl>
                                      </p:cBhvr>
                                      <p:to x="100000" y="100000"/>
                                    </p:animScale>
                                    <p:animScale>
                                      <p:cBhvr>
                                        <p:cTn id="113" dur="26">
                                          <p:stCondLst>
                                            <p:cond delay="1808"/>
                                          </p:stCondLst>
                                        </p:cTn>
                                        <p:tgtEl>
                                          <p:spTgt spid="28"/>
                                        </p:tgtEl>
                                      </p:cBhvr>
                                      <p:to x="100000" y="95000"/>
                                    </p:animScale>
                                    <p:animScale>
                                      <p:cBhvr>
                                        <p:cTn id="114" dur="166" decel="50000">
                                          <p:stCondLst>
                                            <p:cond delay="1834"/>
                                          </p:stCondLst>
                                        </p:cTn>
                                        <p:tgtEl>
                                          <p:spTgt spid="28"/>
                                        </p:tgtEl>
                                      </p:cBhvr>
                                      <p:to x="100000" y="100000"/>
                                    </p:animScale>
                                  </p:childTnLst>
                                </p:cTn>
                              </p:par>
                              <p:par>
                                <p:cTn id="115" presetID="26" presetClass="entr" presetSubtype="0" fill="hold" nodeType="with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wipe(down)">
                                      <p:cBhvr>
                                        <p:cTn id="117" dur="580">
                                          <p:stCondLst>
                                            <p:cond delay="0"/>
                                          </p:stCondLst>
                                        </p:cTn>
                                        <p:tgtEl>
                                          <p:spTgt spid="29"/>
                                        </p:tgtEl>
                                      </p:cBhvr>
                                    </p:animEffect>
                                    <p:anim calcmode="lin" valueType="num">
                                      <p:cBhvr>
                                        <p:cTn id="118"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23" dur="26">
                                          <p:stCondLst>
                                            <p:cond delay="650"/>
                                          </p:stCondLst>
                                        </p:cTn>
                                        <p:tgtEl>
                                          <p:spTgt spid="29"/>
                                        </p:tgtEl>
                                      </p:cBhvr>
                                      <p:to x="100000" y="60000"/>
                                    </p:animScale>
                                    <p:animScale>
                                      <p:cBhvr>
                                        <p:cTn id="124" dur="166" decel="50000">
                                          <p:stCondLst>
                                            <p:cond delay="676"/>
                                          </p:stCondLst>
                                        </p:cTn>
                                        <p:tgtEl>
                                          <p:spTgt spid="29"/>
                                        </p:tgtEl>
                                      </p:cBhvr>
                                      <p:to x="100000" y="100000"/>
                                    </p:animScale>
                                    <p:animScale>
                                      <p:cBhvr>
                                        <p:cTn id="125" dur="26">
                                          <p:stCondLst>
                                            <p:cond delay="1312"/>
                                          </p:stCondLst>
                                        </p:cTn>
                                        <p:tgtEl>
                                          <p:spTgt spid="29"/>
                                        </p:tgtEl>
                                      </p:cBhvr>
                                      <p:to x="100000" y="80000"/>
                                    </p:animScale>
                                    <p:animScale>
                                      <p:cBhvr>
                                        <p:cTn id="126" dur="166" decel="50000">
                                          <p:stCondLst>
                                            <p:cond delay="1338"/>
                                          </p:stCondLst>
                                        </p:cTn>
                                        <p:tgtEl>
                                          <p:spTgt spid="29"/>
                                        </p:tgtEl>
                                      </p:cBhvr>
                                      <p:to x="100000" y="100000"/>
                                    </p:animScale>
                                    <p:animScale>
                                      <p:cBhvr>
                                        <p:cTn id="127" dur="26">
                                          <p:stCondLst>
                                            <p:cond delay="1642"/>
                                          </p:stCondLst>
                                        </p:cTn>
                                        <p:tgtEl>
                                          <p:spTgt spid="29"/>
                                        </p:tgtEl>
                                      </p:cBhvr>
                                      <p:to x="100000" y="90000"/>
                                    </p:animScale>
                                    <p:animScale>
                                      <p:cBhvr>
                                        <p:cTn id="128" dur="166" decel="50000">
                                          <p:stCondLst>
                                            <p:cond delay="1668"/>
                                          </p:stCondLst>
                                        </p:cTn>
                                        <p:tgtEl>
                                          <p:spTgt spid="29"/>
                                        </p:tgtEl>
                                      </p:cBhvr>
                                      <p:to x="100000" y="100000"/>
                                    </p:animScale>
                                    <p:animScale>
                                      <p:cBhvr>
                                        <p:cTn id="129" dur="26">
                                          <p:stCondLst>
                                            <p:cond delay="1808"/>
                                          </p:stCondLst>
                                        </p:cTn>
                                        <p:tgtEl>
                                          <p:spTgt spid="29"/>
                                        </p:tgtEl>
                                      </p:cBhvr>
                                      <p:to x="100000" y="95000"/>
                                    </p:animScale>
                                    <p:animScale>
                                      <p:cBhvr>
                                        <p:cTn id="130" dur="166" decel="50000">
                                          <p:stCondLst>
                                            <p:cond delay="1834"/>
                                          </p:stCondLst>
                                        </p:cTn>
                                        <p:tgtEl>
                                          <p:spTgt spid="29"/>
                                        </p:tgtEl>
                                      </p:cBhvr>
                                      <p:to x="100000" y="100000"/>
                                    </p:animScale>
                                  </p:childTnLst>
                                </p:cTn>
                              </p:par>
                              <p:par>
                                <p:cTn id="131" presetID="26" presetClass="entr" presetSubtype="0" fill="hold" nodeType="withEffect">
                                  <p:stCondLst>
                                    <p:cond delay="0"/>
                                  </p:stCondLst>
                                  <p:childTnLst>
                                    <p:set>
                                      <p:cBhvr>
                                        <p:cTn id="132" dur="1" fill="hold">
                                          <p:stCondLst>
                                            <p:cond delay="0"/>
                                          </p:stCondLst>
                                        </p:cTn>
                                        <p:tgtEl>
                                          <p:spTgt spid="30"/>
                                        </p:tgtEl>
                                        <p:attrNameLst>
                                          <p:attrName>style.visibility</p:attrName>
                                        </p:attrNameLst>
                                      </p:cBhvr>
                                      <p:to>
                                        <p:strVal val="visible"/>
                                      </p:to>
                                    </p:set>
                                    <p:animEffect transition="in" filter="wipe(down)">
                                      <p:cBhvr>
                                        <p:cTn id="133" dur="580">
                                          <p:stCondLst>
                                            <p:cond delay="0"/>
                                          </p:stCondLst>
                                        </p:cTn>
                                        <p:tgtEl>
                                          <p:spTgt spid="30"/>
                                        </p:tgtEl>
                                      </p:cBhvr>
                                    </p:animEffect>
                                    <p:anim calcmode="lin" valueType="num">
                                      <p:cBhvr>
                                        <p:cTn id="134"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39" dur="26">
                                          <p:stCondLst>
                                            <p:cond delay="650"/>
                                          </p:stCondLst>
                                        </p:cTn>
                                        <p:tgtEl>
                                          <p:spTgt spid="30"/>
                                        </p:tgtEl>
                                      </p:cBhvr>
                                      <p:to x="100000" y="60000"/>
                                    </p:animScale>
                                    <p:animScale>
                                      <p:cBhvr>
                                        <p:cTn id="140" dur="166" decel="50000">
                                          <p:stCondLst>
                                            <p:cond delay="676"/>
                                          </p:stCondLst>
                                        </p:cTn>
                                        <p:tgtEl>
                                          <p:spTgt spid="30"/>
                                        </p:tgtEl>
                                      </p:cBhvr>
                                      <p:to x="100000" y="100000"/>
                                    </p:animScale>
                                    <p:animScale>
                                      <p:cBhvr>
                                        <p:cTn id="141" dur="26">
                                          <p:stCondLst>
                                            <p:cond delay="1312"/>
                                          </p:stCondLst>
                                        </p:cTn>
                                        <p:tgtEl>
                                          <p:spTgt spid="30"/>
                                        </p:tgtEl>
                                      </p:cBhvr>
                                      <p:to x="100000" y="80000"/>
                                    </p:animScale>
                                    <p:animScale>
                                      <p:cBhvr>
                                        <p:cTn id="142" dur="166" decel="50000">
                                          <p:stCondLst>
                                            <p:cond delay="1338"/>
                                          </p:stCondLst>
                                        </p:cTn>
                                        <p:tgtEl>
                                          <p:spTgt spid="30"/>
                                        </p:tgtEl>
                                      </p:cBhvr>
                                      <p:to x="100000" y="100000"/>
                                    </p:animScale>
                                    <p:animScale>
                                      <p:cBhvr>
                                        <p:cTn id="143" dur="26">
                                          <p:stCondLst>
                                            <p:cond delay="1642"/>
                                          </p:stCondLst>
                                        </p:cTn>
                                        <p:tgtEl>
                                          <p:spTgt spid="30"/>
                                        </p:tgtEl>
                                      </p:cBhvr>
                                      <p:to x="100000" y="90000"/>
                                    </p:animScale>
                                    <p:animScale>
                                      <p:cBhvr>
                                        <p:cTn id="144" dur="166" decel="50000">
                                          <p:stCondLst>
                                            <p:cond delay="1668"/>
                                          </p:stCondLst>
                                        </p:cTn>
                                        <p:tgtEl>
                                          <p:spTgt spid="30"/>
                                        </p:tgtEl>
                                      </p:cBhvr>
                                      <p:to x="100000" y="100000"/>
                                    </p:animScale>
                                    <p:animScale>
                                      <p:cBhvr>
                                        <p:cTn id="145" dur="26">
                                          <p:stCondLst>
                                            <p:cond delay="1808"/>
                                          </p:stCondLst>
                                        </p:cTn>
                                        <p:tgtEl>
                                          <p:spTgt spid="30"/>
                                        </p:tgtEl>
                                      </p:cBhvr>
                                      <p:to x="100000" y="95000"/>
                                    </p:animScale>
                                    <p:animScale>
                                      <p:cBhvr>
                                        <p:cTn id="146" dur="166" decel="50000">
                                          <p:stCondLst>
                                            <p:cond delay="1834"/>
                                          </p:stCondLst>
                                        </p:cTn>
                                        <p:tgtEl>
                                          <p:spTgt spid="30"/>
                                        </p:tgtEl>
                                      </p:cBhvr>
                                      <p:to x="100000" y="100000"/>
                                    </p:animScale>
                                  </p:childTnLst>
                                </p:cTn>
                              </p:par>
                              <p:par>
                                <p:cTn id="147" presetID="26" presetClass="entr" presetSubtype="0" fill="hold" nodeType="withEffect">
                                  <p:stCondLst>
                                    <p:cond delay="0"/>
                                  </p:stCondLst>
                                  <p:childTnLst>
                                    <p:set>
                                      <p:cBhvr>
                                        <p:cTn id="148" dur="1" fill="hold">
                                          <p:stCondLst>
                                            <p:cond delay="0"/>
                                          </p:stCondLst>
                                        </p:cTn>
                                        <p:tgtEl>
                                          <p:spTgt spid="31"/>
                                        </p:tgtEl>
                                        <p:attrNameLst>
                                          <p:attrName>style.visibility</p:attrName>
                                        </p:attrNameLst>
                                      </p:cBhvr>
                                      <p:to>
                                        <p:strVal val="visible"/>
                                      </p:to>
                                    </p:set>
                                    <p:animEffect transition="in" filter="wipe(down)">
                                      <p:cBhvr>
                                        <p:cTn id="149" dur="580">
                                          <p:stCondLst>
                                            <p:cond delay="0"/>
                                          </p:stCondLst>
                                        </p:cTn>
                                        <p:tgtEl>
                                          <p:spTgt spid="31"/>
                                        </p:tgtEl>
                                      </p:cBhvr>
                                    </p:animEffect>
                                    <p:anim calcmode="lin" valueType="num">
                                      <p:cBhvr>
                                        <p:cTn id="150"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51"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52"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53"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54"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55" dur="26">
                                          <p:stCondLst>
                                            <p:cond delay="650"/>
                                          </p:stCondLst>
                                        </p:cTn>
                                        <p:tgtEl>
                                          <p:spTgt spid="31"/>
                                        </p:tgtEl>
                                      </p:cBhvr>
                                      <p:to x="100000" y="60000"/>
                                    </p:animScale>
                                    <p:animScale>
                                      <p:cBhvr>
                                        <p:cTn id="156" dur="166" decel="50000">
                                          <p:stCondLst>
                                            <p:cond delay="676"/>
                                          </p:stCondLst>
                                        </p:cTn>
                                        <p:tgtEl>
                                          <p:spTgt spid="31"/>
                                        </p:tgtEl>
                                      </p:cBhvr>
                                      <p:to x="100000" y="100000"/>
                                    </p:animScale>
                                    <p:animScale>
                                      <p:cBhvr>
                                        <p:cTn id="157" dur="26">
                                          <p:stCondLst>
                                            <p:cond delay="1312"/>
                                          </p:stCondLst>
                                        </p:cTn>
                                        <p:tgtEl>
                                          <p:spTgt spid="31"/>
                                        </p:tgtEl>
                                      </p:cBhvr>
                                      <p:to x="100000" y="80000"/>
                                    </p:animScale>
                                    <p:animScale>
                                      <p:cBhvr>
                                        <p:cTn id="158" dur="166" decel="50000">
                                          <p:stCondLst>
                                            <p:cond delay="1338"/>
                                          </p:stCondLst>
                                        </p:cTn>
                                        <p:tgtEl>
                                          <p:spTgt spid="31"/>
                                        </p:tgtEl>
                                      </p:cBhvr>
                                      <p:to x="100000" y="100000"/>
                                    </p:animScale>
                                    <p:animScale>
                                      <p:cBhvr>
                                        <p:cTn id="159" dur="26">
                                          <p:stCondLst>
                                            <p:cond delay="1642"/>
                                          </p:stCondLst>
                                        </p:cTn>
                                        <p:tgtEl>
                                          <p:spTgt spid="31"/>
                                        </p:tgtEl>
                                      </p:cBhvr>
                                      <p:to x="100000" y="90000"/>
                                    </p:animScale>
                                    <p:animScale>
                                      <p:cBhvr>
                                        <p:cTn id="160" dur="166" decel="50000">
                                          <p:stCondLst>
                                            <p:cond delay="1668"/>
                                          </p:stCondLst>
                                        </p:cTn>
                                        <p:tgtEl>
                                          <p:spTgt spid="31"/>
                                        </p:tgtEl>
                                      </p:cBhvr>
                                      <p:to x="100000" y="100000"/>
                                    </p:animScale>
                                    <p:animScale>
                                      <p:cBhvr>
                                        <p:cTn id="161" dur="26">
                                          <p:stCondLst>
                                            <p:cond delay="1808"/>
                                          </p:stCondLst>
                                        </p:cTn>
                                        <p:tgtEl>
                                          <p:spTgt spid="31"/>
                                        </p:tgtEl>
                                      </p:cBhvr>
                                      <p:to x="100000" y="95000"/>
                                    </p:animScale>
                                    <p:animScale>
                                      <p:cBhvr>
                                        <p:cTn id="162" dur="166" decel="50000">
                                          <p:stCondLst>
                                            <p:cond delay="1834"/>
                                          </p:stCondLst>
                                        </p:cTn>
                                        <p:tgtEl>
                                          <p:spTgt spid="31"/>
                                        </p:tgtEl>
                                      </p:cBhvr>
                                      <p:to x="100000" y="100000"/>
                                    </p:animScale>
                                  </p:childTnLst>
                                </p:cTn>
                              </p:par>
                              <p:par>
                                <p:cTn id="163" presetID="26" presetClass="entr" presetSubtype="0" fill="hold" nodeType="withEffect">
                                  <p:stCondLst>
                                    <p:cond delay="0"/>
                                  </p:stCondLst>
                                  <p:childTnLst>
                                    <p:set>
                                      <p:cBhvr>
                                        <p:cTn id="164" dur="1" fill="hold">
                                          <p:stCondLst>
                                            <p:cond delay="0"/>
                                          </p:stCondLst>
                                        </p:cTn>
                                        <p:tgtEl>
                                          <p:spTgt spid="32"/>
                                        </p:tgtEl>
                                        <p:attrNameLst>
                                          <p:attrName>style.visibility</p:attrName>
                                        </p:attrNameLst>
                                      </p:cBhvr>
                                      <p:to>
                                        <p:strVal val="visible"/>
                                      </p:to>
                                    </p:set>
                                    <p:animEffect transition="in" filter="wipe(down)">
                                      <p:cBhvr>
                                        <p:cTn id="165" dur="580">
                                          <p:stCondLst>
                                            <p:cond delay="0"/>
                                          </p:stCondLst>
                                        </p:cTn>
                                        <p:tgtEl>
                                          <p:spTgt spid="32"/>
                                        </p:tgtEl>
                                      </p:cBhvr>
                                    </p:animEffect>
                                    <p:anim calcmode="lin" valueType="num">
                                      <p:cBhvr>
                                        <p:cTn id="166"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67"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68"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69"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70"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71" dur="26">
                                          <p:stCondLst>
                                            <p:cond delay="650"/>
                                          </p:stCondLst>
                                        </p:cTn>
                                        <p:tgtEl>
                                          <p:spTgt spid="32"/>
                                        </p:tgtEl>
                                      </p:cBhvr>
                                      <p:to x="100000" y="60000"/>
                                    </p:animScale>
                                    <p:animScale>
                                      <p:cBhvr>
                                        <p:cTn id="172" dur="166" decel="50000">
                                          <p:stCondLst>
                                            <p:cond delay="676"/>
                                          </p:stCondLst>
                                        </p:cTn>
                                        <p:tgtEl>
                                          <p:spTgt spid="32"/>
                                        </p:tgtEl>
                                      </p:cBhvr>
                                      <p:to x="100000" y="100000"/>
                                    </p:animScale>
                                    <p:animScale>
                                      <p:cBhvr>
                                        <p:cTn id="173" dur="26">
                                          <p:stCondLst>
                                            <p:cond delay="1312"/>
                                          </p:stCondLst>
                                        </p:cTn>
                                        <p:tgtEl>
                                          <p:spTgt spid="32"/>
                                        </p:tgtEl>
                                      </p:cBhvr>
                                      <p:to x="100000" y="80000"/>
                                    </p:animScale>
                                    <p:animScale>
                                      <p:cBhvr>
                                        <p:cTn id="174" dur="166" decel="50000">
                                          <p:stCondLst>
                                            <p:cond delay="1338"/>
                                          </p:stCondLst>
                                        </p:cTn>
                                        <p:tgtEl>
                                          <p:spTgt spid="32"/>
                                        </p:tgtEl>
                                      </p:cBhvr>
                                      <p:to x="100000" y="100000"/>
                                    </p:animScale>
                                    <p:animScale>
                                      <p:cBhvr>
                                        <p:cTn id="175" dur="26">
                                          <p:stCondLst>
                                            <p:cond delay="1642"/>
                                          </p:stCondLst>
                                        </p:cTn>
                                        <p:tgtEl>
                                          <p:spTgt spid="32"/>
                                        </p:tgtEl>
                                      </p:cBhvr>
                                      <p:to x="100000" y="90000"/>
                                    </p:animScale>
                                    <p:animScale>
                                      <p:cBhvr>
                                        <p:cTn id="176" dur="166" decel="50000">
                                          <p:stCondLst>
                                            <p:cond delay="1668"/>
                                          </p:stCondLst>
                                        </p:cTn>
                                        <p:tgtEl>
                                          <p:spTgt spid="32"/>
                                        </p:tgtEl>
                                      </p:cBhvr>
                                      <p:to x="100000" y="100000"/>
                                    </p:animScale>
                                    <p:animScale>
                                      <p:cBhvr>
                                        <p:cTn id="177" dur="26">
                                          <p:stCondLst>
                                            <p:cond delay="1808"/>
                                          </p:stCondLst>
                                        </p:cTn>
                                        <p:tgtEl>
                                          <p:spTgt spid="32"/>
                                        </p:tgtEl>
                                      </p:cBhvr>
                                      <p:to x="100000" y="95000"/>
                                    </p:animScale>
                                    <p:animScale>
                                      <p:cBhvr>
                                        <p:cTn id="178" dur="166" decel="50000">
                                          <p:stCondLst>
                                            <p:cond delay="1834"/>
                                          </p:stCondLst>
                                        </p:cTn>
                                        <p:tgtEl>
                                          <p:spTgt spid="32"/>
                                        </p:tgtEl>
                                      </p:cBhvr>
                                      <p:to x="100000" y="100000"/>
                                    </p:animScale>
                                  </p:childTnLst>
                                </p:cTn>
                              </p:par>
                              <p:par>
                                <p:cTn id="179" presetID="26" presetClass="entr" presetSubtype="0" fill="hold" nodeType="withEffect">
                                  <p:stCondLst>
                                    <p:cond delay="0"/>
                                  </p:stCondLst>
                                  <p:childTnLst>
                                    <p:set>
                                      <p:cBhvr>
                                        <p:cTn id="180" dur="1" fill="hold">
                                          <p:stCondLst>
                                            <p:cond delay="0"/>
                                          </p:stCondLst>
                                        </p:cTn>
                                        <p:tgtEl>
                                          <p:spTgt spid="33"/>
                                        </p:tgtEl>
                                        <p:attrNameLst>
                                          <p:attrName>style.visibility</p:attrName>
                                        </p:attrNameLst>
                                      </p:cBhvr>
                                      <p:to>
                                        <p:strVal val="visible"/>
                                      </p:to>
                                    </p:set>
                                    <p:animEffect transition="in" filter="wipe(down)">
                                      <p:cBhvr>
                                        <p:cTn id="181" dur="580">
                                          <p:stCondLst>
                                            <p:cond delay="0"/>
                                          </p:stCondLst>
                                        </p:cTn>
                                        <p:tgtEl>
                                          <p:spTgt spid="33"/>
                                        </p:tgtEl>
                                      </p:cBhvr>
                                    </p:animEffect>
                                    <p:anim calcmode="lin" valueType="num">
                                      <p:cBhvr>
                                        <p:cTn id="182"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83"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84"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85"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86"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87" dur="26">
                                          <p:stCondLst>
                                            <p:cond delay="650"/>
                                          </p:stCondLst>
                                        </p:cTn>
                                        <p:tgtEl>
                                          <p:spTgt spid="33"/>
                                        </p:tgtEl>
                                      </p:cBhvr>
                                      <p:to x="100000" y="60000"/>
                                    </p:animScale>
                                    <p:animScale>
                                      <p:cBhvr>
                                        <p:cTn id="188" dur="166" decel="50000">
                                          <p:stCondLst>
                                            <p:cond delay="676"/>
                                          </p:stCondLst>
                                        </p:cTn>
                                        <p:tgtEl>
                                          <p:spTgt spid="33"/>
                                        </p:tgtEl>
                                      </p:cBhvr>
                                      <p:to x="100000" y="100000"/>
                                    </p:animScale>
                                    <p:animScale>
                                      <p:cBhvr>
                                        <p:cTn id="189" dur="26">
                                          <p:stCondLst>
                                            <p:cond delay="1312"/>
                                          </p:stCondLst>
                                        </p:cTn>
                                        <p:tgtEl>
                                          <p:spTgt spid="33"/>
                                        </p:tgtEl>
                                      </p:cBhvr>
                                      <p:to x="100000" y="80000"/>
                                    </p:animScale>
                                    <p:animScale>
                                      <p:cBhvr>
                                        <p:cTn id="190" dur="166" decel="50000">
                                          <p:stCondLst>
                                            <p:cond delay="1338"/>
                                          </p:stCondLst>
                                        </p:cTn>
                                        <p:tgtEl>
                                          <p:spTgt spid="33"/>
                                        </p:tgtEl>
                                      </p:cBhvr>
                                      <p:to x="100000" y="100000"/>
                                    </p:animScale>
                                    <p:animScale>
                                      <p:cBhvr>
                                        <p:cTn id="191" dur="26">
                                          <p:stCondLst>
                                            <p:cond delay="1642"/>
                                          </p:stCondLst>
                                        </p:cTn>
                                        <p:tgtEl>
                                          <p:spTgt spid="33"/>
                                        </p:tgtEl>
                                      </p:cBhvr>
                                      <p:to x="100000" y="90000"/>
                                    </p:animScale>
                                    <p:animScale>
                                      <p:cBhvr>
                                        <p:cTn id="192" dur="166" decel="50000">
                                          <p:stCondLst>
                                            <p:cond delay="1668"/>
                                          </p:stCondLst>
                                        </p:cTn>
                                        <p:tgtEl>
                                          <p:spTgt spid="33"/>
                                        </p:tgtEl>
                                      </p:cBhvr>
                                      <p:to x="100000" y="100000"/>
                                    </p:animScale>
                                    <p:animScale>
                                      <p:cBhvr>
                                        <p:cTn id="193" dur="26">
                                          <p:stCondLst>
                                            <p:cond delay="1808"/>
                                          </p:stCondLst>
                                        </p:cTn>
                                        <p:tgtEl>
                                          <p:spTgt spid="33"/>
                                        </p:tgtEl>
                                      </p:cBhvr>
                                      <p:to x="100000" y="95000"/>
                                    </p:animScale>
                                    <p:animScale>
                                      <p:cBhvr>
                                        <p:cTn id="194" dur="166" decel="50000">
                                          <p:stCondLst>
                                            <p:cond delay="1834"/>
                                          </p:stCondLst>
                                        </p:cTn>
                                        <p:tgtEl>
                                          <p:spTgt spid="33"/>
                                        </p:tgtEl>
                                      </p:cBhvr>
                                      <p:to x="100000" y="100000"/>
                                    </p:animScale>
                                  </p:childTnLst>
                                </p:cTn>
                              </p:par>
                            </p:childTnLst>
                          </p:cTn>
                        </p:par>
                        <p:par>
                          <p:cTn id="195" fill="hold">
                            <p:stCondLst>
                              <p:cond delay="2000"/>
                            </p:stCondLst>
                            <p:childTnLst>
                              <p:par>
                                <p:cTn id="196" presetID="32" presetClass="emph" presetSubtype="0" fill="hold" nodeType="afterEffect">
                                  <p:stCondLst>
                                    <p:cond delay="0"/>
                                  </p:stCondLst>
                                  <p:childTnLst>
                                    <p:animRot by="120000">
                                      <p:cBhvr>
                                        <p:cTn id="197" dur="100" fill="hold">
                                          <p:stCondLst>
                                            <p:cond delay="0"/>
                                          </p:stCondLst>
                                        </p:cTn>
                                        <p:tgtEl>
                                          <p:spTgt spid="25"/>
                                        </p:tgtEl>
                                        <p:attrNameLst>
                                          <p:attrName>r</p:attrName>
                                        </p:attrNameLst>
                                      </p:cBhvr>
                                    </p:animRot>
                                    <p:animRot by="-240000">
                                      <p:cBhvr>
                                        <p:cTn id="198" dur="200" fill="hold">
                                          <p:stCondLst>
                                            <p:cond delay="200"/>
                                          </p:stCondLst>
                                        </p:cTn>
                                        <p:tgtEl>
                                          <p:spTgt spid="25"/>
                                        </p:tgtEl>
                                        <p:attrNameLst>
                                          <p:attrName>r</p:attrName>
                                        </p:attrNameLst>
                                      </p:cBhvr>
                                    </p:animRot>
                                    <p:animRot by="240000">
                                      <p:cBhvr>
                                        <p:cTn id="199" dur="200" fill="hold">
                                          <p:stCondLst>
                                            <p:cond delay="400"/>
                                          </p:stCondLst>
                                        </p:cTn>
                                        <p:tgtEl>
                                          <p:spTgt spid="25"/>
                                        </p:tgtEl>
                                        <p:attrNameLst>
                                          <p:attrName>r</p:attrName>
                                        </p:attrNameLst>
                                      </p:cBhvr>
                                    </p:animRot>
                                    <p:animRot by="-240000">
                                      <p:cBhvr>
                                        <p:cTn id="200" dur="200" fill="hold">
                                          <p:stCondLst>
                                            <p:cond delay="600"/>
                                          </p:stCondLst>
                                        </p:cTn>
                                        <p:tgtEl>
                                          <p:spTgt spid="25"/>
                                        </p:tgtEl>
                                        <p:attrNameLst>
                                          <p:attrName>r</p:attrName>
                                        </p:attrNameLst>
                                      </p:cBhvr>
                                    </p:animRot>
                                    <p:animRot by="120000">
                                      <p:cBhvr>
                                        <p:cTn id="201" dur="200" fill="hold">
                                          <p:stCondLst>
                                            <p:cond delay="800"/>
                                          </p:stCondLst>
                                        </p:cTn>
                                        <p:tgtEl>
                                          <p:spTgt spid="25"/>
                                        </p:tgtEl>
                                        <p:attrNameLst>
                                          <p:attrName>r</p:attrName>
                                        </p:attrNameLst>
                                      </p:cBhvr>
                                    </p:animRot>
                                  </p:childTnLst>
                                </p:cTn>
                              </p:par>
                              <p:par>
                                <p:cTn id="202" presetID="32" presetClass="emph" presetSubtype="0" fill="hold" nodeType="withEffect">
                                  <p:stCondLst>
                                    <p:cond delay="0"/>
                                  </p:stCondLst>
                                  <p:childTnLst>
                                    <p:animRot by="120000">
                                      <p:cBhvr>
                                        <p:cTn id="203" dur="100" fill="hold">
                                          <p:stCondLst>
                                            <p:cond delay="0"/>
                                          </p:stCondLst>
                                        </p:cTn>
                                        <p:tgtEl>
                                          <p:spTgt spid="28"/>
                                        </p:tgtEl>
                                        <p:attrNameLst>
                                          <p:attrName>r</p:attrName>
                                        </p:attrNameLst>
                                      </p:cBhvr>
                                    </p:animRot>
                                    <p:animRot by="-240000">
                                      <p:cBhvr>
                                        <p:cTn id="204" dur="200" fill="hold">
                                          <p:stCondLst>
                                            <p:cond delay="200"/>
                                          </p:stCondLst>
                                        </p:cTn>
                                        <p:tgtEl>
                                          <p:spTgt spid="28"/>
                                        </p:tgtEl>
                                        <p:attrNameLst>
                                          <p:attrName>r</p:attrName>
                                        </p:attrNameLst>
                                      </p:cBhvr>
                                    </p:animRot>
                                    <p:animRot by="240000">
                                      <p:cBhvr>
                                        <p:cTn id="205" dur="200" fill="hold">
                                          <p:stCondLst>
                                            <p:cond delay="400"/>
                                          </p:stCondLst>
                                        </p:cTn>
                                        <p:tgtEl>
                                          <p:spTgt spid="28"/>
                                        </p:tgtEl>
                                        <p:attrNameLst>
                                          <p:attrName>r</p:attrName>
                                        </p:attrNameLst>
                                      </p:cBhvr>
                                    </p:animRot>
                                    <p:animRot by="-240000">
                                      <p:cBhvr>
                                        <p:cTn id="206" dur="200" fill="hold">
                                          <p:stCondLst>
                                            <p:cond delay="600"/>
                                          </p:stCondLst>
                                        </p:cTn>
                                        <p:tgtEl>
                                          <p:spTgt spid="28"/>
                                        </p:tgtEl>
                                        <p:attrNameLst>
                                          <p:attrName>r</p:attrName>
                                        </p:attrNameLst>
                                      </p:cBhvr>
                                    </p:animRot>
                                    <p:animRot by="120000">
                                      <p:cBhvr>
                                        <p:cTn id="207" dur="200" fill="hold">
                                          <p:stCondLst>
                                            <p:cond delay="800"/>
                                          </p:stCondLst>
                                        </p:cTn>
                                        <p:tgtEl>
                                          <p:spTgt spid="28"/>
                                        </p:tgtEl>
                                        <p:attrNameLst>
                                          <p:attrName>r</p:attrName>
                                        </p:attrNameLst>
                                      </p:cBhvr>
                                    </p:animRot>
                                  </p:childTnLst>
                                </p:cTn>
                              </p:par>
                              <p:par>
                                <p:cTn id="208" presetID="32" presetClass="emph" presetSubtype="0" fill="hold" nodeType="withEffect">
                                  <p:stCondLst>
                                    <p:cond delay="0"/>
                                  </p:stCondLst>
                                  <p:childTnLst>
                                    <p:animRot by="120000">
                                      <p:cBhvr>
                                        <p:cTn id="209" dur="100" fill="hold">
                                          <p:stCondLst>
                                            <p:cond delay="0"/>
                                          </p:stCondLst>
                                        </p:cTn>
                                        <p:tgtEl>
                                          <p:spTgt spid="29"/>
                                        </p:tgtEl>
                                        <p:attrNameLst>
                                          <p:attrName>r</p:attrName>
                                        </p:attrNameLst>
                                      </p:cBhvr>
                                    </p:animRot>
                                    <p:animRot by="-240000">
                                      <p:cBhvr>
                                        <p:cTn id="210" dur="200" fill="hold">
                                          <p:stCondLst>
                                            <p:cond delay="200"/>
                                          </p:stCondLst>
                                        </p:cTn>
                                        <p:tgtEl>
                                          <p:spTgt spid="29"/>
                                        </p:tgtEl>
                                        <p:attrNameLst>
                                          <p:attrName>r</p:attrName>
                                        </p:attrNameLst>
                                      </p:cBhvr>
                                    </p:animRot>
                                    <p:animRot by="240000">
                                      <p:cBhvr>
                                        <p:cTn id="211" dur="200" fill="hold">
                                          <p:stCondLst>
                                            <p:cond delay="400"/>
                                          </p:stCondLst>
                                        </p:cTn>
                                        <p:tgtEl>
                                          <p:spTgt spid="29"/>
                                        </p:tgtEl>
                                        <p:attrNameLst>
                                          <p:attrName>r</p:attrName>
                                        </p:attrNameLst>
                                      </p:cBhvr>
                                    </p:animRot>
                                    <p:animRot by="-240000">
                                      <p:cBhvr>
                                        <p:cTn id="212" dur="200" fill="hold">
                                          <p:stCondLst>
                                            <p:cond delay="600"/>
                                          </p:stCondLst>
                                        </p:cTn>
                                        <p:tgtEl>
                                          <p:spTgt spid="29"/>
                                        </p:tgtEl>
                                        <p:attrNameLst>
                                          <p:attrName>r</p:attrName>
                                        </p:attrNameLst>
                                      </p:cBhvr>
                                    </p:animRot>
                                    <p:animRot by="120000">
                                      <p:cBhvr>
                                        <p:cTn id="213" dur="200" fill="hold">
                                          <p:stCondLst>
                                            <p:cond delay="800"/>
                                          </p:stCondLst>
                                        </p:cTn>
                                        <p:tgtEl>
                                          <p:spTgt spid="29"/>
                                        </p:tgtEl>
                                        <p:attrNameLst>
                                          <p:attrName>r</p:attrName>
                                        </p:attrNameLst>
                                      </p:cBhvr>
                                    </p:animRot>
                                  </p:childTnLst>
                                </p:cTn>
                              </p:par>
                              <p:par>
                                <p:cTn id="214" presetID="32" presetClass="emph" presetSubtype="0" fill="hold" nodeType="withEffect">
                                  <p:stCondLst>
                                    <p:cond delay="0"/>
                                  </p:stCondLst>
                                  <p:childTnLst>
                                    <p:animRot by="120000">
                                      <p:cBhvr>
                                        <p:cTn id="215" dur="100" fill="hold">
                                          <p:stCondLst>
                                            <p:cond delay="0"/>
                                          </p:stCondLst>
                                        </p:cTn>
                                        <p:tgtEl>
                                          <p:spTgt spid="30"/>
                                        </p:tgtEl>
                                        <p:attrNameLst>
                                          <p:attrName>r</p:attrName>
                                        </p:attrNameLst>
                                      </p:cBhvr>
                                    </p:animRot>
                                    <p:animRot by="-240000">
                                      <p:cBhvr>
                                        <p:cTn id="216" dur="200" fill="hold">
                                          <p:stCondLst>
                                            <p:cond delay="200"/>
                                          </p:stCondLst>
                                        </p:cTn>
                                        <p:tgtEl>
                                          <p:spTgt spid="30"/>
                                        </p:tgtEl>
                                        <p:attrNameLst>
                                          <p:attrName>r</p:attrName>
                                        </p:attrNameLst>
                                      </p:cBhvr>
                                    </p:animRot>
                                    <p:animRot by="240000">
                                      <p:cBhvr>
                                        <p:cTn id="217" dur="200" fill="hold">
                                          <p:stCondLst>
                                            <p:cond delay="400"/>
                                          </p:stCondLst>
                                        </p:cTn>
                                        <p:tgtEl>
                                          <p:spTgt spid="30"/>
                                        </p:tgtEl>
                                        <p:attrNameLst>
                                          <p:attrName>r</p:attrName>
                                        </p:attrNameLst>
                                      </p:cBhvr>
                                    </p:animRot>
                                    <p:animRot by="-240000">
                                      <p:cBhvr>
                                        <p:cTn id="218" dur="200" fill="hold">
                                          <p:stCondLst>
                                            <p:cond delay="600"/>
                                          </p:stCondLst>
                                        </p:cTn>
                                        <p:tgtEl>
                                          <p:spTgt spid="30"/>
                                        </p:tgtEl>
                                        <p:attrNameLst>
                                          <p:attrName>r</p:attrName>
                                        </p:attrNameLst>
                                      </p:cBhvr>
                                    </p:animRot>
                                    <p:animRot by="120000">
                                      <p:cBhvr>
                                        <p:cTn id="219" dur="200" fill="hold">
                                          <p:stCondLst>
                                            <p:cond delay="800"/>
                                          </p:stCondLst>
                                        </p:cTn>
                                        <p:tgtEl>
                                          <p:spTgt spid="30"/>
                                        </p:tgtEl>
                                        <p:attrNameLst>
                                          <p:attrName>r</p:attrName>
                                        </p:attrNameLst>
                                      </p:cBhvr>
                                    </p:animRot>
                                  </p:childTnLst>
                                </p:cTn>
                              </p:par>
                              <p:par>
                                <p:cTn id="220" presetID="32" presetClass="emph" presetSubtype="0" fill="hold" nodeType="withEffect">
                                  <p:stCondLst>
                                    <p:cond delay="0"/>
                                  </p:stCondLst>
                                  <p:childTnLst>
                                    <p:animRot by="120000">
                                      <p:cBhvr>
                                        <p:cTn id="221" dur="100" fill="hold">
                                          <p:stCondLst>
                                            <p:cond delay="0"/>
                                          </p:stCondLst>
                                        </p:cTn>
                                        <p:tgtEl>
                                          <p:spTgt spid="31"/>
                                        </p:tgtEl>
                                        <p:attrNameLst>
                                          <p:attrName>r</p:attrName>
                                        </p:attrNameLst>
                                      </p:cBhvr>
                                    </p:animRot>
                                    <p:animRot by="-240000">
                                      <p:cBhvr>
                                        <p:cTn id="222" dur="200" fill="hold">
                                          <p:stCondLst>
                                            <p:cond delay="200"/>
                                          </p:stCondLst>
                                        </p:cTn>
                                        <p:tgtEl>
                                          <p:spTgt spid="31"/>
                                        </p:tgtEl>
                                        <p:attrNameLst>
                                          <p:attrName>r</p:attrName>
                                        </p:attrNameLst>
                                      </p:cBhvr>
                                    </p:animRot>
                                    <p:animRot by="240000">
                                      <p:cBhvr>
                                        <p:cTn id="223" dur="200" fill="hold">
                                          <p:stCondLst>
                                            <p:cond delay="400"/>
                                          </p:stCondLst>
                                        </p:cTn>
                                        <p:tgtEl>
                                          <p:spTgt spid="31"/>
                                        </p:tgtEl>
                                        <p:attrNameLst>
                                          <p:attrName>r</p:attrName>
                                        </p:attrNameLst>
                                      </p:cBhvr>
                                    </p:animRot>
                                    <p:animRot by="-240000">
                                      <p:cBhvr>
                                        <p:cTn id="224" dur="200" fill="hold">
                                          <p:stCondLst>
                                            <p:cond delay="600"/>
                                          </p:stCondLst>
                                        </p:cTn>
                                        <p:tgtEl>
                                          <p:spTgt spid="31"/>
                                        </p:tgtEl>
                                        <p:attrNameLst>
                                          <p:attrName>r</p:attrName>
                                        </p:attrNameLst>
                                      </p:cBhvr>
                                    </p:animRot>
                                    <p:animRot by="120000">
                                      <p:cBhvr>
                                        <p:cTn id="225" dur="200" fill="hold">
                                          <p:stCondLst>
                                            <p:cond delay="800"/>
                                          </p:stCondLst>
                                        </p:cTn>
                                        <p:tgtEl>
                                          <p:spTgt spid="31"/>
                                        </p:tgtEl>
                                        <p:attrNameLst>
                                          <p:attrName>r</p:attrName>
                                        </p:attrNameLst>
                                      </p:cBhvr>
                                    </p:animRot>
                                  </p:childTnLst>
                                </p:cTn>
                              </p:par>
                              <p:par>
                                <p:cTn id="226" presetID="32" presetClass="emph" presetSubtype="0" fill="hold" nodeType="withEffect">
                                  <p:stCondLst>
                                    <p:cond delay="0"/>
                                  </p:stCondLst>
                                  <p:childTnLst>
                                    <p:animRot by="120000">
                                      <p:cBhvr>
                                        <p:cTn id="227" dur="100" fill="hold">
                                          <p:stCondLst>
                                            <p:cond delay="0"/>
                                          </p:stCondLst>
                                        </p:cTn>
                                        <p:tgtEl>
                                          <p:spTgt spid="32"/>
                                        </p:tgtEl>
                                        <p:attrNameLst>
                                          <p:attrName>r</p:attrName>
                                        </p:attrNameLst>
                                      </p:cBhvr>
                                    </p:animRot>
                                    <p:animRot by="-240000">
                                      <p:cBhvr>
                                        <p:cTn id="228" dur="200" fill="hold">
                                          <p:stCondLst>
                                            <p:cond delay="200"/>
                                          </p:stCondLst>
                                        </p:cTn>
                                        <p:tgtEl>
                                          <p:spTgt spid="32"/>
                                        </p:tgtEl>
                                        <p:attrNameLst>
                                          <p:attrName>r</p:attrName>
                                        </p:attrNameLst>
                                      </p:cBhvr>
                                    </p:animRot>
                                    <p:animRot by="240000">
                                      <p:cBhvr>
                                        <p:cTn id="229" dur="200" fill="hold">
                                          <p:stCondLst>
                                            <p:cond delay="400"/>
                                          </p:stCondLst>
                                        </p:cTn>
                                        <p:tgtEl>
                                          <p:spTgt spid="32"/>
                                        </p:tgtEl>
                                        <p:attrNameLst>
                                          <p:attrName>r</p:attrName>
                                        </p:attrNameLst>
                                      </p:cBhvr>
                                    </p:animRot>
                                    <p:animRot by="-240000">
                                      <p:cBhvr>
                                        <p:cTn id="230" dur="200" fill="hold">
                                          <p:stCondLst>
                                            <p:cond delay="600"/>
                                          </p:stCondLst>
                                        </p:cTn>
                                        <p:tgtEl>
                                          <p:spTgt spid="32"/>
                                        </p:tgtEl>
                                        <p:attrNameLst>
                                          <p:attrName>r</p:attrName>
                                        </p:attrNameLst>
                                      </p:cBhvr>
                                    </p:animRot>
                                    <p:animRot by="120000">
                                      <p:cBhvr>
                                        <p:cTn id="231" dur="200" fill="hold">
                                          <p:stCondLst>
                                            <p:cond delay="800"/>
                                          </p:stCondLst>
                                        </p:cTn>
                                        <p:tgtEl>
                                          <p:spTgt spid="32"/>
                                        </p:tgtEl>
                                        <p:attrNameLst>
                                          <p:attrName>r</p:attrName>
                                        </p:attrNameLst>
                                      </p:cBhvr>
                                    </p:animRot>
                                  </p:childTnLst>
                                </p:cTn>
                              </p:par>
                              <p:par>
                                <p:cTn id="232" presetID="32" presetClass="emph" presetSubtype="0" fill="hold" nodeType="withEffect">
                                  <p:stCondLst>
                                    <p:cond delay="0"/>
                                  </p:stCondLst>
                                  <p:childTnLst>
                                    <p:animRot by="120000">
                                      <p:cBhvr>
                                        <p:cTn id="233" dur="100" fill="hold">
                                          <p:stCondLst>
                                            <p:cond delay="0"/>
                                          </p:stCondLst>
                                        </p:cTn>
                                        <p:tgtEl>
                                          <p:spTgt spid="33"/>
                                        </p:tgtEl>
                                        <p:attrNameLst>
                                          <p:attrName>r</p:attrName>
                                        </p:attrNameLst>
                                      </p:cBhvr>
                                    </p:animRot>
                                    <p:animRot by="-240000">
                                      <p:cBhvr>
                                        <p:cTn id="234" dur="200" fill="hold">
                                          <p:stCondLst>
                                            <p:cond delay="200"/>
                                          </p:stCondLst>
                                        </p:cTn>
                                        <p:tgtEl>
                                          <p:spTgt spid="33"/>
                                        </p:tgtEl>
                                        <p:attrNameLst>
                                          <p:attrName>r</p:attrName>
                                        </p:attrNameLst>
                                      </p:cBhvr>
                                    </p:animRot>
                                    <p:animRot by="240000">
                                      <p:cBhvr>
                                        <p:cTn id="235" dur="200" fill="hold">
                                          <p:stCondLst>
                                            <p:cond delay="400"/>
                                          </p:stCondLst>
                                        </p:cTn>
                                        <p:tgtEl>
                                          <p:spTgt spid="33"/>
                                        </p:tgtEl>
                                        <p:attrNameLst>
                                          <p:attrName>r</p:attrName>
                                        </p:attrNameLst>
                                      </p:cBhvr>
                                    </p:animRot>
                                    <p:animRot by="-240000">
                                      <p:cBhvr>
                                        <p:cTn id="236" dur="200" fill="hold">
                                          <p:stCondLst>
                                            <p:cond delay="600"/>
                                          </p:stCondLst>
                                        </p:cTn>
                                        <p:tgtEl>
                                          <p:spTgt spid="33"/>
                                        </p:tgtEl>
                                        <p:attrNameLst>
                                          <p:attrName>r</p:attrName>
                                        </p:attrNameLst>
                                      </p:cBhvr>
                                    </p:animRot>
                                    <p:animRot by="120000">
                                      <p:cBhvr>
                                        <p:cTn id="237" dur="200" fill="hold">
                                          <p:stCondLst>
                                            <p:cond delay="80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981200" y="209550"/>
            <a:ext cx="5029200" cy="5029200"/>
          </a:xfrm>
          <a:prstGeom prst="rect">
            <a:avLst/>
          </a:prstGeom>
        </p:spPr>
      </p:pic>
    </p:spTree>
    <p:extLst>
      <p:ext uri="{BB962C8B-B14F-4D97-AF65-F5344CB8AC3E}">
        <p14:creationId xmlns:p14="http://schemas.microsoft.com/office/powerpoint/2010/main" val="128273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62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543" y="1976664"/>
            <a:ext cx="7779657" cy="857250"/>
          </a:xfrm>
        </p:spPr>
        <p:txBody>
          <a:bodyPr>
            <a:noAutofit/>
          </a:bodyPr>
          <a:lstStyle/>
          <a:p>
            <a:pPr algn="just"/>
            <a:r>
              <a:rPr lang="en-US" sz="3200" smtClean="0">
                <a:latin typeface="Arial-Rounded" pitchFamily="34" charset="0"/>
                <a:ea typeface="Arial-Rounded" pitchFamily="34" charset="0"/>
                <a:cs typeface="Arial-Rounded" pitchFamily="34" charset="0"/>
              </a:rPr>
              <a:t>Học thuộc lòng hai khổ thơ đầu bài thơ </a:t>
            </a:r>
            <a:r>
              <a:rPr lang="en-US" sz="3200" i="1" smtClean="0">
                <a:latin typeface="Arial-Rounded" pitchFamily="34" charset="0"/>
                <a:ea typeface="Arial-Rounded" pitchFamily="34" charset="0"/>
                <a:cs typeface="Arial-Rounded" pitchFamily="34" charset="0"/>
              </a:rPr>
              <a:t>Đi học</a:t>
            </a:r>
            <a:endParaRPr lang="en-US" sz="3200">
              <a:latin typeface="Arial-Rounded" pitchFamily="34" charset="0"/>
              <a:ea typeface="Arial-Rounded" pitchFamily="34" charset="0"/>
              <a:cs typeface="Arial-Rounded" pitchFamily="34" charset="0"/>
            </a:endParaRPr>
          </a:p>
        </p:txBody>
      </p:sp>
      <p:sp>
        <p:nvSpPr>
          <p:cNvPr id="4" name="Title 1"/>
          <p:cNvSpPr txBox="1">
            <a:spLocks/>
          </p:cNvSpPr>
          <p:nvPr/>
        </p:nvSpPr>
        <p:spPr>
          <a:xfrm>
            <a:off x="1059543" y="3333750"/>
            <a:ext cx="7779657" cy="857250"/>
          </a:xfrm>
          <a:prstGeom prst="rect">
            <a:avLst/>
          </a:prstGeom>
        </p:spPr>
        <p:txBody>
          <a:bodyPr vert="horz" lIns="91391" tIns="45696" rIns="91391" bIns="45696" rtlCol="0" anchor="ctr">
            <a:no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sz="3200" smtClean="0">
                <a:latin typeface="Arial-Rounded" pitchFamily="34" charset="0"/>
                <a:ea typeface="Arial-Rounded" pitchFamily="34" charset="0"/>
                <a:cs typeface="Arial-Rounded" pitchFamily="34" charset="0"/>
              </a:rPr>
              <a:t>So sánh trường học của bạn nhỏ trong bài </a:t>
            </a:r>
            <a:r>
              <a:rPr lang="en-US" sz="3200" i="1" smtClean="0">
                <a:latin typeface="Arial-Rounded" pitchFamily="34" charset="0"/>
                <a:ea typeface="Arial-Rounded" pitchFamily="34" charset="0"/>
                <a:cs typeface="Arial-Rounded" pitchFamily="34" charset="0"/>
              </a:rPr>
              <a:t>Đi học </a:t>
            </a:r>
            <a:r>
              <a:rPr lang="en-US" sz="3200" smtClean="0">
                <a:latin typeface="Arial-Rounded" pitchFamily="34" charset="0"/>
                <a:ea typeface="Arial-Rounded" pitchFamily="34" charset="0"/>
                <a:cs typeface="Arial-Rounded" pitchFamily="34" charset="0"/>
              </a:rPr>
              <a:t>với trường học của em </a:t>
            </a:r>
            <a:endParaRPr lang="en-US" sz="3200">
              <a:latin typeface="Arial-Rounded" pitchFamily="34" charset="0"/>
              <a:ea typeface="Arial-Rounded" pitchFamily="34" charset="0"/>
              <a:cs typeface="Arial-Rounded" pitchFamily="34" charset="0"/>
            </a:endParaRPr>
          </a:p>
        </p:txBody>
      </p:sp>
      <p:sp>
        <p:nvSpPr>
          <p:cNvPr id="5" name="Title 1"/>
          <p:cNvSpPr txBox="1">
            <a:spLocks/>
          </p:cNvSpPr>
          <p:nvPr/>
        </p:nvSpPr>
        <p:spPr>
          <a:xfrm>
            <a:off x="1059543" y="666750"/>
            <a:ext cx="7779657" cy="857250"/>
          </a:xfrm>
          <a:prstGeom prst="rect">
            <a:avLst/>
          </a:prstGeom>
        </p:spPr>
        <p:txBody>
          <a:bodyPr vert="horz" lIns="91391" tIns="45696" rIns="91391" bIns="45696" rtlCol="0" anchor="ctr">
            <a:no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sz="3200" smtClean="0">
                <a:latin typeface="Arial-Rounded" pitchFamily="34" charset="0"/>
                <a:ea typeface="Arial-Rounded" pitchFamily="34" charset="0"/>
                <a:cs typeface="Arial-Rounded" pitchFamily="34" charset="0"/>
              </a:rPr>
              <a:t>Tìm trong bài </a:t>
            </a:r>
            <a:r>
              <a:rPr lang="en-US" sz="3200" i="1" smtClean="0">
                <a:latin typeface="Arial-Rounded" pitchFamily="34" charset="0"/>
                <a:ea typeface="Arial-Rounded" pitchFamily="34" charset="0"/>
                <a:cs typeface="Arial-Rounded" pitchFamily="34" charset="0"/>
              </a:rPr>
              <a:t>Đi học </a:t>
            </a:r>
            <a:r>
              <a:rPr lang="en-US" sz="3200" smtClean="0">
                <a:latin typeface="Arial-Rounded" pitchFamily="34" charset="0"/>
                <a:ea typeface="Arial-Rounded" pitchFamily="34" charset="0"/>
                <a:cs typeface="Arial-Rounded" pitchFamily="34" charset="0"/>
              </a:rPr>
              <a:t>2</a:t>
            </a:r>
            <a:r>
              <a:rPr lang="en-US" sz="3200" i="1" smtClean="0">
                <a:latin typeface="Arial-Rounded" pitchFamily="34" charset="0"/>
                <a:ea typeface="Arial-Rounded" pitchFamily="34" charset="0"/>
                <a:cs typeface="Arial-Rounded" pitchFamily="34" charset="0"/>
              </a:rPr>
              <a:t> </a:t>
            </a:r>
            <a:r>
              <a:rPr lang="en-US" sz="3200" smtClean="0">
                <a:latin typeface="Arial-Rounded" pitchFamily="34" charset="0"/>
                <a:ea typeface="Arial-Rounded" pitchFamily="34" charset="0"/>
                <a:cs typeface="Arial-Rounded" pitchFamily="34" charset="0"/>
              </a:rPr>
              <a:t>tiếng cùng vần với nhau</a:t>
            </a:r>
            <a:endParaRPr lang="en-US" sz="3200">
              <a:latin typeface="Arial-Rounded" pitchFamily="34" charset="0"/>
              <a:ea typeface="Arial-Rounded" pitchFamily="34" charset="0"/>
              <a:cs typeface="Arial-Rounded" pitchFamily="34"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97" y="3283802"/>
            <a:ext cx="1029746" cy="95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22"/>
          <a:stretch/>
        </p:blipFill>
        <p:spPr bwMode="auto">
          <a:xfrm>
            <a:off x="-6590" y="1970938"/>
            <a:ext cx="1012369" cy="865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820"/>
          <a:stretch/>
        </p:blipFill>
        <p:spPr bwMode="auto">
          <a:xfrm>
            <a:off x="-2209800" y="3409496"/>
            <a:ext cx="1125856" cy="1155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295" y="619465"/>
            <a:ext cx="949356" cy="834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96200" y="157034"/>
            <a:ext cx="1685925" cy="136696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96197" y="1533071"/>
            <a:ext cx="1685925" cy="1366966"/>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96198" y="2875188"/>
            <a:ext cx="1685925" cy="1366966"/>
          </a:xfrm>
          <a:prstGeom prst="rect">
            <a:avLst/>
          </a:prstGeom>
        </p:spPr>
      </p:pic>
    </p:spTree>
    <p:extLst>
      <p:ext uri="{BB962C8B-B14F-4D97-AF65-F5344CB8AC3E}">
        <p14:creationId xmlns:p14="http://schemas.microsoft.com/office/powerpoint/2010/main" val="135932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30"/>
                                        </p:tgtEl>
                                        <p:attrNameLst>
                                          <p:attrName>r</p:attrName>
                                        </p:attrNameLst>
                                      </p:cBhvr>
                                    </p:animRot>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mph" presetSubtype="0" fill="hold" nodeType="clickEffect">
                                  <p:stCondLst>
                                    <p:cond delay="0"/>
                                  </p:stCondLst>
                                  <p:childTnLst>
                                    <p:animRot by="21600000">
                                      <p:cBhvr>
                                        <p:cTn id="19" dur="2000" fill="hold"/>
                                        <p:tgtEl>
                                          <p:spTgt spid="1028"/>
                                        </p:tgtEl>
                                        <p:attrNameLst>
                                          <p:attrName>r</p:attrName>
                                        </p:attrNameLst>
                                      </p:cBhvr>
                                    </p:animRo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mph" presetSubtype="0" fill="hold" nodeType="clickEffect">
                                  <p:stCondLst>
                                    <p:cond delay="0"/>
                                  </p:stCondLst>
                                  <p:childTnLst>
                                    <p:animRot by="21600000">
                                      <p:cBhvr>
                                        <p:cTn id="32" dur="2000" fill="hold"/>
                                        <p:tgtEl>
                                          <p:spTgt spid="1027"/>
                                        </p:tgtEl>
                                        <p:attrNameLst>
                                          <p:attrName>r</p:attrName>
                                        </p:attrNameLst>
                                      </p:cBhvr>
                                    </p:animRo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14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215" y="355022"/>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54" tIns="45678" rIns="91354" bIns="45678"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54" tIns="45678" rIns="91354" bIns="45678" spcCol="0" rtlCol="0" anchor="ctr"/>
          <a:lstStyle/>
          <a:p>
            <a:pPr algn="ctr"/>
            <a:endParaRPr lang="en-US"/>
          </a:p>
        </p:txBody>
      </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5000"/>
          </a:stretch>
        </a:blipFill>
        <a:effectLst/>
      </p:bgPr>
    </p:bg>
    <p:spTree>
      <p:nvGrpSpPr>
        <p:cNvPr id="1" name=""/>
        <p:cNvGrpSpPr/>
        <p:nvPr/>
      </p:nvGrpSpPr>
      <p:grpSpPr>
        <a:xfrm>
          <a:off x="0" y="0"/>
          <a:ext cx="0" cy="0"/>
          <a:chOff x="0" y="0"/>
          <a:chExt cx="0" cy="0"/>
        </a:xfrm>
      </p:grpSpPr>
      <p:sp>
        <p:nvSpPr>
          <p:cNvPr id="4" name="TextBox 3"/>
          <p:cNvSpPr txBox="1"/>
          <p:nvPr/>
        </p:nvSpPr>
        <p:spPr>
          <a:xfrm>
            <a:off x="1505862" y="742950"/>
            <a:ext cx="6705600" cy="1200256"/>
          </a:xfrm>
          <a:prstGeom prst="rect">
            <a:avLst/>
          </a:prstGeom>
          <a:noFill/>
          <a:ln>
            <a:noFill/>
          </a:ln>
        </p:spPr>
        <p:txBody>
          <a:bodyPr wrap="square" lIns="91367" tIns="45684" rIns="91367" bIns="45684" rtlCol="0">
            <a:spAutoFit/>
          </a:bodyPr>
          <a:lstStyle/>
          <a:p>
            <a:pPr algn="just"/>
            <a:r>
              <a:rPr lang="en-US" sz="2400" b="1" smtClean="0">
                <a:solidFill>
                  <a:schemeClr val="bg1"/>
                </a:solidFill>
                <a:latin typeface="Arial-Rounded" pitchFamily="34" charset="0"/>
                <a:ea typeface="Arial-Rounded" pitchFamily="34" charset="0"/>
                <a:cs typeface="Arial-Rounded" pitchFamily="34" charset="0"/>
              </a:rPr>
              <a:t>                      </a:t>
            </a:r>
            <a:r>
              <a:rPr lang="en-US" sz="2400" b="1" smtClean="0">
                <a:solidFill>
                  <a:schemeClr val="bg1"/>
                </a:solidFill>
                <a:latin typeface="HP001 Kieu 2 5H" pitchFamily="34" charset="0"/>
                <a:ea typeface="Arial-Rounded" pitchFamily="34" charset="0"/>
                <a:cs typeface="Arial-Rounded" pitchFamily="34" charset="0"/>
              </a:rPr>
              <a:t>Dặn </a:t>
            </a:r>
            <a:r>
              <a:rPr lang="en-US" sz="2400" b="1">
                <a:solidFill>
                  <a:schemeClr val="bg1"/>
                </a:solidFill>
                <a:latin typeface="HP001 Kieu 2 5H" pitchFamily="34" charset="0"/>
                <a:ea typeface="Arial-Rounded" pitchFamily="34" charset="0"/>
                <a:cs typeface="Arial-Rounded" pitchFamily="34" charset="0"/>
              </a:rPr>
              <a:t>dò</a:t>
            </a:r>
            <a:r>
              <a:rPr lang="en-US" sz="2400" b="1" smtClean="0">
                <a:solidFill>
                  <a:schemeClr val="bg1"/>
                </a:solidFill>
                <a:latin typeface="HP001 Kieu 2 5H" pitchFamily="34" charset="0"/>
                <a:ea typeface="Arial-Rounded" pitchFamily="34" charset="0"/>
                <a:cs typeface="Arial-Rounded" pitchFamily="34" charset="0"/>
              </a:rPr>
              <a:t>:</a:t>
            </a:r>
          </a:p>
          <a:p>
            <a:pPr algn="just"/>
            <a:r>
              <a:rPr lang="en-US" sz="2400" b="1" smtClean="0">
                <a:solidFill>
                  <a:schemeClr val="bg1"/>
                </a:solidFill>
                <a:latin typeface="HP001 Kieu 2 5H" pitchFamily="34" charset="0"/>
                <a:ea typeface="Arial-Rounded" pitchFamily="34" charset="0"/>
                <a:cs typeface="Arial-Rounded" pitchFamily="34" charset="0"/>
              </a:rPr>
              <a:t>+ Ôn bài: </a:t>
            </a:r>
            <a:r>
              <a:rPr lang="en-US" sz="2400" b="1" i="1">
                <a:solidFill>
                  <a:schemeClr val="bg1"/>
                </a:solidFill>
                <a:latin typeface="HP001 Kieu 2 5H" pitchFamily="34" charset="0"/>
                <a:ea typeface="Arial-Rounded" pitchFamily="34" charset="0"/>
                <a:cs typeface="Arial-Rounded" pitchFamily="34" charset="0"/>
              </a:rPr>
              <a:t>H</a:t>
            </a:r>
            <a:r>
              <a:rPr lang="en-US" sz="2400" b="1" i="1" smtClean="0">
                <a:solidFill>
                  <a:schemeClr val="bg1"/>
                </a:solidFill>
                <a:latin typeface="HP001 Kieu 2 5H" pitchFamily="34" charset="0"/>
                <a:ea typeface="Arial-Rounded" pitchFamily="34" charset="0"/>
                <a:cs typeface="Arial-Rounded" pitchFamily="34" charset="0"/>
              </a:rPr>
              <a:t>oa yêu thương  </a:t>
            </a:r>
            <a:r>
              <a:rPr lang="en-US" sz="2400" b="1" smtClean="0">
                <a:solidFill>
                  <a:schemeClr val="bg1"/>
                </a:solidFill>
                <a:latin typeface="HP001 Kieu 2 5H" pitchFamily="34" charset="0"/>
                <a:ea typeface="Arial-Rounded" pitchFamily="34" charset="0"/>
                <a:cs typeface="Arial-Rounded" pitchFamily="34" charset="0"/>
              </a:rPr>
              <a:t>trang 50, 51</a:t>
            </a:r>
            <a:endParaRPr lang="en-US" sz="2400" b="1" i="1">
              <a:solidFill>
                <a:schemeClr val="bg1"/>
              </a:solidFill>
              <a:latin typeface="HP001 Kieu 2 5H" pitchFamily="34" charset="0"/>
              <a:ea typeface="Arial-Rounded" pitchFamily="34" charset="0"/>
              <a:cs typeface="Arial-Rounded" pitchFamily="34" charset="0"/>
            </a:endParaRPr>
          </a:p>
          <a:p>
            <a:pPr algn="just"/>
            <a:r>
              <a:rPr lang="en-US" sz="2400" b="1" smtClean="0">
                <a:solidFill>
                  <a:schemeClr val="bg1"/>
                </a:solidFill>
                <a:latin typeface="HP001 Kieu 2 5H" pitchFamily="34" charset="0"/>
                <a:ea typeface="Arial-Rounded" pitchFamily="34" charset="0"/>
                <a:cs typeface="Arial-Rounded" pitchFamily="34" charset="0"/>
              </a:rPr>
              <a:t>+ </a:t>
            </a:r>
            <a:r>
              <a:rPr lang="en-US" sz="2400" b="1">
                <a:solidFill>
                  <a:schemeClr val="bg1"/>
                </a:solidFill>
                <a:latin typeface="HP001 Kieu 2 5H" pitchFamily="34" charset="0"/>
                <a:ea typeface="Arial-Rounded" pitchFamily="34" charset="0"/>
                <a:cs typeface="Arial-Rounded" pitchFamily="34" charset="0"/>
              </a:rPr>
              <a:t>Xem bài trang </a:t>
            </a:r>
            <a:r>
              <a:rPr lang="en-US" sz="2400" b="1" smtClean="0">
                <a:solidFill>
                  <a:schemeClr val="bg1"/>
                </a:solidFill>
                <a:latin typeface="HP001 Kieu 2 5H" pitchFamily="34" charset="0"/>
                <a:ea typeface="Arial-Rounded" pitchFamily="34" charset="0"/>
                <a:cs typeface="Arial-Rounded" pitchFamily="34" charset="0"/>
              </a:rPr>
              <a:t>52, </a:t>
            </a:r>
            <a:r>
              <a:rPr lang="en-US" sz="2400" b="1">
                <a:solidFill>
                  <a:schemeClr val="bg1"/>
                </a:solidFill>
                <a:latin typeface="HP001 Kieu 2 5H" pitchFamily="34" charset="0"/>
                <a:ea typeface="Arial-Rounded" pitchFamily="34" charset="0"/>
                <a:cs typeface="Arial-Rounded" pitchFamily="34" charset="0"/>
              </a:rPr>
              <a:t>trang </a:t>
            </a:r>
            <a:r>
              <a:rPr lang="en-US" sz="2400" b="1" smtClean="0">
                <a:solidFill>
                  <a:schemeClr val="bg1"/>
                </a:solidFill>
                <a:latin typeface="HP001 Kieu 2 5H" pitchFamily="34" charset="0"/>
                <a:ea typeface="Arial-Rounded" pitchFamily="34" charset="0"/>
                <a:cs typeface="Arial-Rounded" pitchFamily="34" charset="0"/>
              </a:rPr>
              <a:t>53.</a:t>
            </a:r>
            <a:endParaRPr lang="en-US" sz="2400" b="1">
              <a:solidFill>
                <a:schemeClr val="bg1"/>
              </a:solidFill>
              <a:latin typeface="HP001 Kieu 2 5H" pitchFamily="34" charset="0"/>
              <a:ea typeface="Arial-Rounded" pitchFamily="34" charset="0"/>
              <a:cs typeface="Arial-Rounded" pitchFamily="34" charset="0"/>
            </a:endParaRPr>
          </a:p>
        </p:txBody>
      </p:sp>
      <p:sp>
        <p:nvSpPr>
          <p:cNvPr id="3" name="Rectangle 2"/>
          <p:cNvSpPr/>
          <p:nvPr/>
        </p:nvSpPr>
        <p:spPr>
          <a:xfrm>
            <a:off x="0" y="5010150"/>
            <a:ext cx="9144000" cy="133350"/>
          </a:xfrm>
          <a:prstGeom prst="rect">
            <a:avLst/>
          </a:prstGeom>
          <a:solidFill>
            <a:srgbClr val="F3CEF6"/>
          </a:solidFill>
          <a:ln>
            <a:noFill/>
          </a:ln>
        </p:spPr>
        <p:style>
          <a:lnRef idx="2">
            <a:schemeClr val="accent1">
              <a:shade val="50000"/>
            </a:schemeClr>
          </a:lnRef>
          <a:fillRef idx="1">
            <a:schemeClr val="accent1"/>
          </a:fillRef>
          <a:effectRef idx="0">
            <a:schemeClr val="accent1"/>
          </a:effectRef>
          <a:fontRef idx="minor">
            <a:schemeClr val="lt1"/>
          </a:fontRef>
        </p:style>
        <p:txBody>
          <a:bodyPr lIns="91354" tIns="45678" rIns="91354" bIns="45678" spcCol="0" rtlCol="0" anchor="ctr"/>
          <a:lstStyle/>
          <a:p>
            <a:pPr algn="ctr"/>
            <a:endParaRPr lang="en-US"/>
          </a:p>
        </p:txBody>
      </p:sp>
      <p:sp>
        <p:nvSpPr>
          <p:cNvPr id="5" name="Rectangle 4"/>
          <p:cNvSpPr/>
          <p:nvPr/>
        </p:nvSpPr>
        <p:spPr>
          <a:xfrm>
            <a:off x="0" y="-12700"/>
            <a:ext cx="9144000" cy="133350"/>
          </a:xfrm>
          <a:prstGeom prst="rect">
            <a:avLst/>
          </a:prstGeom>
          <a:solidFill>
            <a:srgbClr val="F3CEF6"/>
          </a:solidFill>
          <a:ln>
            <a:noFill/>
          </a:ln>
        </p:spPr>
        <p:style>
          <a:lnRef idx="2">
            <a:schemeClr val="accent1">
              <a:shade val="50000"/>
            </a:schemeClr>
          </a:lnRef>
          <a:fillRef idx="1">
            <a:schemeClr val="accent1"/>
          </a:fillRef>
          <a:effectRef idx="0">
            <a:schemeClr val="accent1"/>
          </a:effectRef>
          <a:fontRef idx="minor">
            <a:schemeClr val="lt1"/>
          </a:fontRef>
        </p:style>
        <p:txBody>
          <a:bodyPr lIns="91354" tIns="45678" rIns="91354" bIns="45678" spcCol="0" rtlCol="0" anchor="ctr"/>
          <a:lstStyle/>
          <a:p>
            <a:pPr algn="ctr"/>
            <a:endParaRPr lang="en-US"/>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grpSp>
        <p:nvGrpSpPr>
          <p:cNvPr id="2" name="Group 1"/>
          <p:cNvGrpSpPr/>
          <p:nvPr/>
        </p:nvGrpSpPr>
        <p:grpSpPr>
          <a:xfrm>
            <a:off x="2400655" y="2152115"/>
            <a:ext cx="499388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CC27D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a:solidFill>
            <a:srgbClr val="A71FB1"/>
          </a:solidFill>
        </p:grpSpPr>
        <p:sp>
          <p:nvSpPr>
            <p:cNvPr id="9" name="Oval 8"/>
            <p:cNvSpPr/>
            <p:nvPr/>
          </p:nvSpPr>
          <p:spPr>
            <a:xfrm>
              <a:off x="1212273" y="1084984"/>
              <a:ext cx="992332" cy="9923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rgbClr val="A71FB1"/>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676400" y="461345"/>
            <a:ext cx="7304442"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TRƯỜNG MẾN YÊU</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3</a:t>
            </a:r>
            <a:endParaRPr lang="en-US" sz="3200" b="1">
              <a:solidFill>
                <a:schemeClr val="bg1"/>
              </a:solidFill>
              <a:latin typeface="Arial Rounded MT Bold" pitchFamily="34" charset="0"/>
              <a:ea typeface="Arial-Rounded" pitchFamily="34" charset="0"/>
              <a:cs typeface="Times New Roman" pitchFamily="18" charset="0"/>
            </a:endParaRPr>
          </a:p>
        </p:txBody>
      </p:sp>
      <p:sp>
        <p:nvSpPr>
          <p:cNvPr id="24" name="TextBox 23"/>
          <p:cNvSpPr txBox="1"/>
          <p:nvPr/>
        </p:nvSpPr>
        <p:spPr>
          <a:xfrm>
            <a:off x="2084293" y="2289089"/>
            <a:ext cx="5121462" cy="646282"/>
          </a:xfrm>
          <a:prstGeom prst="rect">
            <a:avLst/>
          </a:prstGeom>
          <a:noFill/>
        </p:spPr>
        <p:txBody>
          <a:bodyPr wrap="square" lIns="91391" tIns="45696" rIns="91391" bIns="45696" rtlCol="0">
            <a:spAutoFit/>
          </a:bodyPr>
          <a:lstStyle/>
          <a:p>
            <a:pPr algn="ctr"/>
            <a:r>
              <a:rPr lang="en-US" sz="3600" b="1" smtClean="0">
                <a:solidFill>
                  <a:srgbClr val="A71FB1"/>
                </a:solidFill>
                <a:latin typeface="Arial-Rounded" pitchFamily="34" charset="0"/>
                <a:ea typeface="Arial-Rounded" pitchFamily="34" charset="0"/>
                <a:cs typeface="Arial-Rounded" pitchFamily="34" charset="0"/>
              </a:rPr>
              <a:t>HOA YÊU THƯƠNG</a:t>
            </a:r>
            <a:endParaRPr lang="en-US" sz="3600" b="1">
              <a:solidFill>
                <a:srgbClr val="A71FB1"/>
              </a:solidFill>
              <a:latin typeface="Arial-Rounded" pitchFamily="34" charset="0"/>
              <a:ea typeface="Arial-Rounded" pitchFamily="34" charset="0"/>
              <a:cs typeface="Arial-Rounded" pitchFamily="34" charset="0"/>
            </a:endParaRPr>
          </a:p>
        </p:txBody>
      </p:sp>
      <p:grpSp>
        <p:nvGrpSpPr>
          <p:cNvPr id="20" name="Group 19"/>
          <p:cNvGrpSpPr/>
          <p:nvPr/>
        </p:nvGrpSpPr>
        <p:grpSpPr>
          <a:xfrm>
            <a:off x="-659634" y="-848744"/>
            <a:ext cx="2469633" cy="2296731"/>
            <a:chOff x="-2957976" y="-1125796"/>
            <a:chExt cx="2469633" cy="2296731"/>
          </a:xfrm>
        </p:grpSpPr>
        <p:sp>
          <p:nvSpPr>
            <p:cNvPr id="22" name="Oval 21"/>
            <p:cNvSpPr/>
            <p:nvPr/>
          </p:nvSpPr>
          <p:spPr>
            <a:xfrm rot="9814622">
              <a:off x="-2957976" y="-1125796"/>
              <a:ext cx="2469633" cy="229673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968493">
              <a:off x="-2721155" y="-827037"/>
              <a:ext cx="2069022" cy="193101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12700" y="178394"/>
            <a:ext cx="1341530" cy="1107911"/>
          </a:xfrm>
          <a:prstGeom prst="rect">
            <a:avLst/>
          </a:prstGeom>
          <a:noFill/>
        </p:spPr>
        <p:txBody>
          <a:bodyPr wrap="square" lIns="91354" tIns="45678" rIns="91354" bIns="45678" rtlCol="0">
            <a:spAutoFit/>
          </a:bodyPr>
          <a:lstStyle/>
          <a:p>
            <a:pPr algn="ctr"/>
            <a:r>
              <a:rPr lang="en-US" sz="6600" b="1">
                <a:solidFill>
                  <a:srgbClr val="7030A0"/>
                </a:solidFill>
                <a:latin typeface="Arial Rounded MT Bold" pitchFamily="34" charset="0"/>
                <a:ea typeface="Arial-Rounded" pitchFamily="34" charset="0"/>
                <a:cs typeface="Times New Roman" pitchFamily="18" charset="0"/>
              </a:rPr>
              <a:t>3</a:t>
            </a:r>
          </a:p>
        </p:txBody>
      </p:sp>
    </p:spTree>
    <p:extLst>
      <p:ext uri="{BB962C8B-B14F-4D97-AF65-F5344CB8AC3E}">
        <p14:creationId xmlns:p14="http://schemas.microsoft.com/office/powerpoint/2010/main" val="5301263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09550" y="112566"/>
            <a:ext cx="609600" cy="6096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1</a:t>
            </a:r>
          </a:p>
        </p:txBody>
      </p:sp>
      <p:sp>
        <p:nvSpPr>
          <p:cNvPr id="9" name="TextBox 8"/>
          <p:cNvSpPr txBox="1"/>
          <p:nvPr/>
        </p:nvSpPr>
        <p:spPr>
          <a:xfrm>
            <a:off x="819150" y="201863"/>
            <a:ext cx="7391400" cy="461616"/>
          </a:xfrm>
          <a:prstGeom prst="rect">
            <a:avLst/>
          </a:prstGeom>
          <a:noFill/>
        </p:spPr>
        <p:txBody>
          <a:bodyPr wrap="square" lIns="91391" tIns="45696" rIns="91391" bIns="45696" rtlCol="0">
            <a:spAutoFit/>
          </a:bodyPr>
          <a:lstStyle/>
          <a:p>
            <a:pPr algn="just"/>
            <a:r>
              <a:rPr lang="en-US" sz="2400" b="1" smtClean="0">
                <a:latin typeface="Arial-Rounded" pitchFamily="34" charset="0"/>
                <a:ea typeface="Arial-Rounded" pitchFamily="34" charset="0"/>
                <a:cs typeface="Arial-Rounded" pitchFamily="34" charset="0"/>
              </a:rPr>
              <a:t>Quan sát tranh</a:t>
            </a:r>
            <a:endParaRPr lang="en-US" sz="2400" b="1">
              <a:latin typeface="Arial-Rounded" pitchFamily="34" charset="0"/>
              <a:ea typeface="Arial-Rounded" pitchFamily="34" charset="0"/>
              <a:cs typeface="Arial-Rounded" pitchFamily="34" charset="0"/>
            </a:endParaRPr>
          </a:p>
        </p:txBody>
      </p:sp>
      <p:sp>
        <p:nvSpPr>
          <p:cNvPr id="10" name="TextBox 9"/>
          <p:cNvSpPr txBox="1"/>
          <p:nvPr/>
        </p:nvSpPr>
        <p:spPr>
          <a:xfrm>
            <a:off x="819150" y="715820"/>
            <a:ext cx="7391400" cy="830948"/>
          </a:xfrm>
          <a:prstGeom prst="rect">
            <a:avLst/>
          </a:prstGeom>
          <a:noFill/>
        </p:spPr>
        <p:txBody>
          <a:bodyPr wrap="square" lIns="91391" tIns="45696" rIns="91391" bIns="45696" rtlCol="0">
            <a:spAutoFit/>
          </a:bodyPr>
          <a:lstStyle/>
          <a:p>
            <a:pPr marL="457200" indent="-457200" algn="just">
              <a:buAutoNum type="alphaLcPeriod"/>
            </a:pPr>
            <a:r>
              <a:rPr lang="en-US" sz="2400" smtClean="0">
                <a:latin typeface="Arial-Rounded" pitchFamily="34" charset="0"/>
                <a:ea typeface="Arial-Rounded" pitchFamily="34" charset="0"/>
                <a:cs typeface="Arial-Rounded" pitchFamily="34" charset="0"/>
              </a:rPr>
              <a:t>Nói về việc làm của cô giáo trong tranh</a:t>
            </a:r>
          </a:p>
          <a:p>
            <a:pPr marL="457200" indent="-457200" algn="just">
              <a:buAutoNum type="alphaLcPeriod"/>
            </a:pPr>
            <a:r>
              <a:rPr lang="en-US" sz="2400" smtClean="0">
                <a:latin typeface="Arial-Rounded" pitchFamily="34" charset="0"/>
                <a:ea typeface="Arial-Rounded" pitchFamily="34" charset="0"/>
                <a:cs typeface="Arial-Rounded" pitchFamily="34" charset="0"/>
              </a:rPr>
              <a:t>Nói về thầy giáo hoặc cô giáo của em</a:t>
            </a:r>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280" t="32813" r="21376" b="22656"/>
          <a:stretch/>
        </p:blipFill>
        <p:spPr bwMode="auto">
          <a:xfrm>
            <a:off x="914400" y="1616616"/>
            <a:ext cx="7333052" cy="3317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rgbClr val="A521AF"/>
          </a:solidFill>
          <a:ln>
            <a:no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35"/>
          </a:xfrm>
          <a:prstGeom prst="rect">
            <a:avLst/>
          </a:prstGeom>
          <a:noFill/>
        </p:spPr>
        <p:txBody>
          <a:bodyPr wrap="square" lIns="91354" tIns="45678" rIns="91354" bIns="45678"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1584614" y="358386"/>
            <a:ext cx="5947064" cy="523135"/>
          </a:xfrm>
          <a:prstGeom prst="rect">
            <a:avLst/>
          </a:prstGeom>
          <a:noFill/>
        </p:spPr>
        <p:txBody>
          <a:bodyPr wrap="square" lIns="91354" tIns="45678" rIns="91354" bIns="45678" rtlCol="0">
            <a:spAutoFit/>
          </a:bodyPr>
          <a:lstStyle/>
          <a:p>
            <a:pPr algn="ctr"/>
            <a:r>
              <a:rPr lang="en-US" sz="2800" b="1" smtClean="0">
                <a:latin typeface="Arial-Rounded" pitchFamily="34" charset="0"/>
                <a:ea typeface="Arial-Rounded" pitchFamily="34" charset="0"/>
                <a:cs typeface="Arial-Rounded" pitchFamily="34" charset="0"/>
              </a:rPr>
              <a:t>Hoa yêu  thương</a:t>
            </a:r>
            <a:endParaRPr lang="en-US" sz="2800" b="1">
              <a:latin typeface="Arial Rounded MT Bold" pitchFamily="34" charset="0"/>
              <a:ea typeface="Arial-Rounded" pitchFamily="34" charset="0"/>
              <a:cs typeface="Arial-Rounded" pitchFamily="34" charset="0"/>
            </a:endParaRPr>
          </a:p>
        </p:txBody>
      </p:sp>
      <p:sp>
        <p:nvSpPr>
          <p:cNvPr id="5" name="TextBox 4"/>
          <p:cNvSpPr txBox="1"/>
          <p:nvPr/>
        </p:nvSpPr>
        <p:spPr>
          <a:xfrm>
            <a:off x="62346" y="880978"/>
            <a:ext cx="8991600" cy="3939455"/>
          </a:xfrm>
          <a:prstGeom prst="rect">
            <a:avLst/>
          </a:prstGeom>
          <a:noFill/>
        </p:spPr>
        <p:txBody>
          <a:bodyPr wrap="square" lIns="91354" tIns="45678" rIns="91354" bIns="45678" rtlCol="0">
            <a:spAutoFit/>
          </a:bodyPr>
          <a:lstStyle/>
          <a:p>
            <a:pPr algn="just"/>
            <a:r>
              <a:rPr lang="en-US" sz="2500" smtClean="0">
                <a:latin typeface="Arial-Rounded" pitchFamily="34" charset="0"/>
                <a:ea typeface="Arial-Rounded" pitchFamily="34" charset="0"/>
                <a:cs typeface="Arial-Rounded" pitchFamily="34" charset="0"/>
              </a:rPr>
              <a:t>	Hôm nay cô giáo cho lớp vẽ những gì yêu thích. Tuệ An hí hoáy vẽ siêu nhân áo đỏ, thắt lưng vàng. Gia Huy say sưa vẽ mèo máy, tỉ mỉ tô cái ria cong cong.</a:t>
            </a:r>
          </a:p>
          <a:p>
            <a:pPr algn="just"/>
            <a:r>
              <a:rPr lang="en-US" sz="2500">
                <a:latin typeface="Arial-Rounded" pitchFamily="34" charset="0"/>
                <a:ea typeface="Arial-Rounded" pitchFamily="34" charset="0"/>
                <a:cs typeface="Arial-Rounded" pitchFamily="34" charset="0"/>
              </a:rPr>
              <a:t>	</a:t>
            </a:r>
            <a:r>
              <a:rPr lang="en-US" sz="2500" smtClean="0">
                <a:latin typeface="Arial-Rounded" pitchFamily="34" charset="0"/>
                <a:ea typeface="Arial-Rounded" pitchFamily="34" charset="0"/>
                <a:cs typeface="Arial-Rounded" pitchFamily="34" charset="0"/>
              </a:rPr>
              <a:t>Cuối giờ, chúng tôi mang tranh đính lên bảng. Mọi ánh mắt đều hướng về bức tranh bông hoa bốn cánh của Hà. Trên mỗi cánh hoa ghi tên một tổ trong lớp. Giữa nhụy hoa là cô giáo cười rất tươi. Bên dưới có dòng chữ nắn nót “Hoa yêu thương”. Ai cũng thấy có mình trong tranh. Chúng tôi treo bức tranh ở góc sáng tạo của lớp.</a:t>
            </a:r>
          </a:p>
          <a:p>
            <a:pPr algn="just"/>
            <a:r>
              <a:rPr lang="en-US" sz="2500" smtClean="0">
                <a:latin typeface="Arial-Rounded" pitchFamily="34" charset="0"/>
                <a:ea typeface="Arial-Rounded" pitchFamily="34" charset="0"/>
                <a:cs typeface="Arial-Rounded" pitchFamily="34" charset="0"/>
              </a:rPr>
              <a:t>			                                                          (Phạm Thủy)</a:t>
            </a: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000" b="1">
                <a:solidFill>
                  <a:schemeClr val="tx1"/>
                </a:solidFill>
                <a:latin typeface="Arial-Rounded" pitchFamily="34" charset="0"/>
                <a:ea typeface="Arial-Rounded" pitchFamily="34" charset="0"/>
                <a:cs typeface="Arial-Rounded" pitchFamily="34" charset="0"/>
              </a:rPr>
              <a:t>Đọc mẫu</a:t>
            </a: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 y="0"/>
            <a:ext cx="896983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66232" y="4357483"/>
            <a:ext cx="7773005" cy="584703"/>
          </a:xfrm>
          <a:prstGeom prst="rect">
            <a:avLst/>
          </a:prstGeom>
          <a:solidFill>
            <a:srgbClr val="F3CEF6"/>
          </a:solidFill>
        </p:spPr>
        <p:txBody>
          <a:bodyPr wrap="square" lIns="91367" tIns="45684" rIns="91367" bIns="45684" rtlCol="0">
            <a:spAutoFit/>
          </a:bodyPr>
          <a:lstStyle/>
          <a:p>
            <a:r>
              <a:rPr lang="en-US" sz="3200">
                <a:latin typeface="Arial-Rounded" pitchFamily="34" charset="0"/>
                <a:ea typeface="Arial-Rounded" pitchFamily="34" charset="0"/>
                <a:cs typeface="Arial-Rounded" pitchFamily="34" charset="0"/>
              </a:rPr>
              <a:t>Em hãy tìm từ khó đọc, khó hiểu trong bài.</a:t>
            </a:r>
          </a:p>
        </p:txBody>
      </p:sp>
      <p:cxnSp>
        <p:nvCxnSpPr>
          <p:cNvPr id="5" name="Straight Connector 4"/>
          <p:cNvCxnSpPr/>
          <p:nvPr/>
        </p:nvCxnSpPr>
        <p:spPr>
          <a:xfrm flipH="1">
            <a:off x="8418062" y="1004783"/>
            <a:ext cx="3884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06813" y="1381578"/>
            <a:ext cx="6900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131573" y="3227614"/>
            <a:ext cx="11080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618109" y="3609522"/>
            <a:ext cx="118843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5392056" y="2849334"/>
            <a:ext cx="1371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796858" y="1743528"/>
            <a:ext cx="65094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484" y="819150"/>
            <a:ext cx="8229600" cy="857250"/>
          </a:xfrm>
          <a:ln>
            <a:noFill/>
          </a:ln>
        </p:spPr>
        <p:txBody>
          <a:bodyPr>
            <a:noAutofit/>
          </a:bodyPr>
          <a:lstStyle/>
          <a:p>
            <a:r>
              <a:rPr lang="en-US" sz="5400" smtClean="0">
                <a:solidFill>
                  <a:srgbClr val="FF0000"/>
                </a:solidFill>
                <a:latin typeface="Arial-Rounded" pitchFamily="34" charset="0"/>
                <a:ea typeface="Arial-Rounded" pitchFamily="34" charset="0"/>
                <a:cs typeface="Arial-Rounded" pitchFamily="34" charset="0"/>
              </a:rPr>
              <a:t>oay        </a:t>
            </a:r>
            <a:r>
              <a:rPr lang="en-US" sz="5400" smtClean="0">
                <a:latin typeface="Arial-Rounded" pitchFamily="34" charset="0"/>
                <a:ea typeface="Arial-Rounded" pitchFamily="34" charset="0"/>
                <a:cs typeface="Arial-Rounded" pitchFamily="34" charset="0"/>
              </a:rPr>
              <a:t> hí hoáy</a:t>
            </a:r>
            <a:endParaRPr lang="en-US" sz="5400">
              <a:latin typeface="Arial-Rounded" pitchFamily="34" charset="0"/>
              <a:ea typeface="Arial-Rounded" pitchFamily="34" charset="0"/>
              <a:cs typeface="Arial-Rounded" pitchFamily="34" charset="0"/>
            </a:endParaRPr>
          </a:p>
        </p:txBody>
      </p:sp>
      <p:cxnSp>
        <p:nvCxnSpPr>
          <p:cNvPr id="4" name="Straight Arrow Connector 3"/>
          <p:cNvCxnSpPr/>
          <p:nvPr/>
        </p:nvCxnSpPr>
        <p:spPr>
          <a:xfrm>
            <a:off x="3526968" y="1337977"/>
            <a:ext cx="914400" cy="0"/>
          </a:xfrm>
          <a:prstGeom prst="straightConnector1">
            <a:avLst/>
          </a:prstGeom>
          <a:ln w="38100">
            <a:solidFill>
              <a:srgbClr val="8F45C7"/>
            </a:solidFill>
            <a:tailEnd type="arrow"/>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239484" y="3105150"/>
            <a:ext cx="8229600" cy="857250"/>
          </a:xfrm>
          <a:prstGeom prst="rect">
            <a:avLst/>
          </a:prstGeom>
          <a:ln>
            <a:noFill/>
          </a:ln>
        </p:spPr>
        <p:txBody>
          <a:bodyPr vert="horz" lIns="91354" tIns="45678" rIns="91354" bIns="45678" rtlCol="0" anchor="ctr">
            <a:noAutofit/>
          </a:bodyPr>
          <a:lstStyle>
            <a:lvl1pPr algn="ctr" defTabSz="913545" rtl="0" eaLnBrk="1" latinLnBrk="0" hangingPunct="1">
              <a:spcBef>
                <a:spcPct val="0"/>
              </a:spcBef>
              <a:buNone/>
              <a:defRPr sz="4400" kern="1200">
                <a:solidFill>
                  <a:schemeClr val="tx1"/>
                </a:solidFill>
                <a:latin typeface="+mj-lt"/>
                <a:ea typeface="+mj-ea"/>
                <a:cs typeface="+mj-cs"/>
              </a:defRPr>
            </a:lvl1pPr>
          </a:lstStyle>
          <a:p>
            <a:pPr algn="just"/>
            <a:r>
              <a:rPr lang="en-US" sz="5400" smtClean="0">
                <a:solidFill>
                  <a:srgbClr val="FF0000"/>
                </a:solidFill>
                <a:latin typeface="Arial-Rounded" pitchFamily="34" charset="0"/>
                <a:ea typeface="Arial-Rounded" pitchFamily="34" charset="0"/>
                <a:cs typeface="Arial-Rounded" pitchFamily="34" charset="0"/>
              </a:rPr>
              <a:t>Hí hoáy</a:t>
            </a:r>
            <a:r>
              <a:rPr lang="en-US" sz="5400" smtClean="0">
                <a:latin typeface="Arial-Rounded" pitchFamily="34" charset="0"/>
                <a:ea typeface="Arial-Rounded" pitchFamily="34" charset="0"/>
                <a:cs typeface="Arial-Rounded" pitchFamily="34" charset="0"/>
              </a:rPr>
              <a:t>: chăm chú và luôn tay làm việc gì đó.</a:t>
            </a:r>
            <a:endParaRPr lang="en-US" sz="54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912864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39485" y="666750"/>
            <a:ext cx="8748486" cy="857250"/>
          </a:xfrm>
        </p:spPr>
        <p:txBody>
          <a:bodyPr>
            <a:normAutofit/>
          </a:bodyPr>
          <a:lstStyle/>
          <a:p>
            <a:pPr algn="just"/>
            <a:r>
              <a:rPr lang="en-US" smtClean="0">
                <a:solidFill>
                  <a:srgbClr val="FF0000"/>
                </a:solidFill>
                <a:latin typeface="Arial-Rounded" pitchFamily="34" charset="0"/>
                <a:ea typeface="Arial-Rounded" pitchFamily="34" charset="0"/>
                <a:cs typeface="Arial-Rounded" pitchFamily="34" charset="0"/>
              </a:rPr>
              <a:t>Tỉ mỉ</a:t>
            </a:r>
            <a:r>
              <a:rPr lang="en-US" smtClean="0">
                <a:latin typeface="Arial-Rounded" pitchFamily="34" charset="0"/>
                <a:ea typeface="Arial-Rounded" pitchFamily="34" charset="0"/>
                <a:cs typeface="Arial-Rounded" pitchFamily="34" charset="0"/>
              </a:rPr>
              <a:t>: kĩ càng từng cái rất nhỏ.</a:t>
            </a:r>
            <a:endParaRPr lang="en-US">
              <a:latin typeface="Arial-Rounded" pitchFamily="34" charset="0"/>
              <a:ea typeface="Arial-Rounded" pitchFamily="34" charset="0"/>
              <a:cs typeface="Arial-Rounded" pitchFamily="34" charset="0"/>
            </a:endParaRPr>
          </a:p>
        </p:txBody>
      </p:sp>
      <p:sp>
        <p:nvSpPr>
          <p:cNvPr id="4" name="Title 1"/>
          <p:cNvSpPr txBox="1">
            <a:spLocks/>
          </p:cNvSpPr>
          <p:nvPr/>
        </p:nvSpPr>
        <p:spPr>
          <a:xfrm>
            <a:off x="228600" y="1581150"/>
            <a:ext cx="8748486" cy="1524000"/>
          </a:xfrm>
          <a:prstGeom prst="rect">
            <a:avLst/>
          </a:prstGeom>
        </p:spPr>
        <p:txBody>
          <a:bodyPr vert="horz" lIns="91354" tIns="45678" rIns="91354" bIns="45678" rtlCol="0" anchor="ctr">
            <a:normAutofit/>
          </a:bodyPr>
          <a:lstStyle>
            <a:lvl1pPr algn="ctr" defTabSz="913545" rtl="0" eaLnBrk="1" latinLnBrk="0" hangingPunct="1">
              <a:spcBef>
                <a:spcPct val="0"/>
              </a:spcBef>
              <a:buNone/>
              <a:defRPr sz="4400" kern="1200">
                <a:solidFill>
                  <a:schemeClr val="tx1"/>
                </a:solidFill>
                <a:latin typeface="+mj-lt"/>
                <a:ea typeface="+mj-ea"/>
                <a:cs typeface="+mj-cs"/>
              </a:defRPr>
            </a:lvl1pPr>
          </a:lstStyle>
          <a:p>
            <a:pPr algn="just"/>
            <a:r>
              <a:rPr lang="en-US" smtClean="0">
                <a:solidFill>
                  <a:srgbClr val="FF0000"/>
                </a:solidFill>
                <a:latin typeface="Arial-Rounded" pitchFamily="34" charset="0"/>
                <a:ea typeface="Arial-Rounded" pitchFamily="34" charset="0"/>
                <a:cs typeface="Arial-Rounded" pitchFamily="34" charset="0"/>
              </a:rPr>
              <a:t>Nắn nót</a:t>
            </a:r>
            <a:r>
              <a:rPr lang="en-US" smtClean="0">
                <a:latin typeface="Arial-Rounded" pitchFamily="34" charset="0"/>
                <a:ea typeface="Arial-Rounded" pitchFamily="34" charset="0"/>
                <a:cs typeface="Arial-Rounded" pitchFamily="34" charset="0"/>
              </a:rPr>
              <a:t>: làm cẩn thận từng tí cho đẹp, cho chuẩn.</a:t>
            </a:r>
            <a:endParaRPr lang="en-US">
              <a:latin typeface="Arial-Rounded" pitchFamily="34" charset="0"/>
              <a:ea typeface="Arial-Rounded" pitchFamily="34" charset="0"/>
              <a:cs typeface="Arial-Rounded" pitchFamily="34" charset="0"/>
            </a:endParaRPr>
          </a:p>
        </p:txBody>
      </p:sp>
      <p:sp>
        <p:nvSpPr>
          <p:cNvPr id="5" name="Title 1"/>
          <p:cNvSpPr txBox="1">
            <a:spLocks/>
          </p:cNvSpPr>
          <p:nvPr/>
        </p:nvSpPr>
        <p:spPr>
          <a:xfrm>
            <a:off x="228600" y="2952750"/>
            <a:ext cx="8748486" cy="1524000"/>
          </a:xfrm>
          <a:prstGeom prst="rect">
            <a:avLst/>
          </a:prstGeom>
        </p:spPr>
        <p:txBody>
          <a:bodyPr vert="horz" lIns="91354" tIns="45678" rIns="91354" bIns="45678" rtlCol="0" anchor="ctr">
            <a:normAutofit/>
          </a:bodyPr>
          <a:lstStyle>
            <a:lvl1pPr algn="ctr" defTabSz="913545" rtl="0" eaLnBrk="1" latinLnBrk="0" hangingPunct="1">
              <a:spcBef>
                <a:spcPct val="0"/>
              </a:spcBef>
              <a:buNone/>
              <a:defRPr sz="4400" kern="1200">
                <a:solidFill>
                  <a:schemeClr val="tx1"/>
                </a:solidFill>
                <a:latin typeface="+mj-lt"/>
                <a:ea typeface="+mj-ea"/>
                <a:cs typeface="+mj-cs"/>
              </a:defRPr>
            </a:lvl1pPr>
          </a:lstStyle>
          <a:p>
            <a:pPr algn="just"/>
            <a:r>
              <a:rPr lang="en-US" smtClean="0">
                <a:solidFill>
                  <a:srgbClr val="FF0000"/>
                </a:solidFill>
                <a:latin typeface="Arial-Rounded" pitchFamily="34" charset="0"/>
                <a:ea typeface="Arial-Rounded" pitchFamily="34" charset="0"/>
                <a:cs typeface="Arial-Rounded" pitchFamily="34" charset="0"/>
              </a:rPr>
              <a:t>Sáng tạo</a:t>
            </a:r>
            <a:r>
              <a:rPr lang="en-US" smtClean="0">
                <a:latin typeface="Arial-Rounded" pitchFamily="34" charset="0"/>
                <a:ea typeface="Arial-Rounded" pitchFamily="34" charset="0"/>
                <a:cs typeface="Arial-Rounded" pitchFamily="34" charset="0"/>
              </a:rPr>
              <a:t>: có cách làm mới.</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558585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Góc Sáng Tạo Với Gỗ Và Quả Thô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514350"/>
            <a:ext cx="5781520" cy="433614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Góc sáng tạo &quot;Khéo tay hay làm&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514350"/>
            <a:ext cx="5781520" cy="4336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9671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684</TotalTime>
  <Words>455</Words>
  <Application>Microsoft Office PowerPoint</Application>
  <PresentationFormat>On-screen Show (16:9)</PresentationFormat>
  <Paragraphs>66</Paragraphs>
  <Slides>21</Slides>
  <Notes>3</Notes>
  <HiddenSlides>0</HiddenSlides>
  <MMClips>1</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Ôn và khởi động</vt:lpstr>
      <vt:lpstr>Học thuộc lòng hai khổ thơ đầu bài thơ Đi học</vt:lpstr>
      <vt:lpstr>PowerPoint Presentation</vt:lpstr>
      <vt:lpstr>PowerPoint Presentation</vt:lpstr>
      <vt:lpstr>PowerPoint Presentation</vt:lpstr>
      <vt:lpstr>PowerPoint Presentation</vt:lpstr>
      <vt:lpstr>oay         hí hoáy</vt:lpstr>
      <vt:lpstr>Tỉ mỉ: kĩ càng từng cái rất nhỏ.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Theo em, có thể đặt tên nào khác cho bức tranh?</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127</cp:revision>
  <dcterms:created xsi:type="dcterms:W3CDTF">2020-12-08T15:48:47Z</dcterms:created>
  <dcterms:modified xsi:type="dcterms:W3CDTF">2021-06-25T09:25:02Z</dcterms:modified>
</cp:coreProperties>
</file>