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59511-A38D-4514-9A5B-26EFEEDCD4B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B6E60-9EE4-45A7-B212-10F98CCB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6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BF4993-748C-5B03-076E-CCCFDA227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7E7F28-A99E-EEDA-7644-D84C714F7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D75B7F-6C47-ECFD-B1C4-1AD57F07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653F30-E9AC-CFBA-1D48-12BB36F6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9B41B9-BEE7-9EE4-0414-5707821D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2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DD1AE-6D36-01D8-4EC0-322957C3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156409-1B6C-8884-16A3-B02FF3499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EAEC37-6538-5139-1F36-6F76D500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142A66-68E8-240B-19AF-A7A75A00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37AB80-B69B-C36F-79D9-49BB9781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9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0F7AA0-1060-DF3E-F9EA-779509E8F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40567B-4358-6BB3-B0F2-B816BE80C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F508F5-A502-3A33-A6FA-1026642A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577C3F-24C7-1AD9-6DCF-1E85E874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89F862-3B1C-D82A-7986-78608622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9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4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7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805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xmlns="" id="{DCBCF809-2464-4682-A031-C39DFEFC9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9584" cy="3529584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6E4BEF2B-FC01-4FCC-ABBF-AFC6A6796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9584"/>
            <a:ext cx="3529584" cy="3529584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xmlns="" id="{52BA5CC9-883F-4FA2-87C8-8680CAC3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-100584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xmlns="" id="{5D4DB596-2930-4935-9A4F-BC206F550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3429000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89900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9C0759-E02C-47CA-8071-33D6965A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17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79809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86611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337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E4329A-42F0-913B-D2D2-E4BD426C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6AFE6-56D7-E257-303C-C0295AD85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67A0A7-4ED7-73C4-B3D5-F40A11FF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C5C173-022F-D918-121B-42B9F03B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588478-5DC2-4F5F-7945-E72089B3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3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71886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80960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9649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0823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079253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4366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51365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09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997E7C-A524-EE3E-E617-37B9CBBC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3088A6-612C-C5BF-654F-CEC71A5AC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95F99D-519D-DA5B-75DE-41BF5CBB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9EA2E9-46E2-8E4B-EAC3-2A0AA5E0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19BF11-808B-2B04-B3C2-482BEF64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1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5CF27-E2B9-089C-777A-63E3DC11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C55E19-689B-3617-F942-BD5A9DDB8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846520-4E0A-6DE5-356B-A85759B97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66E41D-F6B3-6901-13A2-DE08BB0E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93878-6767-405A-A359-46D3B215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56C8FD-338C-2D7E-9309-8216F95D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2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86828-0C46-9EA9-16B0-3A0E951B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84705E-04FB-86E0-2713-A035ADB3E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60645C-9474-C211-A45E-B4C7F5111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0F55F9-D0DB-64ED-66DB-ED3DD0506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0875BA2-4317-3763-09D7-8BADF9456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C25F21-D308-061A-BEC5-98395E59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C3D3B1-9A11-29F0-1E5E-CDF00C0F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2448F7-6EBB-E584-51CF-C59A0353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7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6FFB2-6D20-9EDA-B75C-76968C9F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7FED36-B89D-72C4-8E1D-7A26F445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8C41C1-8C49-AFCC-D0A3-06D5D385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9E7408-3272-723A-848C-9ACE05E9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8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6EB0253-D158-0FE7-BFC1-742284AB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8E8527-E3BB-7D65-2AB3-C9D3B49B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38D920-EC76-0CD3-FDDA-C83EEE95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7396A3-7B31-6D1D-06BD-88367F30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8C8F6-E9A6-D264-BB7C-A8AA860E0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71BE65-8060-C213-05A3-F297E6EA0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72B74C-4F2E-E09F-C7A7-122690972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CEAC62-3CC7-2386-753C-6B712EEC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4F4972-2D75-CCAA-9617-5058D938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7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C52F8-46C6-4EC9-BE93-7F68BBA2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52AF0C-9318-A705-08FD-90823391D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88FC25-16D2-7E2E-D62D-56A809A17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011C98-B11C-59AE-54FB-22570D4E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DD18-ED42-4272-B7FA-AE5A4506F7A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D24760-7BEA-AF60-290C-BCFB11C3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E74451-EF99-99F7-768C-DD3407D2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1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D09248-747F-82A1-3E0D-C31FDFB1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92D564-F46B-478F-9252-9EA5C5EDF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E87728-97FE-69F5-AD10-C53D11F58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CDD18-ED42-4272-B7FA-AE5A4506F7A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4D8663-5517-57C1-C2C4-DA58E1CA9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1BEF2C-45BE-8C80-0242-8154B894A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81D43-C55E-4909-9364-04C418F0D8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F98EF60-3BF5-B65E-A32F-DCB2450CA13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678" y="95941"/>
            <a:ext cx="1557678" cy="1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6F98B802-A3BE-995A-F85F-AFF22C1A2D1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00" y="8654902"/>
            <a:ext cx="1706252" cy="170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8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xmlns="" id="{FF1C7604-1276-AF58-AB98-7D0F87D3E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C1FE233-7134-EF7D-8BC3-59EC11C9BAAA}"/>
              </a:ext>
            </a:extLst>
          </p:cNvPr>
          <p:cNvSpPr/>
          <p:nvPr/>
        </p:nvSpPr>
        <p:spPr>
          <a:xfrm>
            <a:off x="514350" y="380999"/>
            <a:ext cx="10706100" cy="3238501"/>
          </a:xfrm>
          <a:prstGeom prst="roundRect">
            <a:avLst/>
          </a:prstGeom>
          <a:solidFill>
            <a:schemeClr val="lt1">
              <a:alpha val="54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6F1C8B-5CFF-B930-6B22-BC528DA42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32" y="1393973"/>
            <a:ext cx="10211685" cy="2450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2E997CB-7C3F-DA81-FAF5-DF6EEFEA8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80" y="309690"/>
            <a:ext cx="721829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微软雅黑</vt:lpstr>
      <vt:lpstr>宋体</vt:lpstr>
      <vt:lpstr>Arial</vt:lpstr>
      <vt:lpstr>Calibri</vt:lpstr>
      <vt:lpstr>Calibri Light</vt:lpstr>
      <vt:lpstr>Office Theme</vt:lpstr>
      <vt:lpstr>自定义设计方案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25</cp:revision>
  <dcterms:created xsi:type="dcterms:W3CDTF">2024-09-13T02:51:48Z</dcterms:created>
  <dcterms:modified xsi:type="dcterms:W3CDTF">2025-11-05T04:46:01Z</dcterms:modified>
</cp:coreProperties>
</file>