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sldIdLst>
    <p:sldId id="329" r:id="rId2"/>
    <p:sldId id="331" r:id="rId3"/>
    <p:sldId id="332" r:id="rId4"/>
    <p:sldId id="333" r:id="rId5"/>
    <p:sldId id="334" r:id="rId6"/>
    <p:sldId id="335" r:id="rId7"/>
    <p:sldId id="336" r:id="rId8"/>
    <p:sldId id="341" r:id="rId9"/>
    <p:sldId id="343" r:id="rId10"/>
    <p:sldId id="34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E5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6DDD14-6E20-46F1-9E89-0D11E499623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05A369-B68B-4A10-9430-B25532A0B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07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10/9/2025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xmlns="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19668831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945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2566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7917957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07112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3398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1445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4844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09995811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5843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9621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200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35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microsoft.com/office/2007/relationships/hdphoto" Target="../media/hdphoto2.wdp"/><Relationship Id="rId7" Type="http://schemas.openxmlformats.org/officeDocument/2006/relationships/image" Target="../media/image15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xmlns="" id="{E1C58A8A-7ABD-8883-88F3-67F690A8E15F}"/>
              </a:ext>
            </a:extLst>
          </p:cNvPr>
          <p:cNvSpPr/>
          <p:nvPr/>
        </p:nvSpPr>
        <p:spPr>
          <a:xfrm>
            <a:off x="942975" y="109343"/>
            <a:ext cx="9753600" cy="3569736"/>
          </a:xfrm>
          <a:custGeom>
            <a:avLst/>
            <a:gdLst>
              <a:gd name="connsiteX0" fmla="*/ 0 w 9753600"/>
              <a:gd name="connsiteY0" fmla="*/ 357330 h 3569736"/>
              <a:gd name="connsiteX1" fmla="*/ 479899 w 9753600"/>
              <a:gd name="connsiteY1" fmla="*/ 0 h 3569736"/>
              <a:gd name="connsiteX2" fmla="*/ 9273699 w 9753600"/>
              <a:gd name="connsiteY2" fmla="*/ 0 h 3569736"/>
              <a:gd name="connsiteX3" fmla="*/ 9753600 w 9753600"/>
              <a:gd name="connsiteY3" fmla="*/ 357330 h 3569736"/>
              <a:gd name="connsiteX4" fmla="*/ 9753600 w 9753600"/>
              <a:gd name="connsiteY4" fmla="*/ 3212405 h 3569736"/>
              <a:gd name="connsiteX5" fmla="*/ 9273699 w 9753600"/>
              <a:gd name="connsiteY5" fmla="*/ 3569736 h 3569736"/>
              <a:gd name="connsiteX6" fmla="*/ 479899 w 9753600"/>
              <a:gd name="connsiteY6" fmla="*/ 3569736 h 3569736"/>
              <a:gd name="connsiteX7" fmla="*/ 0 w 9753600"/>
              <a:gd name="connsiteY7" fmla="*/ 3212405 h 3569736"/>
              <a:gd name="connsiteX8" fmla="*/ 0 w 9753600"/>
              <a:gd name="connsiteY8" fmla="*/ 357330 h 3569736"/>
              <a:gd name="connsiteX0" fmla="*/ 0 w 9753600"/>
              <a:gd name="connsiteY0" fmla="*/ 357330 h 3569736"/>
              <a:gd name="connsiteX1" fmla="*/ 479899 w 9753600"/>
              <a:gd name="connsiteY1" fmla="*/ 0 h 3569736"/>
              <a:gd name="connsiteX2" fmla="*/ 9273699 w 9753600"/>
              <a:gd name="connsiteY2" fmla="*/ 0 h 3569736"/>
              <a:gd name="connsiteX3" fmla="*/ 9753600 w 9753600"/>
              <a:gd name="connsiteY3" fmla="*/ 357330 h 3569736"/>
              <a:gd name="connsiteX4" fmla="*/ 9753600 w 9753600"/>
              <a:gd name="connsiteY4" fmla="*/ 3212405 h 3569736"/>
              <a:gd name="connsiteX5" fmla="*/ 9273699 w 9753600"/>
              <a:gd name="connsiteY5" fmla="*/ 3569736 h 3569736"/>
              <a:gd name="connsiteX6" fmla="*/ 479899 w 9753600"/>
              <a:gd name="connsiteY6" fmla="*/ 3569736 h 3569736"/>
              <a:gd name="connsiteX7" fmla="*/ 0 w 9753600"/>
              <a:gd name="connsiteY7" fmla="*/ 3212405 h 3569736"/>
              <a:gd name="connsiteX8" fmla="*/ 0 w 9753600"/>
              <a:gd name="connsiteY8" fmla="*/ 357330 h 3569736"/>
              <a:gd name="connsiteX0" fmla="*/ 0 w 9753600"/>
              <a:gd name="connsiteY0" fmla="*/ 357330 h 3569736"/>
              <a:gd name="connsiteX1" fmla="*/ 479899 w 9753600"/>
              <a:gd name="connsiteY1" fmla="*/ 0 h 3569736"/>
              <a:gd name="connsiteX2" fmla="*/ 9273699 w 9753600"/>
              <a:gd name="connsiteY2" fmla="*/ 0 h 3569736"/>
              <a:gd name="connsiteX3" fmla="*/ 9753600 w 9753600"/>
              <a:gd name="connsiteY3" fmla="*/ 357330 h 3569736"/>
              <a:gd name="connsiteX4" fmla="*/ 9753600 w 9753600"/>
              <a:gd name="connsiteY4" fmla="*/ 3212405 h 3569736"/>
              <a:gd name="connsiteX5" fmla="*/ 9273699 w 9753600"/>
              <a:gd name="connsiteY5" fmla="*/ 3569736 h 3569736"/>
              <a:gd name="connsiteX6" fmla="*/ 479899 w 9753600"/>
              <a:gd name="connsiteY6" fmla="*/ 3569736 h 3569736"/>
              <a:gd name="connsiteX7" fmla="*/ 0 w 9753600"/>
              <a:gd name="connsiteY7" fmla="*/ 3212405 h 3569736"/>
              <a:gd name="connsiteX8" fmla="*/ 0 w 9753600"/>
              <a:gd name="connsiteY8" fmla="*/ 357330 h 3569736"/>
              <a:gd name="connsiteX0" fmla="*/ 0 w 9753600"/>
              <a:gd name="connsiteY0" fmla="*/ 357330 h 3569736"/>
              <a:gd name="connsiteX1" fmla="*/ 479899 w 9753600"/>
              <a:gd name="connsiteY1" fmla="*/ 0 h 3569736"/>
              <a:gd name="connsiteX2" fmla="*/ 9273699 w 9753600"/>
              <a:gd name="connsiteY2" fmla="*/ 0 h 3569736"/>
              <a:gd name="connsiteX3" fmla="*/ 9753600 w 9753600"/>
              <a:gd name="connsiteY3" fmla="*/ 357330 h 3569736"/>
              <a:gd name="connsiteX4" fmla="*/ 9753600 w 9753600"/>
              <a:gd name="connsiteY4" fmla="*/ 3212405 h 3569736"/>
              <a:gd name="connsiteX5" fmla="*/ 9273699 w 9753600"/>
              <a:gd name="connsiteY5" fmla="*/ 3569736 h 3569736"/>
              <a:gd name="connsiteX6" fmla="*/ 479899 w 9753600"/>
              <a:gd name="connsiteY6" fmla="*/ 3569736 h 3569736"/>
              <a:gd name="connsiteX7" fmla="*/ 0 w 9753600"/>
              <a:gd name="connsiteY7" fmla="*/ 3212405 h 3569736"/>
              <a:gd name="connsiteX8" fmla="*/ 0 w 9753600"/>
              <a:gd name="connsiteY8" fmla="*/ 357330 h 3569736"/>
              <a:gd name="connsiteX0" fmla="*/ 0 w 9753600"/>
              <a:gd name="connsiteY0" fmla="*/ 357330 h 3569736"/>
              <a:gd name="connsiteX1" fmla="*/ 479899 w 9753600"/>
              <a:gd name="connsiteY1" fmla="*/ 0 h 3569736"/>
              <a:gd name="connsiteX2" fmla="*/ 9273699 w 9753600"/>
              <a:gd name="connsiteY2" fmla="*/ 0 h 3569736"/>
              <a:gd name="connsiteX3" fmla="*/ 9753600 w 9753600"/>
              <a:gd name="connsiteY3" fmla="*/ 357330 h 3569736"/>
              <a:gd name="connsiteX4" fmla="*/ 9753600 w 9753600"/>
              <a:gd name="connsiteY4" fmla="*/ 3212405 h 3569736"/>
              <a:gd name="connsiteX5" fmla="*/ 9273699 w 9753600"/>
              <a:gd name="connsiteY5" fmla="*/ 3569736 h 3569736"/>
              <a:gd name="connsiteX6" fmla="*/ 479899 w 9753600"/>
              <a:gd name="connsiteY6" fmla="*/ 3569736 h 3569736"/>
              <a:gd name="connsiteX7" fmla="*/ 0 w 9753600"/>
              <a:gd name="connsiteY7" fmla="*/ 3212405 h 3569736"/>
              <a:gd name="connsiteX8" fmla="*/ 0 w 9753600"/>
              <a:gd name="connsiteY8" fmla="*/ 357330 h 356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53600" h="3569736" fill="none" extrusionOk="0">
                <a:moveTo>
                  <a:pt x="0" y="357330"/>
                </a:moveTo>
                <a:cubicBezTo>
                  <a:pt x="18865" y="325993"/>
                  <a:pt x="279432" y="-43806"/>
                  <a:pt x="479899" y="0"/>
                </a:cubicBezTo>
                <a:cubicBezTo>
                  <a:pt x="5331095" y="186432"/>
                  <a:pt x="8115198" y="-461269"/>
                  <a:pt x="9273699" y="0"/>
                </a:cubicBezTo>
                <a:cubicBezTo>
                  <a:pt x="9396213" y="-21220"/>
                  <a:pt x="9803484" y="122779"/>
                  <a:pt x="9753600" y="357330"/>
                </a:cubicBezTo>
                <a:cubicBezTo>
                  <a:pt x="9899229" y="1228724"/>
                  <a:pt x="10049070" y="2769892"/>
                  <a:pt x="9753600" y="3212405"/>
                </a:cubicBezTo>
                <a:cubicBezTo>
                  <a:pt x="9675288" y="3481049"/>
                  <a:pt x="9595824" y="3567988"/>
                  <a:pt x="9273699" y="3569736"/>
                </a:cubicBezTo>
                <a:cubicBezTo>
                  <a:pt x="6666630" y="3530376"/>
                  <a:pt x="1803382" y="3451935"/>
                  <a:pt x="479899" y="3569736"/>
                </a:cubicBezTo>
                <a:cubicBezTo>
                  <a:pt x="194989" y="3460206"/>
                  <a:pt x="2971" y="3538904"/>
                  <a:pt x="0" y="3212405"/>
                </a:cubicBezTo>
                <a:cubicBezTo>
                  <a:pt x="-338461" y="1768933"/>
                  <a:pt x="60713" y="625939"/>
                  <a:pt x="0" y="357330"/>
                </a:cubicBezTo>
                <a:close/>
              </a:path>
              <a:path w="9753600" h="3569736" stroke="0" extrusionOk="0">
                <a:moveTo>
                  <a:pt x="0" y="357330"/>
                </a:moveTo>
                <a:cubicBezTo>
                  <a:pt x="-95332" y="201727"/>
                  <a:pt x="278019" y="-66801"/>
                  <a:pt x="479899" y="0"/>
                </a:cubicBezTo>
                <a:cubicBezTo>
                  <a:pt x="1502983" y="-740821"/>
                  <a:pt x="7605127" y="635340"/>
                  <a:pt x="9273699" y="0"/>
                </a:cubicBezTo>
                <a:cubicBezTo>
                  <a:pt x="9415447" y="-11336"/>
                  <a:pt x="9768528" y="232844"/>
                  <a:pt x="9753600" y="357330"/>
                </a:cubicBezTo>
                <a:cubicBezTo>
                  <a:pt x="10293916" y="1237586"/>
                  <a:pt x="10354879" y="2513821"/>
                  <a:pt x="9753600" y="3212405"/>
                </a:cubicBezTo>
                <a:cubicBezTo>
                  <a:pt x="9813708" y="3450849"/>
                  <a:pt x="9466511" y="3548111"/>
                  <a:pt x="9273699" y="3569736"/>
                </a:cubicBezTo>
                <a:cubicBezTo>
                  <a:pt x="5827824" y="3610295"/>
                  <a:pt x="3685311" y="4446884"/>
                  <a:pt x="479899" y="3569736"/>
                </a:cubicBezTo>
                <a:cubicBezTo>
                  <a:pt x="238004" y="3507444"/>
                  <a:pt x="-11860" y="3321334"/>
                  <a:pt x="0" y="3212405"/>
                </a:cubicBezTo>
                <a:cubicBezTo>
                  <a:pt x="-481794" y="2856679"/>
                  <a:pt x="-541795" y="1022867"/>
                  <a:pt x="0" y="357330"/>
                </a:cubicBezTo>
                <a:close/>
              </a:path>
              <a:path w="9753600" h="3569736" fill="none" stroke="0" extrusionOk="0">
                <a:moveTo>
                  <a:pt x="0" y="357330"/>
                </a:moveTo>
                <a:cubicBezTo>
                  <a:pt x="-66766" y="110256"/>
                  <a:pt x="169563" y="17308"/>
                  <a:pt x="479899" y="0"/>
                </a:cubicBezTo>
                <a:cubicBezTo>
                  <a:pt x="5195353" y="4638"/>
                  <a:pt x="7772809" y="297565"/>
                  <a:pt x="9273699" y="0"/>
                </a:cubicBezTo>
                <a:cubicBezTo>
                  <a:pt x="9558556" y="30766"/>
                  <a:pt x="9829944" y="150107"/>
                  <a:pt x="9753600" y="357330"/>
                </a:cubicBezTo>
                <a:cubicBezTo>
                  <a:pt x="9772586" y="1406224"/>
                  <a:pt x="10186183" y="2793098"/>
                  <a:pt x="9753600" y="3212405"/>
                </a:cubicBezTo>
                <a:cubicBezTo>
                  <a:pt x="9752353" y="3497443"/>
                  <a:pt x="9577263" y="3493594"/>
                  <a:pt x="9273699" y="3569736"/>
                </a:cubicBezTo>
                <a:cubicBezTo>
                  <a:pt x="4497616" y="3795241"/>
                  <a:pt x="2684528" y="3739471"/>
                  <a:pt x="479899" y="3569736"/>
                </a:cubicBezTo>
                <a:cubicBezTo>
                  <a:pt x="214983" y="3548929"/>
                  <a:pt x="100032" y="3449508"/>
                  <a:pt x="0" y="3212405"/>
                </a:cubicBezTo>
                <a:cubicBezTo>
                  <a:pt x="-260812" y="1953794"/>
                  <a:pt x="-173706" y="771080"/>
                  <a:pt x="0" y="357330"/>
                </a:cubicBezTo>
                <a:close/>
              </a:path>
              <a:path w="9753600" h="3569736" fill="none" stroke="0" extrusionOk="0">
                <a:moveTo>
                  <a:pt x="0" y="357330"/>
                </a:moveTo>
                <a:cubicBezTo>
                  <a:pt x="-27880" y="225661"/>
                  <a:pt x="263787" y="51553"/>
                  <a:pt x="479899" y="0"/>
                </a:cubicBezTo>
                <a:cubicBezTo>
                  <a:pt x="4439054" y="158041"/>
                  <a:pt x="8180678" y="-368431"/>
                  <a:pt x="9273699" y="0"/>
                </a:cubicBezTo>
                <a:cubicBezTo>
                  <a:pt x="9449994" y="-32742"/>
                  <a:pt x="9792772" y="211449"/>
                  <a:pt x="9753600" y="357330"/>
                </a:cubicBezTo>
                <a:cubicBezTo>
                  <a:pt x="9737429" y="1502028"/>
                  <a:pt x="10049677" y="2666949"/>
                  <a:pt x="9753600" y="3212405"/>
                </a:cubicBezTo>
                <a:cubicBezTo>
                  <a:pt x="9692205" y="3390917"/>
                  <a:pt x="9529678" y="3578106"/>
                  <a:pt x="9273699" y="3569736"/>
                </a:cubicBezTo>
                <a:cubicBezTo>
                  <a:pt x="5774390" y="3420803"/>
                  <a:pt x="3026468" y="3653065"/>
                  <a:pt x="479899" y="3569736"/>
                </a:cubicBezTo>
                <a:cubicBezTo>
                  <a:pt x="242793" y="3554211"/>
                  <a:pt x="-20856" y="3415046"/>
                  <a:pt x="0" y="3212405"/>
                </a:cubicBezTo>
                <a:cubicBezTo>
                  <a:pt x="-263573" y="1929038"/>
                  <a:pt x="93650" y="690752"/>
                  <a:pt x="0" y="357330"/>
                </a:cubicBezTo>
                <a:close/>
              </a:path>
              <a:path w="9753600" h="3569736" fill="none" stroke="0" extrusionOk="0">
                <a:moveTo>
                  <a:pt x="0" y="357330"/>
                </a:moveTo>
                <a:cubicBezTo>
                  <a:pt x="7568" y="270267"/>
                  <a:pt x="275399" y="-14253"/>
                  <a:pt x="479899" y="0"/>
                </a:cubicBezTo>
                <a:cubicBezTo>
                  <a:pt x="4945349" y="452775"/>
                  <a:pt x="8213214" y="-361799"/>
                  <a:pt x="9273699" y="0"/>
                </a:cubicBezTo>
                <a:cubicBezTo>
                  <a:pt x="9407652" y="-13922"/>
                  <a:pt x="9808043" y="161834"/>
                  <a:pt x="9753600" y="357330"/>
                </a:cubicBezTo>
                <a:cubicBezTo>
                  <a:pt x="9761576" y="1372495"/>
                  <a:pt x="10051094" y="2702090"/>
                  <a:pt x="9753600" y="3212405"/>
                </a:cubicBezTo>
                <a:cubicBezTo>
                  <a:pt x="9696339" y="3462737"/>
                  <a:pt x="9563982" y="3547990"/>
                  <a:pt x="9273699" y="3569736"/>
                </a:cubicBezTo>
                <a:cubicBezTo>
                  <a:pt x="6341361" y="3312410"/>
                  <a:pt x="2512256" y="3079302"/>
                  <a:pt x="479899" y="3569736"/>
                </a:cubicBezTo>
                <a:cubicBezTo>
                  <a:pt x="181740" y="3483885"/>
                  <a:pt x="39233" y="3500815"/>
                  <a:pt x="0" y="3212405"/>
                </a:cubicBezTo>
                <a:cubicBezTo>
                  <a:pt x="-327355" y="1825431"/>
                  <a:pt x="58670" y="648701"/>
                  <a:pt x="0" y="357330"/>
                </a:cubicBezTo>
                <a:close/>
              </a:path>
              <a:path w="9753600" h="3569736" fill="none" stroke="0" extrusionOk="0">
                <a:moveTo>
                  <a:pt x="0" y="357330"/>
                </a:moveTo>
                <a:cubicBezTo>
                  <a:pt x="15247" y="289001"/>
                  <a:pt x="274528" y="-25252"/>
                  <a:pt x="479899" y="0"/>
                </a:cubicBezTo>
                <a:cubicBezTo>
                  <a:pt x="5093663" y="277813"/>
                  <a:pt x="8138316" y="-392034"/>
                  <a:pt x="9273699" y="0"/>
                </a:cubicBezTo>
                <a:cubicBezTo>
                  <a:pt x="9368184" y="-16891"/>
                  <a:pt x="9827846" y="163133"/>
                  <a:pt x="9753600" y="357330"/>
                </a:cubicBezTo>
                <a:cubicBezTo>
                  <a:pt x="9865246" y="1327028"/>
                  <a:pt x="10056414" y="2759461"/>
                  <a:pt x="9753600" y="3212405"/>
                </a:cubicBezTo>
                <a:cubicBezTo>
                  <a:pt x="9670984" y="3491100"/>
                  <a:pt x="9578687" y="3559976"/>
                  <a:pt x="9273699" y="3569736"/>
                </a:cubicBezTo>
                <a:cubicBezTo>
                  <a:pt x="6336261" y="3266808"/>
                  <a:pt x="2166325" y="3227696"/>
                  <a:pt x="479899" y="3569736"/>
                </a:cubicBezTo>
                <a:cubicBezTo>
                  <a:pt x="191922" y="3473478"/>
                  <a:pt x="35322" y="3522433"/>
                  <a:pt x="0" y="3212405"/>
                </a:cubicBezTo>
                <a:cubicBezTo>
                  <a:pt x="-338416" y="1797388"/>
                  <a:pt x="60015" y="640841"/>
                  <a:pt x="0" y="35733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753600" h="3569736" fill="none" extrusionOk="0">
                        <a:moveTo>
                          <a:pt x="0" y="357330"/>
                        </a:moveTo>
                        <a:cubicBezTo>
                          <a:pt x="16706" y="304421"/>
                          <a:pt x="264987" y="-33173"/>
                          <a:pt x="479899" y="0"/>
                        </a:cubicBezTo>
                        <a:cubicBezTo>
                          <a:pt x="5135280" y="183373"/>
                          <a:pt x="8022046" y="-321181"/>
                          <a:pt x="9273699" y="0"/>
                        </a:cubicBezTo>
                        <a:cubicBezTo>
                          <a:pt x="9408321" y="-19200"/>
                          <a:pt x="9800303" y="125369"/>
                          <a:pt x="9753600" y="357330"/>
                        </a:cubicBezTo>
                        <a:cubicBezTo>
                          <a:pt x="9877196" y="1239251"/>
                          <a:pt x="10023490" y="2740385"/>
                          <a:pt x="9753600" y="3212405"/>
                        </a:cubicBezTo>
                        <a:cubicBezTo>
                          <a:pt x="9679862" y="3476191"/>
                          <a:pt x="9586495" y="3568323"/>
                          <a:pt x="9273699" y="3569736"/>
                        </a:cubicBezTo>
                        <a:cubicBezTo>
                          <a:pt x="6348553" y="3505920"/>
                          <a:pt x="2106516" y="3482348"/>
                          <a:pt x="479899" y="3569736"/>
                        </a:cubicBezTo>
                        <a:cubicBezTo>
                          <a:pt x="199685" y="3490221"/>
                          <a:pt x="2567" y="3519722"/>
                          <a:pt x="0" y="3212405"/>
                        </a:cubicBezTo>
                        <a:cubicBezTo>
                          <a:pt x="-328208" y="1790838"/>
                          <a:pt x="29612" y="639947"/>
                          <a:pt x="0" y="357330"/>
                        </a:cubicBezTo>
                        <a:close/>
                      </a:path>
                      <a:path w="9753600" h="3569736" stroke="0" extrusionOk="0">
                        <a:moveTo>
                          <a:pt x="0" y="357330"/>
                        </a:moveTo>
                        <a:cubicBezTo>
                          <a:pt x="-65224" y="177018"/>
                          <a:pt x="262548" y="-29977"/>
                          <a:pt x="479899" y="0"/>
                        </a:cubicBezTo>
                        <a:cubicBezTo>
                          <a:pt x="1477798" y="-543040"/>
                          <a:pt x="7690041" y="512670"/>
                          <a:pt x="9273699" y="0"/>
                        </a:cubicBezTo>
                        <a:cubicBezTo>
                          <a:pt x="9419050" y="-10622"/>
                          <a:pt x="9769979" y="225787"/>
                          <a:pt x="9753600" y="357330"/>
                        </a:cubicBezTo>
                        <a:cubicBezTo>
                          <a:pt x="10120887" y="1186299"/>
                          <a:pt x="10319960" y="2451787"/>
                          <a:pt x="9753600" y="3212405"/>
                        </a:cubicBezTo>
                        <a:cubicBezTo>
                          <a:pt x="9802235" y="3447228"/>
                          <a:pt x="9488417" y="3552566"/>
                          <a:pt x="9273699" y="3569736"/>
                        </a:cubicBezTo>
                        <a:cubicBezTo>
                          <a:pt x="5886678" y="3604687"/>
                          <a:pt x="3672032" y="4113232"/>
                          <a:pt x="479899" y="3569736"/>
                        </a:cubicBezTo>
                        <a:cubicBezTo>
                          <a:pt x="232424" y="3516142"/>
                          <a:pt x="-1199" y="3345008"/>
                          <a:pt x="0" y="3212405"/>
                        </a:cubicBezTo>
                        <a:cubicBezTo>
                          <a:pt x="-424092" y="2781550"/>
                          <a:pt x="-463072" y="1037294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46525" y="131648"/>
                          <a:pt x="198845" y="17873"/>
                          <a:pt x="479899" y="0"/>
                        </a:cubicBezTo>
                        <a:cubicBezTo>
                          <a:pt x="4951284" y="110063"/>
                          <a:pt x="7893372" y="83998"/>
                          <a:pt x="9273699" y="0"/>
                        </a:cubicBezTo>
                        <a:cubicBezTo>
                          <a:pt x="9538084" y="20050"/>
                          <a:pt x="9817057" y="154382"/>
                          <a:pt x="9753600" y="357330"/>
                        </a:cubicBezTo>
                        <a:cubicBezTo>
                          <a:pt x="9766152" y="1400433"/>
                          <a:pt x="10089508" y="2732074"/>
                          <a:pt x="9753600" y="3212405"/>
                        </a:cubicBezTo>
                        <a:cubicBezTo>
                          <a:pt x="9744932" y="3486366"/>
                          <a:pt x="9564666" y="3510657"/>
                          <a:pt x="9273699" y="3569736"/>
                        </a:cubicBezTo>
                        <a:cubicBezTo>
                          <a:pt x="4744582" y="3619283"/>
                          <a:pt x="2741706" y="3439862"/>
                          <a:pt x="479899" y="3569736"/>
                        </a:cubicBezTo>
                        <a:cubicBezTo>
                          <a:pt x="212132" y="3543105"/>
                          <a:pt x="85966" y="3442671"/>
                          <a:pt x="0" y="3212405"/>
                        </a:cubicBezTo>
                        <a:cubicBezTo>
                          <a:pt x="-277131" y="1943702"/>
                          <a:pt x="-131620" y="735135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14556" y="209981"/>
                          <a:pt x="271958" y="20464"/>
                          <a:pt x="479899" y="0"/>
                        </a:cubicBezTo>
                        <a:cubicBezTo>
                          <a:pt x="4601001" y="213428"/>
                          <a:pt x="8030397" y="-226878"/>
                          <a:pt x="9273699" y="0"/>
                        </a:cubicBezTo>
                        <a:cubicBezTo>
                          <a:pt x="9449146" y="-29762"/>
                          <a:pt x="9787938" y="192079"/>
                          <a:pt x="9753600" y="357330"/>
                        </a:cubicBezTo>
                        <a:cubicBezTo>
                          <a:pt x="9743296" y="1430358"/>
                          <a:pt x="10002629" y="2668259"/>
                          <a:pt x="9753600" y="3212405"/>
                        </a:cubicBezTo>
                        <a:cubicBezTo>
                          <a:pt x="9700871" y="3428594"/>
                          <a:pt x="9563636" y="3568513"/>
                          <a:pt x="9273699" y="3569736"/>
                        </a:cubicBezTo>
                        <a:cubicBezTo>
                          <a:pt x="5683659" y="3251401"/>
                          <a:pt x="2641844" y="3456184"/>
                          <a:pt x="479899" y="3569736"/>
                        </a:cubicBezTo>
                        <a:cubicBezTo>
                          <a:pt x="218206" y="3532575"/>
                          <a:pt x="-7919" y="3430137"/>
                          <a:pt x="0" y="3212405"/>
                        </a:cubicBezTo>
                        <a:cubicBezTo>
                          <a:pt x="-292927" y="1890910"/>
                          <a:pt x="54039" y="682009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11815" y="255388"/>
                          <a:pt x="252162" y="-13489"/>
                          <a:pt x="479899" y="0"/>
                        </a:cubicBezTo>
                        <a:cubicBezTo>
                          <a:pt x="4941826" y="394475"/>
                          <a:pt x="8107888" y="-314200"/>
                          <a:pt x="9273699" y="0"/>
                        </a:cubicBezTo>
                        <a:cubicBezTo>
                          <a:pt x="9425795" y="-11598"/>
                          <a:pt x="9800416" y="177407"/>
                          <a:pt x="9753600" y="357330"/>
                        </a:cubicBezTo>
                        <a:cubicBezTo>
                          <a:pt x="9768564" y="1386220"/>
                          <a:pt x="10043615" y="2717143"/>
                          <a:pt x="9753600" y="3212405"/>
                        </a:cubicBezTo>
                        <a:cubicBezTo>
                          <a:pt x="9693999" y="3461816"/>
                          <a:pt x="9580050" y="3564031"/>
                          <a:pt x="9273699" y="3569736"/>
                        </a:cubicBezTo>
                        <a:cubicBezTo>
                          <a:pt x="6004847" y="3434600"/>
                          <a:pt x="2361926" y="3176205"/>
                          <a:pt x="479899" y="3569736"/>
                        </a:cubicBezTo>
                        <a:cubicBezTo>
                          <a:pt x="196895" y="3490820"/>
                          <a:pt x="22363" y="3485646"/>
                          <a:pt x="0" y="3212405"/>
                        </a:cubicBezTo>
                        <a:cubicBezTo>
                          <a:pt x="-336132" y="1823101"/>
                          <a:pt x="60789" y="652865"/>
                          <a:pt x="0" y="35733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BC698C8F-6C1C-9577-EF86-130E0DBC3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156909" y="3897117"/>
            <a:ext cx="2221183" cy="288100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87DDAE1E-5FF7-7F83-AC7A-E46310255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65550" y="3998397"/>
            <a:ext cx="2114211" cy="274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AB1BF32F-C4BC-C406-BD90-4C407AF735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200028" y="3941305"/>
            <a:ext cx="2586912" cy="289398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0" name="Picture 19" descr="A white and pink text with black background&#10;&#10;Description automatically generated">
            <a:extLst>
              <a:ext uri="{FF2B5EF4-FFF2-40B4-BE49-F238E27FC236}">
                <a16:creationId xmlns:a16="http://schemas.microsoft.com/office/drawing/2014/main" xmlns="" id="{17EE8C3F-A060-882F-319E-ED76F6B5AD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6" y="576262"/>
            <a:ext cx="3552824" cy="1530073"/>
          </a:xfrm>
          <a:prstGeom prst="rect">
            <a:avLst/>
          </a:prstGeom>
        </p:spPr>
      </p:pic>
      <p:pic>
        <p:nvPicPr>
          <p:cNvPr id="22" name="Picture 21" descr="A yellow and blue text&#10;&#10;Description automatically generated">
            <a:extLst>
              <a:ext uri="{FF2B5EF4-FFF2-40B4-BE49-F238E27FC236}">
                <a16:creationId xmlns:a16="http://schemas.microsoft.com/office/drawing/2014/main" xmlns="" id="{582047AF-80DF-E8E5-9026-EA95C03147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462087"/>
            <a:ext cx="9753600" cy="24098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85BFA3D-B5EB-54BA-7E7D-33DDA02271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26242" y="433101"/>
            <a:ext cx="3834716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61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xmlns="" id="{868025E8-81D5-EFE7-1671-A59E4851216D}"/>
              </a:ext>
            </a:extLst>
          </p:cNvPr>
          <p:cNvSpPr/>
          <p:nvPr/>
        </p:nvSpPr>
        <p:spPr>
          <a:xfrm>
            <a:off x="228600" y="247651"/>
            <a:ext cx="1183005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30050" h="6324599" fill="none" extrusionOk="0">
                        <a:moveTo>
                          <a:pt x="0" y="663766"/>
                        </a:moveTo>
                        <a:cubicBezTo>
                          <a:pt x="2538" y="375942"/>
                          <a:pt x="233695" y="35185"/>
                          <a:pt x="481443" y="0"/>
                        </a:cubicBezTo>
                        <a:cubicBezTo>
                          <a:pt x="3872330" y="126819"/>
                          <a:pt x="7750047" y="378657"/>
                          <a:pt x="11348606" y="0"/>
                        </a:cubicBezTo>
                        <a:cubicBezTo>
                          <a:pt x="11610884" y="-28253"/>
                          <a:pt x="11757541" y="272475"/>
                          <a:pt x="11830049" y="663766"/>
                        </a:cubicBezTo>
                        <a:cubicBezTo>
                          <a:pt x="12061150" y="2466390"/>
                          <a:pt x="11671534" y="4663545"/>
                          <a:pt x="11830049" y="5660832"/>
                        </a:cubicBezTo>
                        <a:cubicBezTo>
                          <a:pt x="11835232" y="5996159"/>
                          <a:pt x="11585772" y="6285638"/>
                          <a:pt x="11348606" y="6324599"/>
                        </a:cubicBezTo>
                        <a:cubicBezTo>
                          <a:pt x="9807501" y="6520433"/>
                          <a:pt x="2845769" y="6638436"/>
                          <a:pt x="481443" y="6324599"/>
                        </a:cubicBezTo>
                        <a:cubicBezTo>
                          <a:pt x="318237" y="6311300"/>
                          <a:pt x="-97819" y="6049355"/>
                          <a:pt x="0" y="5660832"/>
                        </a:cubicBezTo>
                        <a:cubicBezTo>
                          <a:pt x="79823" y="3547344"/>
                          <a:pt x="-25564" y="3063620"/>
                          <a:pt x="0" y="663766"/>
                        </a:cubicBezTo>
                        <a:close/>
                      </a:path>
                      <a:path w="11830050" h="6324599" stroke="0" extrusionOk="0">
                        <a:moveTo>
                          <a:pt x="0" y="663766"/>
                        </a:moveTo>
                        <a:cubicBezTo>
                          <a:pt x="234" y="329347"/>
                          <a:pt x="231504" y="40386"/>
                          <a:pt x="481443" y="0"/>
                        </a:cubicBezTo>
                        <a:cubicBezTo>
                          <a:pt x="3794275" y="-398588"/>
                          <a:pt x="6985106" y="110643"/>
                          <a:pt x="11348606" y="0"/>
                        </a:cubicBezTo>
                        <a:cubicBezTo>
                          <a:pt x="11576989" y="-30073"/>
                          <a:pt x="11868185" y="277337"/>
                          <a:pt x="11830049" y="663766"/>
                        </a:cubicBezTo>
                        <a:cubicBezTo>
                          <a:pt x="12045578" y="2259261"/>
                          <a:pt x="12113665" y="4620008"/>
                          <a:pt x="11830049" y="5660832"/>
                        </a:cubicBezTo>
                        <a:cubicBezTo>
                          <a:pt x="11804415" y="6025217"/>
                          <a:pt x="11533272" y="6296244"/>
                          <a:pt x="11348606" y="6324599"/>
                        </a:cubicBezTo>
                        <a:cubicBezTo>
                          <a:pt x="8283745" y="5931987"/>
                          <a:pt x="3709581" y="6906799"/>
                          <a:pt x="481443" y="6324599"/>
                        </a:cubicBezTo>
                        <a:cubicBezTo>
                          <a:pt x="186377" y="6360151"/>
                          <a:pt x="-40682" y="5946503"/>
                          <a:pt x="0" y="5660832"/>
                        </a:cubicBezTo>
                        <a:cubicBezTo>
                          <a:pt x="59423" y="4611026"/>
                          <a:pt x="78559" y="2671042"/>
                          <a:pt x="0" y="663766"/>
                        </a:cubicBezTo>
                        <a:close/>
                      </a:path>
                      <a:path w="11830050" h="6324599" fill="none" stroke="0" extrusionOk="0">
                        <a:moveTo>
                          <a:pt x="0" y="663766"/>
                        </a:moveTo>
                        <a:cubicBezTo>
                          <a:pt x="37924" y="343868"/>
                          <a:pt x="231943" y="35872"/>
                          <a:pt x="481443" y="0"/>
                        </a:cubicBezTo>
                        <a:cubicBezTo>
                          <a:pt x="4685618" y="382897"/>
                          <a:pt x="7403030" y="342096"/>
                          <a:pt x="11348606" y="0"/>
                        </a:cubicBezTo>
                        <a:cubicBezTo>
                          <a:pt x="11604443" y="-18912"/>
                          <a:pt x="11810655" y="277428"/>
                          <a:pt x="11830049" y="663766"/>
                        </a:cubicBezTo>
                        <a:cubicBezTo>
                          <a:pt x="12053982" y="2279856"/>
                          <a:pt x="11808765" y="4505131"/>
                          <a:pt x="11830049" y="5660832"/>
                        </a:cubicBezTo>
                        <a:cubicBezTo>
                          <a:pt x="11803795" y="6019812"/>
                          <a:pt x="11566963" y="6294826"/>
                          <a:pt x="11348606" y="6324599"/>
                        </a:cubicBezTo>
                        <a:cubicBezTo>
                          <a:pt x="9314632" y="6110378"/>
                          <a:pt x="2776879" y="6229688"/>
                          <a:pt x="481443" y="6324599"/>
                        </a:cubicBezTo>
                        <a:cubicBezTo>
                          <a:pt x="215965" y="6310555"/>
                          <a:pt x="-45254" y="6032037"/>
                          <a:pt x="0" y="5660832"/>
                        </a:cubicBezTo>
                        <a:cubicBezTo>
                          <a:pt x="44928" y="3624230"/>
                          <a:pt x="-54718" y="3152210"/>
                          <a:pt x="0" y="6637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xmlns="" id="{1E232760-9594-A379-D6DE-91FE252F5A6F}"/>
              </a:ext>
            </a:extLst>
          </p:cNvPr>
          <p:cNvSpPr/>
          <p:nvPr/>
        </p:nvSpPr>
        <p:spPr>
          <a:xfrm>
            <a:off x="630777" y="291545"/>
            <a:ext cx="682977" cy="603357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E8D9989-AB17-05A7-1B71-16E87A522FAD}"/>
              </a:ext>
            </a:extLst>
          </p:cNvPr>
          <p:cNvSpPr txBox="1"/>
          <p:nvPr/>
        </p:nvSpPr>
        <p:spPr>
          <a:xfrm>
            <a:off x="1334642" y="323450"/>
            <a:ext cx="1040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A0A2877-A9D9-A3A1-D989-2173CACEB45A}"/>
              </a:ext>
            </a:extLst>
          </p:cNvPr>
          <p:cNvSpPr txBox="1"/>
          <p:nvPr/>
        </p:nvSpPr>
        <p:spPr>
          <a:xfrm>
            <a:off x="867916" y="1123550"/>
            <a:ext cx="11000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ba chiếc cân như hình dưới đây, có một chiếc cân bị sai.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39586B5-A662-D418-5354-9793225E2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652587"/>
            <a:ext cx="8058150" cy="4791075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85DE0E9-6A5A-37B8-9B11-61C8A34D2CDE}"/>
              </a:ext>
            </a:extLst>
          </p:cNvPr>
          <p:cNvSpPr/>
          <p:nvPr/>
        </p:nvSpPr>
        <p:spPr>
          <a:xfrm>
            <a:off x="2133600" y="4105276"/>
            <a:ext cx="5124450" cy="2362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3E99BA3-D742-D402-37C2-C0C0B95028C0}"/>
              </a:ext>
            </a:extLst>
          </p:cNvPr>
          <p:cNvSpPr txBox="1"/>
          <p:nvPr/>
        </p:nvSpPr>
        <p:spPr>
          <a:xfrm>
            <a:off x="7543800" y="5076825"/>
            <a:ext cx="4371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2, 75 kg &gt; 2,57 kg nhưng đĩa cân ở bên phải thấp hơn đĩa cân bên trái.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chiếc cân ở hình 3 sai.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066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xmlns="" id="{868025E8-81D5-EFE7-1671-A59E4851216D}"/>
              </a:ext>
            </a:extLst>
          </p:cNvPr>
          <p:cNvSpPr/>
          <p:nvPr/>
        </p:nvSpPr>
        <p:spPr>
          <a:xfrm>
            <a:off x="228600" y="247651"/>
            <a:ext cx="1183005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30050" h="6324599" fill="none" extrusionOk="0">
                        <a:moveTo>
                          <a:pt x="0" y="663766"/>
                        </a:moveTo>
                        <a:cubicBezTo>
                          <a:pt x="2538" y="375942"/>
                          <a:pt x="233695" y="35185"/>
                          <a:pt x="481443" y="0"/>
                        </a:cubicBezTo>
                        <a:cubicBezTo>
                          <a:pt x="3872330" y="126819"/>
                          <a:pt x="7750047" y="378657"/>
                          <a:pt x="11348606" y="0"/>
                        </a:cubicBezTo>
                        <a:cubicBezTo>
                          <a:pt x="11610884" y="-28253"/>
                          <a:pt x="11757541" y="272475"/>
                          <a:pt x="11830049" y="663766"/>
                        </a:cubicBezTo>
                        <a:cubicBezTo>
                          <a:pt x="12061150" y="2466390"/>
                          <a:pt x="11671534" y="4663545"/>
                          <a:pt x="11830049" y="5660832"/>
                        </a:cubicBezTo>
                        <a:cubicBezTo>
                          <a:pt x="11835232" y="5996159"/>
                          <a:pt x="11585772" y="6285638"/>
                          <a:pt x="11348606" y="6324599"/>
                        </a:cubicBezTo>
                        <a:cubicBezTo>
                          <a:pt x="9807501" y="6520433"/>
                          <a:pt x="2845769" y="6638436"/>
                          <a:pt x="481443" y="6324599"/>
                        </a:cubicBezTo>
                        <a:cubicBezTo>
                          <a:pt x="318237" y="6311300"/>
                          <a:pt x="-97819" y="6049355"/>
                          <a:pt x="0" y="5660832"/>
                        </a:cubicBezTo>
                        <a:cubicBezTo>
                          <a:pt x="79823" y="3547344"/>
                          <a:pt x="-25564" y="3063620"/>
                          <a:pt x="0" y="663766"/>
                        </a:cubicBezTo>
                        <a:close/>
                      </a:path>
                      <a:path w="11830050" h="6324599" stroke="0" extrusionOk="0">
                        <a:moveTo>
                          <a:pt x="0" y="663766"/>
                        </a:moveTo>
                        <a:cubicBezTo>
                          <a:pt x="234" y="329347"/>
                          <a:pt x="231504" y="40386"/>
                          <a:pt x="481443" y="0"/>
                        </a:cubicBezTo>
                        <a:cubicBezTo>
                          <a:pt x="3794275" y="-398588"/>
                          <a:pt x="6985106" y="110643"/>
                          <a:pt x="11348606" y="0"/>
                        </a:cubicBezTo>
                        <a:cubicBezTo>
                          <a:pt x="11576989" y="-30073"/>
                          <a:pt x="11868185" y="277337"/>
                          <a:pt x="11830049" y="663766"/>
                        </a:cubicBezTo>
                        <a:cubicBezTo>
                          <a:pt x="12045578" y="2259261"/>
                          <a:pt x="12113665" y="4620008"/>
                          <a:pt x="11830049" y="5660832"/>
                        </a:cubicBezTo>
                        <a:cubicBezTo>
                          <a:pt x="11804415" y="6025217"/>
                          <a:pt x="11533272" y="6296244"/>
                          <a:pt x="11348606" y="6324599"/>
                        </a:cubicBezTo>
                        <a:cubicBezTo>
                          <a:pt x="8283745" y="5931987"/>
                          <a:pt x="3709581" y="6906799"/>
                          <a:pt x="481443" y="6324599"/>
                        </a:cubicBezTo>
                        <a:cubicBezTo>
                          <a:pt x="186377" y="6360151"/>
                          <a:pt x="-40682" y="5946503"/>
                          <a:pt x="0" y="5660832"/>
                        </a:cubicBezTo>
                        <a:cubicBezTo>
                          <a:pt x="59423" y="4611026"/>
                          <a:pt x="78559" y="2671042"/>
                          <a:pt x="0" y="663766"/>
                        </a:cubicBezTo>
                        <a:close/>
                      </a:path>
                      <a:path w="11830050" h="6324599" fill="none" stroke="0" extrusionOk="0">
                        <a:moveTo>
                          <a:pt x="0" y="663766"/>
                        </a:moveTo>
                        <a:cubicBezTo>
                          <a:pt x="37924" y="343868"/>
                          <a:pt x="231943" y="35872"/>
                          <a:pt x="481443" y="0"/>
                        </a:cubicBezTo>
                        <a:cubicBezTo>
                          <a:pt x="4685618" y="382897"/>
                          <a:pt x="7403030" y="342096"/>
                          <a:pt x="11348606" y="0"/>
                        </a:cubicBezTo>
                        <a:cubicBezTo>
                          <a:pt x="11604443" y="-18912"/>
                          <a:pt x="11810655" y="277428"/>
                          <a:pt x="11830049" y="663766"/>
                        </a:cubicBezTo>
                        <a:cubicBezTo>
                          <a:pt x="12053982" y="2279856"/>
                          <a:pt x="11808765" y="4505131"/>
                          <a:pt x="11830049" y="5660832"/>
                        </a:cubicBezTo>
                        <a:cubicBezTo>
                          <a:pt x="11803795" y="6019812"/>
                          <a:pt x="11566963" y="6294826"/>
                          <a:pt x="11348606" y="6324599"/>
                        </a:cubicBezTo>
                        <a:cubicBezTo>
                          <a:pt x="9314632" y="6110378"/>
                          <a:pt x="2776879" y="6229688"/>
                          <a:pt x="481443" y="6324599"/>
                        </a:cubicBezTo>
                        <a:cubicBezTo>
                          <a:pt x="215965" y="6310555"/>
                          <a:pt x="-45254" y="6032037"/>
                          <a:pt x="0" y="5660832"/>
                        </a:cubicBezTo>
                        <a:cubicBezTo>
                          <a:pt x="44928" y="3624230"/>
                          <a:pt x="-54718" y="3152210"/>
                          <a:pt x="0" y="6637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algn="just">
              <a:spcBef>
                <a:spcPts val="1200"/>
              </a:spcBef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vi-VN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xmlns="" id="{78B4FC72-418F-1B2D-BD30-74CE2BEC4E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99335" y="148856"/>
            <a:ext cx="2528578" cy="98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F1BC2E2-657E-1AFD-5971-8F71033B0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5" y="1571119"/>
            <a:ext cx="3724275" cy="28580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C9CAEF-57BB-1646-2E2D-0B6EA0DE99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451" y="1571625"/>
            <a:ext cx="3846810" cy="28670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DEBEA0E-6D80-E9BC-5F1A-5826852576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0332" y="1628775"/>
            <a:ext cx="4034967" cy="2776537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3FE38C3F-50D5-BD09-CADC-B55E0A84C66B}"/>
              </a:ext>
            </a:extLst>
          </p:cNvPr>
          <p:cNvSpPr/>
          <p:nvPr/>
        </p:nvSpPr>
        <p:spPr>
          <a:xfrm>
            <a:off x="1162050" y="5038725"/>
            <a:ext cx="10296525" cy="971550"/>
          </a:xfrm>
          <a:prstGeom prst="roundRect">
            <a:avLst>
              <a:gd name="adj" fmla="val 32353"/>
            </a:avLst>
          </a:prstGeom>
          <a:solidFill>
            <a:srgbClr val="A8E5F6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hình ảnh 3 cây cầu, cho ta thấy được những gì?</a:t>
            </a:r>
          </a:p>
        </p:txBody>
      </p:sp>
    </p:spTree>
    <p:extLst>
      <p:ext uri="{BB962C8B-B14F-4D97-AF65-F5344CB8AC3E}">
        <p14:creationId xmlns:p14="http://schemas.microsoft.com/office/powerpoint/2010/main" val="17930861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xmlns="" id="{868025E8-81D5-EFE7-1671-A59E4851216D}"/>
              </a:ext>
            </a:extLst>
          </p:cNvPr>
          <p:cNvSpPr/>
          <p:nvPr/>
        </p:nvSpPr>
        <p:spPr>
          <a:xfrm>
            <a:off x="228600" y="247651"/>
            <a:ext cx="1183005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30050" h="6324599" fill="none" extrusionOk="0">
                        <a:moveTo>
                          <a:pt x="0" y="663766"/>
                        </a:moveTo>
                        <a:cubicBezTo>
                          <a:pt x="2538" y="375942"/>
                          <a:pt x="233695" y="35185"/>
                          <a:pt x="481443" y="0"/>
                        </a:cubicBezTo>
                        <a:cubicBezTo>
                          <a:pt x="3872330" y="126819"/>
                          <a:pt x="7750047" y="378657"/>
                          <a:pt x="11348606" y="0"/>
                        </a:cubicBezTo>
                        <a:cubicBezTo>
                          <a:pt x="11610884" y="-28253"/>
                          <a:pt x="11757541" y="272475"/>
                          <a:pt x="11830049" y="663766"/>
                        </a:cubicBezTo>
                        <a:cubicBezTo>
                          <a:pt x="12061150" y="2466390"/>
                          <a:pt x="11671534" y="4663545"/>
                          <a:pt x="11830049" y="5660832"/>
                        </a:cubicBezTo>
                        <a:cubicBezTo>
                          <a:pt x="11835232" y="5996159"/>
                          <a:pt x="11585772" y="6285638"/>
                          <a:pt x="11348606" y="6324599"/>
                        </a:cubicBezTo>
                        <a:cubicBezTo>
                          <a:pt x="9807501" y="6520433"/>
                          <a:pt x="2845769" y="6638436"/>
                          <a:pt x="481443" y="6324599"/>
                        </a:cubicBezTo>
                        <a:cubicBezTo>
                          <a:pt x="318237" y="6311300"/>
                          <a:pt x="-97819" y="6049355"/>
                          <a:pt x="0" y="5660832"/>
                        </a:cubicBezTo>
                        <a:cubicBezTo>
                          <a:pt x="79823" y="3547344"/>
                          <a:pt x="-25564" y="3063620"/>
                          <a:pt x="0" y="663766"/>
                        </a:cubicBezTo>
                        <a:close/>
                      </a:path>
                      <a:path w="11830050" h="6324599" stroke="0" extrusionOk="0">
                        <a:moveTo>
                          <a:pt x="0" y="663766"/>
                        </a:moveTo>
                        <a:cubicBezTo>
                          <a:pt x="234" y="329347"/>
                          <a:pt x="231504" y="40386"/>
                          <a:pt x="481443" y="0"/>
                        </a:cubicBezTo>
                        <a:cubicBezTo>
                          <a:pt x="3794275" y="-398588"/>
                          <a:pt x="6985106" y="110643"/>
                          <a:pt x="11348606" y="0"/>
                        </a:cubicBezTo>
                        <a:cubicBezTo>
                          <a:pt x="11576989" y="-30073"/>
                          <a:pt x="11868185" y="277337"/>
                          <a:pt x="11830049" y="663766"/>
                        </a:cubicBezTo>
                        <a:cubicBezTo>
                          <a:pt x="12045578" y="2259261"/>
                          <a:pt x="12113665" y="4620008"/>
                          <a:pt x="11830049" y="5660832"/>
                        </a:cubicBezTo>
                        <a:cubicBezTo>
                          <a:pt x="11804415" y="6025217"/>
                          <a:pt x="11533272" y="6296244"/>
                          <a:pt x="11348606" y="6324599"/>
                        </a:cubicBezTo>
                        <a:cubicBezTo>
                          <a:pt x="8283745" y="5931987"/>
                          <a:pt x="3709581" y="6906799"/>
                          <a:pt x="481443" y="6324599"/>
                        </a:cubicBezTo>
                        <a:cubicBezTo>
                          <a:pt x="186377" y="6360151"/>
                          <a:pt x="-40682" y="5946503"/>
                          <a:pt x="0" y="5660832"/>
                        </a:cubicBezTo>
                        <a:cubicBezTo>
                          <a:pt x="59423" y="4611026"/>
                          <a:pt x="78559" y="2671042"/>
                          <a:pt x="0" y="663766"/>
                        </a:cubicBezTo>
                        <a:close/>
                      </a:path>
                      <a:path w="11830050" h="6324599" fill="none" stroke="0" extrusionOk="0">
                        <a:moveTo>
                          <a:pt x="0" y="663766"/>
                        </a:moveTo>
                        <a:cubicBezTo>
                          <a:pt x="37924" y="343868"/>
                          <a:pt x="231943" y="35872"/>
                          <a:pt x="481443" y="0"/>
                        </a:cubicBezTo>
                        <a:cubicBezTo>
                          <a:pt x="4685618" y="382897"/>
                          <a:pt x="7403030" y="342096"/>
                          <a:pt x="11348606" y="0"/>
                        </a:cubicBezTo>
                        <a:cubicBezTo>
                          <a:pt x="11604443" y="-18912"/>
                          <a:pt x="11810655" y="277428"/>
                          <a:pt x="11830049" y="663766"/>
                        </a:cubicBezTo>
                        <a:cubicBezTo>
                          <a:pt x="12053982" y="2279856"/>
                          <a:pt x="11808765" y="4505131"/>
                          <a:pt x="11830049" y="5660832"/>
                        </a:cubicBezTo>
                        <a:cubicBezTo>
                          <a:pt x="11803795" y="6019812"/>
                          <a:pt x="11566963" y="6294826"/>
                          <a:pt x="11348606" y="6324599"/>
                        </a:cubicBezTo>
                        <a:cubicBezTo>
                          <a:pt x="9314632" y="6110378"/>
                          <a:pt x="2776879" y="6229688"/>
                          <a:pt x="481443" y="6324599"/>
                        </a:cubicBezTo>
                        <a:cubicBezTo>
                          <a:pt x="215965" y="6310555"/>
                          <a:pt x="-45254" y="6032037"/>
                          <a:pt x="0" y="5660832"/>
                        </a:cubicBezTo>
                        <a:cubicBezTo>
                          <a:pt x="44928" y="3624230"/>
                          <a:pt x="-54718" y="3152210"/>
                          <a:pt x="0" y="6637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xmlns="" id="{78B4FC72-418F-1B2D-BD30-74CE2BEC4E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99335" y="148856"/>
            <a:ext cx="2528578" cy="98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4A23478-996E-A1F3-D29A-28F816F8BC79}"/>
              </a:ext>
            </a:extLst>
          </p:cNvPr>
          <p:cNvGrpSpPr/>
          <p:nvPr/>
        </p:nvGrpSpPr>
        <p:grpSpPr>
          <a:xfrm>
            <a:off x="3209926" y="618619"/>
            <a:ext cx="7000874" cy="1857881"/>
            <a:chOff x="3076576" y="504319"/>
            <a:chExt cx="8915398" cy="22626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3F1BC2E2-657E-1AFD-5971-8F71033B0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76576" y="504319"/>
              <a:ext cx="2838450" cy="217822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10C9CAEF-57BB-1646-2E2D-0B6EA0DE9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53125" y="523875"/>
              <a:ext cx="2941936" cy="219262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6DEBEA0E-6D80-E9BC-5F1A-582685257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87532" y="561975"/>
              <a:ext cx="3204442" cy="2205037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855DA9C-3B21-DE8D-527C-BA938B6F99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3524" y="2819400"/>
            <a:ext cx="2757173" cy="37414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5BBC605-0FF4-DBFF-CC1C-319E5B66CC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2901070"/>
            <a:ext cx="2076450" cy="3697353"/>
          </a:xfrm>
          <a:prstGeom prst="rect">
            <a:avLst/>
          </a:prstGeom>
        </p:spPr>
      </p:pic>
      <p:sp>
        <p:nvSpPr>
          <p:cNvPr id="9" name="Speech Bubble: Rectangle with Corners Rounded 47">
            <a:extLst>
              <a:ext uri="{FF2B5EF4-FFF2-40B4-BE49-F238E27FC236}">
                <a16:creationId xmlns:a16="http://schemas.microsoft.com/office/drawing/2014/main" xmlns="" id="{641CF4B5-41BF-8600-0978-9998F19A6204}"/>
              </a:ext>
            </a:extLst>
          </p:cNvPr>
          <p:cNvSpPr/>
          <p:nvPr/>
        </p:nvSpPr>
        <p:spPr>
          <a:xfrm flipH="1">
            <a:off x="2050369" y="1933575"/>
            <a:ext cx="3826556" cy="1049000"/>
          </a:xfrm>
          <a:prstGeom prst="wedgeRoundRectCallout">
            <a:avLst>
              <a:gd name="adj1" fmla="val 54639"/>
              <a:gd name="adj2" fmla="val 38829"/>
              <a:gd name="adj3" fmla="val 16667"/>
            </a:avLst>
          </a:prstGeom>
          <a:solidFill>
            <a:srgbClr val="E5FFE5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Đây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chiều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dài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ba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cây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cầu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ở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ba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miền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đất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nước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ta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đấy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!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1" name="Speech Bubble: Rectangle with Corners Rounded 47">
            <a:extLst>
              <a:ext uri="{FF2B5EF4-FFF2-40B4-BE49-F238E27FC236}">
                <a16:creationId xmlns:a16="http://schemas.microsoft.com/office/drawing/2014/main" xmlns="" id="{D31F1D76-C2BF-221A-76DB-896DAC55F97D}"/>
              </a:ext>
            </a:extLst>
          </p:cNvPr>
          <p:cNvSpPr/>
          <p:nvPr/>
        </p:nvSpPr>
        <p:spPr>
          <a:xfrm flipH="1">
            <a:off x="7765369" y="1657350"/>
            <a:ext cx="3826556" cy="1049000"/>
          </a:xfrm>
          <a:prstGeom prst="wedgeRoundRectCallout">
            <a:avLst>
              <a:gd name="adj1" fmla="val -21530"/>
              <a:gd name="adj2" fmla="val 67885"/>
              <a:gd name="adj3" fmla="val 16667"/>
            </a:avLst>
          </a:prstGeom>
          <a:solidFill>
            <a:srgbClr val="E5FFE5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thế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nào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biết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trong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ba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cây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cầu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đó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cây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cầu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nào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dài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nhất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nhỉ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?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FDF14F9-0ACB-3097-7BB8-53794EB3BF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775" y="4118002"/>
            <a:ext cx="2070100" cy="2857697"/>
          </a:xfrm>
          <a:prstGeom prst="rect">
            <a:avLst/>
          </a:prstGeom>
        </p:spPr>
      </p:pic>
      <p:sp>
        <p:nvSpPr>
          <p:cNvPr id="13" name="Speech Bubble: Rectangle with Corners Rounded 47">
            <a:extLst>
              <a:ext uri="{FF2B5EF4-FFF2-40B4-BE49-F238E27FC236}">
                <a16:creationId xmlns:a16="http://schemas.microsoft.com/office/drawing/2014/main" xmlns="" id="{1FA77ED3-11DB-9796-873B-04BF3A9DD8A6}"/>
              </a:ext>
            </a:extLst>
          </p:cNvPr>
          <p:cNvSpPr/>
          <p:nvPr/>
        </p:nvSpPr>
        <p:spPr>
          <a:xfrm flipH="1">
            <a:off x="4736419" y="3105150"/>
            <a:ext cx="3826556" cy="1049000"/>
          </a:xfrm>
          <a:prstGeom prst="wedgeRoundRectCallout">
            <a:avLst>
              <a:gd name="adj1" fmla="val 624"/>
              <a:gd name="adj2" fmla="val 64253"/>
              <a:gd name="adj3" fmla="val 16667"/>
            </a:avLst>
          </a:prstGeom>
          <a:solidFill>
            <a:srgbClr val="E5FFE5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Ta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cần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so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sánh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thập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phân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đo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chiều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dài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cây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cầu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83F87CD-FDD6-3CB8-0189-B8A24B8B35BF}"/>
              </a:ext>
            </a:extLst>
          </p:cNvPr>
          <p:cNvSpPr txBox="1"/>
          <p:nvPr/>
        </p:nvSpPr>
        <p:spPr>
          <a:xfrm>
            <a:off x="533400" y="1143000"/>
            <a:ext cx="590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3485015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xmlns="" id="{868025E8-81D5-EFE7-1671-A59E4851216D}"/>
              </a:ext>
            </a:extLst>
          </p:cNvPr>
          <p:cNvSpPr/>
          <p:nvPr/>
        </p:nvSpPr>
        <p:spPr>
          <a:xfrm>
            <a:off x="228600" y="247651"/>
            <a:ext cx="1183005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30050" h="6324599" fill="none" extrusionOk="0">
                        <a:moveTo>
                          <a:pt x="0" y="663766"/>
                        </a:moveTo>
                        <a:cubicBezTo>
                          <a:pt x="2538" y="375942"/>
                          <a:pt x="233695" y="35185"/>
                          <a:pt x="481443" y="0"/>
                        </a:cubicBezTo>
                        <a:cubicBezTo>
                          <a:pt x="3872330" y="126819"/>
                          <a:pt x="7750047" y="378657"/>
                          <a:pt x="11348606" y="0"/>
                        </a:cubicBezTo>
                        <a:cubicBezTo>
                          <a:pt x="11610884" y="-28253"/>
                          <a:pt x="11757541" y="272475"/>
                          <a:pt x="11830049" y="663766"/>
                        </a:cubicBezTo>
                        <a:cubicBezTo>
                          <a:pt x="12061150" y="2466390"/>
                          <a:pt x="11671534" y="4663545"/>
                          <a:pt x="11830049" y="5660832"/>
                        </a:cubicBezTo>
                        <a:cubicBezTo>
                          <a:pt x="11835232" y="5996159"/>
                          <a:pt x="11585772" y="6285638"/>
                          <a:pt x="11348606" y="6324599"/>
                        </a:cubicBezTo>
                        <a:cubicBezTo>
                          <a:pt x="9807501" y="6520433"/>
                          <a:pt x="2845769" y="6638436"/>
                          <a:pt x="481443" y="6324599"/>
                        </a:cubicBezTo>
                        <a:cubicBezTo>
                          <a:pt x="318237" y="6311300"/>
                          <a:pt x="-97819" y="6049355"/>
                          <a:pt x="0" y="5660832"/>
                        </a:cubicBezTo>
                        <a:cubicBezTo>
                          <a:pt x="79823" y="3547344"/>
                          <a:pt x="-25564" y="3063620"/>
                          <a:pt x="0" y="663766"/>
                        </a:cubicBezTo>
                        <a:close/>
                      </a:path>
                      <a:path w="11830050" h="6324599" stroke="0" extrusionOk="0">
                        <a:moveTo>
                          <a:pt x="0" y="663766"/>
                        </a:moveTo>
                        <a:cubicBezTo>
                          <a:pt x="234" y="329347"/>
                          <a:pt x="231504" y="40386"/>
                          <a:pt x="481443" y="0"/>
                        </a:cubicBezTo>
                        <a:cubicBezTo>
                          <a:pt x="3794275" y="-398588"/>
                          <a:pt x="6985106" y="110643"/>
                          <a:pt x="11348606" y="0"/>
                        </a:cubicBezTo>
                        <a:cubicBezTo>
                          <a:pt x="11576989" y="-30073"/>
                          <a:pt x="11868185" y="277337"/>
                          <a:pt x="11830049" y="663766"/>
                        </a:cubicBezTo>
                        <a:cubicBezTo>
                          <a:pt x="12045578" y="2259261"/>
                          <a:pt x="12113665" y="4620008"/>
                          <a:pt x="11830049" y="5660832"/>
                        </a:cubicBezTo>
                        <a:cubicBezTo>
                          <a:pt x="11804415" y="6025217"/>
                          <a:pt x="11533272" y="6296244"/>
                          <a:pt x="11348606" y="6324599"/>
                        </a:cubicBezTo>
                        <a:cubicBezTo>
                          <a:pt x="8283745" y="5931987"/>
                          <a:pt x="3709581" y="6906799"/>
                          <a:pt x="481443" y="6324599"/>
                        </a:cubicBezTo>
                        <a:cubicBezTo>
                          <a:pt x="186377" y="6360151"/>
                          <a:pt x="-40682" y="5946503"/>
                          <a:pt x="0" y="5660832"/>
                        </a:cubicBezTo>
                        <a:cubicBezTo>
                          <a:pt x="59423" y="4611026"/>
                          <a:pt x="78559" y="2671042"/>
                          <a:pt x="0" y="663766"/>
                        </a:cubicBezTo>
                        <a:close/>
                      </a:path>
                      <a:path w="11830050" h="6324599" fill="none" stroke="0" extrusionOk="0">
                        <a:moveTo>
                          <a:pt x="0" y="663766"/>
                        </a:moveTo>
                        <a:cubicBezTo>
                          <a:pt x="37924" y="343868"/>
                          <a:pt x="231943" y="35872"/>
                          <a:pt x="481443" y="0"/>
                        </a:cubicBezTo>
                        <a:cubicBezTo>
                          <a:pt x="4685618" y="382897"/>
                          <a:pt x="7403030" y="342096"/>
                          <a:pt x="11348606" y="0"/>
                        </a:cubicBezTo>
                        <a:cubicBezTo>
                          <a:pt x="11604443" y="-18912"/>
                          <a:pt x="11810655" y="277428"/>
                          <a:pt x="11830049" y="663766"/>
                        </a:cubicBezTo>
                        <a:cubicBezTo>
                          <a:pt x="12053982" y="2279856"/>
                          <a:pt x="11808765" y="4505131"/>
                          <a:pt x="11830049" y="5660832"/>
                        </a:cubicBezTo>
                        <a:cubicBezTo>
                          <a:pt x="11803795" y="6019812"/>
                          <a:pt x="11566963" y="6294826"/>
                          <a:pt x="11348606" y="6324599"/>
                        </a:cubicBezTo>
                        <a:cubicBezTo>
                          <a:pt x="9314632" y="6110378"/>
                          <a:pt x="2776879" y="6229688"/>
                          <a:pt x="481443" y="6324599"/>
                        </a:cubicBezTo>
                        <a:cubicBezTo>
                          <a:pt x="215965" y="6310555"/>
                          <a:pt x="-45254" y="6032037"/>
                          <a:pt x="0" y="5660832"/>
                        </a:cubicBezTo>
                        <a:cubicBezTo>
                          <a:pt x="44928" y="3624230"/>
                          <a:pt x="-54718" y="3152210"/>
                          <a:pt x="0" y="6637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xmlns="" id="{78B4FC72-418F-1B2D-BD30-74CE2BEC4E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99335" y="148856"/>
            <a:ext cx="2528578" cy="98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22CA535-0827-002C-9579-DA9E4654BFB2}"/>
              </a:ext>
            </a:extLst>
          </p:cNvPr>
          <p:cNvSpPr txBox="1"/>
          <p:nvPr/>
        </p:nvSpPr>
        <p:spPr>
          <a:xfrm>
            <a:off x="3609975" y="1200150"/>
            <a:ext cx="5562600" cy="1141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pl-PL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Ta có: 3,5 km = 3 500 m</a:t>
            </a:r>
            <a:endParaRPr lang="pl-PL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</a:t>
            </a:r>
            <a:r>
              <a:rPr lang="pl-PL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2,75 km = 2 750 m.</a:t>
            </a:r>
            <a:endParaRPr lang="pl-PL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FEDF782-EF33-1D28-E676-8A61B1E3A8A4}"/>
              </a:ext>
            </a:extLst>
          </p:cNvPr>
          <p:cNvSpPr txBox="1"/>
          <p:nvPr/>
        </p:nvSpPr>
        <p:spPr>
          <a:xfrm>
            <a:off x="1114425" y="2609850"/>
            <a:ext cx="10877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pl-P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3 500 m &gt; 2 750 m nên ta có: 3,5 km &gt; 2,75 km. Vậy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pl-PL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2017C310-30D3-F9EE-44D4-B8A339061139}"/>
              </a:ext>
            </a:extLst>
          </p:cNvPr>
          <p:cNvSpPr/>
          <p:nvPr/>
        </p:nvSpPr>
        <p:spPr>
          <a:xfrm>
            <a:off x="2324100" y="3714750"/>
            <a:ext cx="7562850" cy="866775"/>
          </a:xfrm>
          <a:prstGeom prst="roundRect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3,5 &gt; 2,75 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3 &gt; 2).</a:t>
            </a:r>
          </a:p>
        </p:txBody>
      </p:sp>
    </p:spTree>
    <p:extLst>
      <p:ext uri="{BB962C8B-B14F-4D97-AF65-F5344CB8AC3E}">
        <p14:creationId xmlns:p14="http://schemas.microsoft.com/office/powerpoint/2010/main" val="22803498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 build="p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xmlns="" id="{868025E8-81D5-EFE7-1671-A59E4851216D}"/>
              </a:ext>
            </a:extLst>
          </p:cNvPr>
          <p:cNvSpPr/>
          <p:nvPr/>
        </p:nvSpPr>
        <p:spPr>
          <a:xfrm>
            <a:off x="228600" y="247651"/>
            <a:ext cx="1183005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30050" h="6324599" fill="none" extrusionOk="0">
                        <a:moveTo>
                          <a:pt x="0" y="663766"/>
                        </a:moveTo>
                        <a:cubicBezTo>
                          <a:pt x="2538" y="375942"/>
                          <a:pt x="233695" y="35185"/>
                          <a:pt x="481443" y="0"/>
                        </a:cubicBezTo>
                        <a:cubicBezTo>
                          <a:pt x="3872330" y="126819"/>
                          <a:pt x="7750047" y="378657"/>
                          <a:pt x="11348606" y="0"/>
                        </a:cubicBezTo>
                        <a:cubicBezTo>
                          <a:pt x="11610884" y="-28253"/>
                          <a:pt x="11757541" y="272475"/>
                          <a:pt x="11830049" y="663766"/>
                        </a:cubicBezTo>
                        <a:cubicBezTo>
                          <a:pt x="12061150" y="2466390"/>
                          <a:pt x="11671534" y="4663545"/>
                          <a:pt x="11830049" y="5660832"/>
                        </a:cubicBezTo>
                        <a:cubicBezTo>
                          <a:pt x="11835232" y="5996159"/>
                          <a:pt x="11585772" y="6285638"/>
                          <a:pt x="11348606" y="6324599"/>
                        </a:cubicBezTo>
                        <a:cubicBezTo>
                          <a:pt x="9807501" y="6520433"/>
                          <a:pt x="2845769" y="6638436"/>
                          <a:pt x="481443" y="6324599"/>
                        </a:cubicBezTo>
                        <a:cubicBezTo>
                          <a:pt x="318237" y="6311300"/>
                          <a:pt x="-97819" y="6049355"/>
                          <a:pt x="0" y="5660832"/>
                        </a:cubicBezTo>
                        <a:cubicBezTo>
                          <a:pt x="79823" y="3547344"/>
                          <a:pt x="-25564" y="3063620"/>
                          <a:pt x="0" y="663766"/>
                        </a:cubicBezTo>
                        <a:close/>
                      </a:path>
                      <a:path w="11830050" h="6324599" stroke="0" extrusionOk="0">
                        <a:moveTo>
                          <a:pt x="0" y="663766"/>
                        </a:moveTo>
                        <a:cubicBezTo>
                          <a:pt x="234" y="329347"/>
                          <a:pt x="231504" y="40386"/>
                          <a:pt x="481443" y="0"/>
                        </a:cubicBezTo>
                        <a:cubicBezTo>
                          <a:pt x="3794275" y="-398588"/>
                          <a:pt x="6985106" y="110643"/>
                          <a:pt x="11348606" y="0"/>
                        </a:cubicBezTo>
                        <a:cubicBezTo>
                          <a:pt x="11576989" y="-30073"/>
                          <a:pt x="11868185" y="277337"/>
                          <a:pt x="11830049" y="663766"/>
                        </a:cubicBezTo>
                        <a:cubicBezTo>
                          <a:pt x="12045578" y="2259261"/>
                          <a:pt x="12113665" y="4620008"/>
                          <a:pt x="11830049" y="5660832"/>
                        </a:cubicBezTo>
                        <a:cubicBezTo>
                          <a:pt x="11804415" y="6025217"/>
                          <a:pt x="11533272" y="6296244"/>
                          <a:pt x="11348606" y="6324599"/>
                        </a:cubicBezTo>
                        <a:cubicBezTo>
                          <a:pt x="8283745" y="5931987"/>
                          <a:pt x="3709581" y="6906799"/>
                          <a:pt x="481443" y="6324599"/>
                        </a:cubicBezTo>
                        <a:cubicBezTo>
                          <a:pt x="186377" y="6360151"/>
                          <a:pt x="-40682" y="5946503"/>
                          <a:pt x="0" y="5660832"/>
                        </a:cubicBezTo>
                        <a:cubicBezTo>
                          <a:pt x="59423" y="4611026"/>
                          <a:pt x="78559" y="2671042"/>
                          <a:pt x="0" y="663766"/>
                        </a:cubicBezTo>
                        <a:close/>
                      </a:path>
                      <a:path w="11830050" h="6324599" fill="none" stroke="0" extrusionOk="0">
                        <a:moveTo>
                          <a:pt x="0" y="663766"/>
                        </a:moveTo>
                        <a:cubicBezTo>
                          <a:pt x="37924" y="343868"/>
                          <a:pt x="231943" y="35872"/>
                          <a:pt x="481443" y="0"/>
                        </a:cubicBezTo>
                        <a:cubicBezTo>
                          <a:pt x="4685618" y="382897"/>
                          <a:pt x="7403030" y="342096"/>
                          <a:pt x="11348606" y="0"/>
                        </a:cubicBezTo>
                        <a:cubicBezTo>
                          <a:pt x="11604443" y="-18912"/>
                          <a:pt x="11810655" y="277428"/>
                          <a:pt x="11830049" y="663766"/>
                        </a:cubicBezTo>
                        <a:cubicBezTo>
                          <a:pt x="12053982" y="2279856"/>
                          <a:pt x="11808765" y="4505131"/>
                          <a:pt x="11830049" y="5660832"/>
                        </a:cubicBezTo>
                        <a:cubicBezTo>
                          <a:pt x="11803795" y="6019812"/>
                          <a:pt x="11566963" y="6294826"/>
                          <a:pt x="11348606" y="6324599"/>
                        </a:cubicBezTo>
                        <a:cubicBezTo>
                          <a:pt x="9314632" y="6110378"/>
                          <a:pt x="2776879" y="6229688"/>
                          <a:pt x="481443" y="6324599"/>
                        </a:cubicBezTo>
                        <a:cubicBezTo>
                          <a:pt x="215965" y="6310555"/>
                          <a:pt x="-45254" y="6032037"/>
                          <a:pt x="0" y="5660832"/>
                        </a:cubicBezTo>
                        <a:cubicBezTo>
                          <a:pt x="44928" y="3624230"/>
                          <a:pt x="-54718" y="3152210"/>
                          <a:pt x="0" y="6637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E65CA0A-1411-6C20-E6CE-C533136BE8E5}"/>
              </a:ext>
            </a:extLst>
          </p:cNvPr>
          <p:cNvGrpSpPr/>
          <p:nvPr/>
        </p:nvGrpSpPr>
        <p:grpSpPr>
          <a:xfrm>
            <a:off x="1747972" y="912876"/>
            <a:ext cx="8729527" cy="4097274"/>
            <a:chOff x="134360" y="1281455"/>
            <a:chExt cx="7910376" cy="4097274"/>
          </a:xfrm>
        </p:grpSpPr>
        <p:sp>
          <p:nvSpPr>
            <p:cNvPr id="5" name="Rectangle: Rounded Corners 7">
              <a:extLst>
                <a:ext uri="{FF2B5EF4-FFF2-40B4-BE49-F238E27FC236}">
                  <a16:creationId xmlns:a16="http://schemas.microsoft.com/office/drawing/2014/main" xmlns="" id="{AD629462-FBBC-BAFC-3079-722C4E4BE6AF}"/>
                </a:ext>
              </a:extLst>
            </p:cNvPr>
            <p:cNvSpPr/>
            <p:nvPr/>
          </p:nvSpPr>
          <p:spPr>
            <a:xfrm>
              <a:off x="663797" y="1810891"/>
              <a:ext cx="7380939" cy="3567838"/>
            </a:xfrm>
            <a:custGeom>
              <a:avLst/>
              <a:gdLst>
                <a:gd name="connsiteX0" fmla="*/ 0 w 7380939"/>
                <a:gd name="connsiteY0" fmla="*/ 594651 h 3567838"/>
                <a:gd name="connsiteX1" fmla="*/ 993253 w 7380939"/>
                <a:gd name="connsiteY1" fmla="*/ 0 h 3567838"/>
                <a:gd name="connsiteX2" fmla="*/ 6387684 w 7380939"/>
                <a:gd name="connsiteY2" fmla="*/ 0 h 3567838"/>
                <a:gd name="connsiteX3" fmla="*/ 7380939 w 7380939"/>
                <a:gd name="connsiteY3" fmla="*/ 594651 h 3567838"/>
                <a:gd name="connsiteX4" fmla="*/ 7380939 w 7380939"/>
                <a:gd name="connsiteY4" fmla="*/ 2973186 h 3567838"/>
                <a:gd name="connsiteX5" fmla="*/ 6387684 w 7380939"/>
                <a:gd name="connsiteY5" fmla="*/ 3567838 h 3567838"/>
                <a:gd name="connsiteX6" fmla="*/ 993253 w 7380939"/>
                <a:gd name="connsiteY6" fmla="*/ 3567838 h 3567838"/>
                <a:gd name="connsiteX7" fmla="*/ 0 w 7380939"/>
                <a:gd name="connsiteY7" fmla="*/ 2973186 h 3567838"/>
                <a:gd name="connsiteX8" fmla="*/ 0 w 7380939"/>
                <a:gd name="connsiteY8" fmla="*/ 594651 h 3567838"/>
                <a:gd name="connsiteX0" fmla="*/ 0 w 7380939"/>
                <a:gd name="connsiteY0" fmla="*/ 594651 h 3567838"/>
                <a:gd name="connsiteX1" fmla="*/ 993253 w 7380939"/>
                <a:gd name="connsiteY1" fmla="*/ 0 h 3567838"/>
                <a:gd name="connsiteX2" fmla="*/ 6387684 w 7380939"/>
                <a:gd name="connsiteY2" fmla="*/ 0 h 3567838"/>
                <a:gd name="connsiteX3" fmla="*/ 7380939 w 7380939"/>
                <a:gd name="connsiteY3" fmla="*/ 594651 h 3567838"/>
                <a:gd name="connsiteX4" fmla="*/ 7380939 w 7380939"/>
                <a:gd name="connsiteY4" fmla="*/ 2973186 h 3567838"/>
                <a:gd name="connsiteX5" fmla="*/ 6387684 w 7380939"/>
                <a:gd name="connsiteY5" fmla="*/ 3567838 h 3567838"/>
                <a:gd name="connsiteX6" fmla="*/ 993253 w 7380939"/>
                <a:gd name="connsiteY6" fmla="*/ 3567838 h 3567838"/>
                <a:gd name="connsiteX7" fmla="*/ 0 w 7380939"/>
                <a:gd name="connsiteY7" fmla="*/ 2973186 h 3567838"/>
                <a:gd name="connsiteX8" fmla="*/ 0 w 7380939"/>
                <a:gd name="connsiteY8" fmla="*/ 594651 h 3567838"/>
                <a:gd name="connsiteX0" fmla="*/ 0 w 7380939"/>
                <a:gd name="connsiteY0" fmla="*/ 594651 h 3567838"/>
                <a:gd name="connsiteX1" fmla="*/ 993253 w 7380939"/>
                <a:gd name="connsiteY1" fmla="*/ 0 h 3567838"/>
                <a:gd name="connsiteX2" fmla="*/ 6387684 w 7380939"/>
                <a:gd name="connsiteY2" fmla="*/ 0 h 3567838"/>
                <a:gd name="connsiteX3" fmla="*/ 7380939 w 7380939"/>
                <a:gd name="connsiteY3" fmla="*/ 594651 h 3567838"/>
                <a:gd name="connsiteX4" fmla="*/ 7380939 w 7380939"/>
                <a:gd name="connsiteY4" fmla="*/ 2973186 h 3567838"/>
                <a:gd name="connsiteX5" fmla="*/ 6387684 w 7380939"/>
                <a:gd name="connsiteY5" fmla="*/ 3567838 h 3567838"/>
                <a:gd name="connsiteX6" fmla="*/ 993253 w 7380939"/>
                <a:gd name="connsiteY6" fmla="*/ 3567838 h 3567838"/>
                <a:gd name="connsiteX7" fmla="*/ 0 w 7380939"/>
                <a:gd name="connsiteY7" fmla="*/ 2973186 h 3567838"/>
                <a:gd name="connsiteX8" fmla="*/ 0 w 7380939"/>
                <a:gd name="connsiteY8" fmla="*/ 594651 h 3567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80939" h="3567838" fill="none" extrusionOk="0">
                  <a:moveTo>
                    <a:pt x="0" y="594651"/>
                  </a:moveTo>
                  <a:cubicBezTo>
                    <a:pt x="-259995" y="170461"/>
                    <a:pt x="541841" y="90984"/>
                    <a:pt x="993253" y="0"/>
                  </a:cubicBezTo>
                  <a:cubicBezTo>
                    <a:pt x="3415116" y="-110117"/>
                    <a:pt x="4744787" y="411003"/>
                    <a:pt x="6387684" y="0"/>
                  </a:cubicBezTo>
                  <a:cubicBezTo>
                    <a:pt x="6862832" y="-23160"/>
                    <a:pt x="7448710" y="185945"/>
                    <a:pt x="7380939" y="594651"/>
                  </a:cubicBezTo>
                  <a:cubicBezTo>
                    <a:pt x="7490254" y="1582066"/>
                    <a:pt x="7446818" y="1937529"/>
                    <a:pt x="7380939" y="2973186"/>
                  </a:cubicBezTo>
                  <a:cubicBezTo>
                    <a:pt x="7248536" y="3245164"/>
                    <a:pt x="6901687" y="3432246"/>
                    <a:pt x="6387684" y="3567838"/>
                  </a:cubicBezTo>
                  <a:cubicBezTo>
                    <a:pt x="5899122" y="3233245"/>
                    <a:pt x="3940494" y="3828050"/>
                    <a:pt x="993253" y="3567838"/>
                  </a:cubicBezTo>
                  <a:cubicBezTo>
                    <a:pt x="337752" y="3613964"/>
                    <a:pt x="-23674" y="3399593"/>
                    <a:pt x="0" y="2973186"/>
                  </a:cubicBezTo>
                  <a:cubicBezTo>
                    <a:pt x="-105004" y="2359585"/>
                    <a:pt x="-208669" y="1390380"/>
                    <a:pt x="0" y="594651"/>
                  </a:cubicBezTo>
                  <a:close/>
                </a:path>
                <a:path w="7380939" h="3567838" stroke="0" extrusionOk="0">
                  <a:moveTo>
                    <a:pt x="0" y="594651"/>
                  </a:moveTo>
                  <a:cubicBezTo>
                    <a:pt x="-33640" y="122913"/>
                    <a:pt x="416050" y="-224842"/>
                    <a:pt x="993253" y="0"/>
                  </a:cubicBezTo>
                  <a:cubicBezTo>
                    <a:pt x="1581256" y="-262930"/>
                    <a:pt x="5347188" y="-55363"/>
                    <a:pt x="6387684" y="0"/>
                  </a:cubicBezTo>
                  <a:cubicBezTo>
                    <a:pt x="7015977" y="-102893"/>
                    <a:pt x="7390444" y="328633"/>
                    <a:pt x="7380939" y="594651"/>
                  </a:cubicBezTo>
                  <a:cubicBezTo>
                    <a:pt x="7111776" y="873287"/>
                    <a:pt x="7346045" y="1840818"/>
                    <a:pt x="7380939" y="2973186"/>
                  </a:cubicBezTo>
                  <a:cubicBezTo>
                    <a:pt x="7475993" y="3301966"/>
                    <a:pt x="7029429" y="3517311"/>
                    <a:pt x="6387684" y="3567838"/>
                  </a:cubicBezTo>
                  <a:cubicBezTo>
                    <a:pt x="5467253" y="3506027"/>
                    <a:pt x="2748036" y="3651601"/>
                    <a:pt x="993253" y="3567838"/>
                  </a:cubicBezTo>
                  <a:cubicBezTo>
                    <a:pt x="477805" y="3579262"/>
                    <a:pt x="79420" y="3255012"/>
                    <a:pt x="0" y="2973186"/>
                  </a:cubicBezTo>
                  <a:cubicBezTo>
                    <a:pt x="87228" y="2306428"/>
                    <a:pt x="-178554" y="1196604"/>
                    <a:pt x="0" y="594651"/>
                  </a:cubicBezTo>
                  <a:close/>
                </a:path>
                <a:path w="7380939" h="3567838" fill="none" stroke="0" extrusionOk="0">
                  <a:moveTo>
                    <a:pt x="0" y="594651"/>
                  </a:moveTo>
                  <a:cubicBezTo>
                    <a:pt x="-165513" y="233463"/>
                    <a:pt x="496076" y="17082"/>
                    <a:pt x="993253" y="0"/>
                  </a:cubicBezTo>
                  <a:cubicBezTo>
                    <a:pt x="2966806" y="-139915"/>
                    <a:pt x="5092950" y="166358"/>
                    <a:pt x="6387684" y="0"/>
                  </a:cubicBezTo>
                  <a:cubicBezTo>
                    <a:pt x="6907019" y="27097"/>
                    <a:pt x="7336042" y="252283"/>
                    <a:pt x="7380939" y="594651"/>
                  </a:cubicBezTo>
                  <a:cubicBezTo>
                    <a:pt x="7515827" y="1585150"/>
                    <a:pt x="7383033" y="1972533"/>
                    <a:pt x="7380939" y="2973186"/>
                  </a:cubicBezTo>
                  <a:cubicBezTo>
                    <a:pt x="7316996" y="3387148"/>
                    <a:pt x="6958675" y="3411034"/>
                    <a:pt x="6387684" y="3567838"/>
                  </a:cubicBezTo>
                  <a:cubicBezTo>
                    <a:pt x="6164948" y="3893407"/>
                    <a:pt x="3586493" y="3368116"/>
                    <a:pt x="993253" y="3567838"/>
                  </a:cubicBezTo>
                  <a:cubicBezTo>
                    <a:pt x="398425" y="3552033"/>
                    <a:pt x="16362" y="3303291"/>
                    <a:pt x="0" y="2973186"/>
                  </a:cubicBezTo>
                  <a:cubicBezTo>
                    <a:pt x="-180195" y="2456792"/>
                    <a:pt x="-123676" y="1309596"/>
                    <a:pt x="0" y="594651"/>
                  </a:cubicBezTo>
                  <a:close/>
                </a:path>
                <a:path w="7380939" h="3567838" fill="none" stroke="0" extrusionOk="0">
                  <a:moveTo>
                    <a:pt x="0" y="594651"/>
                  </a:moveTo>
                  <a:cubicBezTo>
                    <a:pt x="-183214" y="193937"/>
                    <a:pt x="480752" y="4216"/>
                    <a:pt x="993253" y="0"/>
                  </a:cubicBezTo>
                  <a:cubicBezTo>
                    <a:pt x="3442981" y="-354137"/>
                    <a:pt x="4986628" y="448717"/>
                    <a:pt x="6387684" y="0"/>
                  </a:cubicBezTo>
                  <a:cubicBezTo>
                    <a:pt x="6869433" y="-85889"/>
                    <a:pt x="7350227" y="247639"/>
                    <a:pt x="7380939" y="594651"/>
                  </a:cubicBezTo>
                  <a:cubicBezTo>
                    <a:pt x="7489509" y="1565947"/>
                    <a:pt x="7410007" y="1959177"/>
                    <a:pt x="7380939" y="2973186"/>
                  </a:cubicBezTo>
                  <a:cubicBezTo>
                    <a:pt x="7287052" y="3278248"/>
                    <a:pt x="6896450" y="3438457"/>
                    <a:pt x="6387684" y="3567838"/>
                  </a:cubicBezTo>
                  <a:cubicBezTo>
                    <a:pt x="5862276" y="3474867"/>
                    <a:pt x="3839067" y="3631320"/>
                    <a:pt x="993253" y="3567838"/>
                  </a:cubicBezTo>
                  <a:cubicBezTo>
                    <a:pt x="375668" y="3618098"/>
                    <a:pt x="27077" y="3344703"/>
                    <a:pt x="0" y="2973186"/>
                  </a:cubicBezTo>
                  <a:cubicBezTo>
                    <a:pt x="-213146" y="2329893"/>
                    <a:pt x="-125407" y="1451592"/>
                    <a:pt x="0" y="594651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custGeom>
                      <a:avLst/>
                      <a:gdLst>
                        <a:gd name="connsiteX0" fmla="*/ 0 w 8145265"/>
                        <a:gd name="connsiteY0" fmla="*/ 594651 h 3567838"/>
                        <a:gd name="connsiteX1" fmla="*/ 1096109 w 8145265"/>
                        <a:gd name="connsiteY1" fmla="*/ 0 h 3567838"/>
                        <a:gd name="connsiteX2" fmla="*/ 7049155 w 8145265"/>
                        <a:gd name="connsiteY2" fmla="*/ 0 h 3567838"/>
                        <a:gd name="connsiteX3" fmla="*/ 8145265 w 8145265"/>
                        <a:gd name="connsiteY3" fmla="*/ 594651 h 3567838"/>
                        <a:gd name="connsiteX4" fmla="*/ 8145265 w 8145265"/>
                        <a:gd name="connsiteY4" fmla="*/ 2973186 h 3567838"/>
                        <a:gd name="connsiteX5" fmla="*/ 7049155 w 8145265"/>
                        <a:gd name="connsiteY5" fmla="*/ 3567838 h 3567838"/>
                        <a:gd name="connsiteX6" fmla="*/ 1096109 w 8145265"/>
                        <a:gd name="connsiteY6" fmla="*/ 3567838 h 3567838"/>
                        <a:gd name="connsiteX7" fmla="*/ 0 w 8145265"/>
                        <a:gd name="connsiteY7" fmla="*/ 2973186 h 3567838"/>
                        <a:gd name="connsiteX8" fmla="*/ 0 w 8145265"/>
                        <a:gd name="connsiteY8" fmla="*/ 594651 h 3567838"/>
                        <a:gd name="connsiteX0" fmla="*/ 0 w 8145265"/>
                        <a:gd name="connsiteY0" fmla="*/ 594651 h 3567838"/>
                        <a:gd name="connsiteX1" fmla="*/ 1096109 w 8145265"/>
                        <a:gd name="connsiteY1" fmla="*/ 0 h 3567838"/>
                        <a:gd name="connsiteX2" fmla="*/ 7049155 w 8145265"/>
                        <a:gd name="connsiteY2" fmla="*/ 0 h 3567838"/>
                        <a:gd name="connsiteX3" fmla="*/ 8145265 w 8145265"/>
                        <a:gd name="connsiteY3" fmla="*/ 594651 h 3567838"/>
                        <a:gd name="connsiteX4" fmla="*/ 8145265 w 8145265"/>
                        <a:gd name="connsiteY4" fmla="*/ 2973186 h 3567838"/>
                        <a:gd name="connsiteX5" fmla="*/ 7049155 w 8145265"/>
                        <a:gd name="connsiteY5" fmla="*/ 3567838 h 3567838"/>
                        <a:gd name="connsiteX6" fmla="*/ 1096109 w 8145265"/>
                        <a:gd name="connsiteY6" fmla="*/ 3567838 h 3567838"/>
                        <a:gd name="connsiteX7" fmla="*/ 0 w 8145265"/>
                        <a:gd name="connsiteY7" fmla="*/ 2973186 h 3567838"/>
                        <a:gd name="connsiteX8" fmla="*/ 0 w 8145265"/>
                        <a:gd name="connsiteY8" fmla="*/ 594651 h 35678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8145265" h="3567838" fill="none" extrusionOk="0">
                          <a:moveTo>
                            <a:pt x="0" y="594651"/>
                          </a:moveTo>
                          <a:cubicBezTo>
                            <a:pt x="-191637" y="206571"/>
                            <a:pt x="566123" y="58154"/>
                            <a:pt x="1096109" y="0"/>
                          </a:cubicBezTo>
                          <a:cubicBezTo>
                            <a:pt x="3642497" y="-92312"/>
                            <a:pt x="5286798" y="243284"/>
                            <a:pt x="7049155" y="0"/>
                          </a:cubicBezTo>
                          <a:cubicBezTo>
                            <a:pt x="7585449" y="-19767"/>
                            <a:pt x="8176828" y="238143"/>
                            <a:pt x="8145265" y="594651"/>
                          </a:cubicBezTo>
                          <a:cubicBezTo>
                            <a:pt x="8227121" y="1538446"/>
                            <a:pt x="8185330" y="1960926"/>
                            <a:pt x="8145265" y="2973186"/>
                          </a:cubicBezTo>
                          <a:cubicBezTo>
                            <a:pt x="8022067" y="3255330"/>
                            <a:pt x="7622584" y="3458208"/>
                            <a:pt x="7049155" y="3567838"/>
                          </a:cubicBezTo>
                          <a:cubicBezTo>
                            <a:pt x="6462068" y="3370562"/>
                            <a:pt x="4258519" y="3788674"/>
                            <a:pt x="1096109" y="3567838"/>
                          </a:cubicBezTo>
                          <a:cubicBezTo>
                            <a:pt x="416065" y="3594316"/>
                            <a:pt x="-16366" y="3359275"/>
                            <a:pt x="0" y="2973186"/>
                          </a:cubicBezTo>
                          <a:cubicBezTo>
                            <a:pt x="-90888" y="2382877"/>
                            <a:pt x="-192760" y="1347164"/>
                            <a:pt x="0" y="594651"/>
                          </a:cubicBezTo>
                          <a:close/>
                        </a:path>
                        <a:path w="8145265" h="3567838" stroke="0" extrusionOk="0">
                          <a:moveTo>
                            <a:pt x="0" y="594651"/>
                          </a:moveTo>
                          <a:cubicBezTo>
                            <a:pt x="-57336" y="178580"/>
                            <a:pt x="442694" y="-136995"/>
                            <a:pt x="1096109" y="0"/>
                          </a:cubicBezTo>
                          <a:cubicBezTo>
                            <a:pt x="1737831" y="-213403"/>
                            <a:pt x="6086703" y="-37404"/>
                            <a:pt x="7049155" y="0"/>
                          </a:cubicBezTo>
                          <a:cubicBezTo>
                            <a:pt x="7705900" y="-88615"/>
                            <a:pt x="8148565" y="320445"/>
                            <a:pt x="8145265" y="594651"/>
                          </a:cubicBezTo>
                          <a:cubicBezTo>
                            <a:pt x="7952281" y="882972"/>
                            <a:pt x="8156519" y="1876428"/>
                            <a:pt x="8145265" y="2973186"/>
                          </a:cubicBezTo>
                          <a:cubicBezTo>
                            <a:pt x="8232957" y="3314919"/>
                            <a:pt x="7695943" y="3526884"/>
                            <a:pt x="7049155" y="3567838"/>
                          </a:cubicBezTo>
                          <a:cubicBezTo>
                            <a:pt x="5940641" y="3651129"/>
                            <a:pt x="2990604" y="3564336"/>
                            <a:pt x="1096109" y="3567838"/>
                          </a:cubicBezTo>
                          <a:cubicBezTo>
                            <a:pt x="517559" y="3588452"/>
                            <a:pt x="88712" y="3261116"/>
                            <a:pt x="0" y="2973186"/>
                          </a:cubicBezTo>
                          <a:cubicBezTo>
                            <a:pt x="115785" y="2232823"/>
                            <a:pt x="-186873" y="1154040"/>
                            <a:pt x="0" y="594651"/>
                          </a:cubicBezTo>
                          <a:close/>
                        </a:path>
                        <a:path w="8145265" h="3567838" fill="none" stroke="0" extrusionOk="0">
                          <a:moveTo>
                            <a:pt x="0" y="594651"/>
                          </a:moveTo>
                          <a:cubicBezTo>
                            <a:pt x="-139281" y="199363"/>
                            <a:pt x="540181" y="26671"/>
                            <a:pt x="1096109" y="0"/>
                          </a:cubicBezTo>
                          <a:cubicBezTo>
                            <a:pt x="3341704" y="-86890"/>
                            <a:pt x="5591782" y="161746"/>
                            <a:pt x="7049155" y="0"/>
                          </a:cubicBezTo>
                          <a:cubicBezTo>
                            <a:pt x="7641017" y="-7280"/>
                            <a:pt x="8140467" y="254102"/>
                            <a:pt x="8145265" y="594651"/>
                          </a:cubicBezTo>
                          <a:cubicBezTo>
                            <a:pt x="8283786" y="1579203"/>
                            <a:pt x="8139782" y="1970435"/>
                            <a:pt x="8145265" y="2973186"/>
                          </a:cubicBezTo>
                          <a:cubicBezTo>
                            <a:pt x="8138792" y="3357538"/>
                            <a:pt x="7589931" y="3437950"/>
                            <a:pt x="7049155" y="3567838"/>
                          </a:cubicBezTo>
                          <a:cubicBezTo>
                            <a:pt x="6438537" y="3607185"/>
                            <a:pt x="3895024" y="3159445"/>
                            <a:pt x="1096109" y="3567838"/>
                          </a:cubicBezTo>
                          <a:cubicBezTo>
                            <a:pt x="441705" y="3606818"/>
                            <a:pt x="9238" y="3315659"/>
                            <a:pt x="0" y="2973186"/>
                          </a:cubicBezTo>
                          <a:cubicBezTo>
                            <a:pt x="-201068" y="2348327"/>
                            <a:pt x="-130051" y="1321684"/>
                            <a:pt x="0" y="59465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257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 hai số thập phân có phần nguyên khác nhau, số thập phân nào có phần nguyên lớn hơn thì số đó lớn hơn.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F70503C2-84BB-94E4-68F7-9A6A4E1EF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360" y="1281455"/>
              <a:ext cx="1058873" cy="1058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0850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xmlns="" id="{868025E8-81D5-EFE7-1671-A59E4851216D}"/>
              </a:ext>
            </a:extLst>
          </p:cNvPr>
          <p:cNvSpPr/>
          <p:nvPr/>
        </p:nvSpPr>
        <p:spPr>
          <a:xfrm>
            <a:off x="228600" y="247651"/>
            <a:ext cx="1183005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30050" h="6324599" fill="none" extrusionOk="0">
                        <a:moveTo>
                          <a:pt x="0" y="663766"/>
                        </a:moveTo>
                        <a:cubicBezTo>
                          <a:pt x="2538" y="375942"/>
                          <a:pt x="233695" y="35185"/>
                          <a:pt x="481443" y="0"/>
                        </a:cubicBezTo>
                        <a:cubicBezTo>
                          <a:pt x="3872330" y="126819"/>
                          <a:pt x="7750047" y="378657"/>
                          <a:pt x="11348606" y="0"/>
                        </a:cubicBezTo>
                        <a:cubicBezTo>
                          <a:pt x="11610884" y="-28253"/>
                          <a:pt x="11757541" y="272475"/>
                          <a:pt x="11830049" y="663766"/>
                        </a:cubicBezTo>
                        <a:cubicBezTo>
                          <a:pt x="12061150" y="2466390"/>
                          <a:pt x="11671534" y="4663545"/>
                          <a:pt x="11830049" y="5660832"/>
                        </a:cubicBezTo>
                        <a:cubicBezTo>
                          <a:pt x="11835232" y="5996159"/>
                          <a:pt x="11585772" y="6285638"/>
                          <a:pt x="11348606" y="6324599"/>
                        </a:cubicBezTo>
                        <a:cubicBezTo>
                          <a:pt x="9807501" y="6520433"/>
                          <a:pt x="2845769" y="6638436"/>
                          <a:pt x="481443" y="6324599"/>
                        </a:cubicBezTo>
                        <a:cubicBezTo>
                          <a:pt x="318237" y="6311300"/>
                          <a:pt x="-97819" y="6049355"/>
                          <a:pt x="0" y="5660832"/>
                        </a:cubicBezTo>
                        <a:cubicBezTo>
                          <a:pt x="79823" y="3547344"/>
                          <a:pt x="-25564" y="3063620"/>
                          <a:pt x="0" y="663766"/>
                        </a:cubicBezTo>
                        <a:close/>
                      </a:path>
                      <a:path w="11830050" h="6324599" stroke="0" extrusionOk="0">
                        <a:moveTo>
                          <a:pt x="0" y="663766"/>
                        </a:moveTo>
                        <a:cubicBezTo>
                          <a:pt x="234" y="329347"/>
                          <a:pt x="231504" y="40386"/>
                          <a:pt x="481443" y="0"/>
                        </a:cubicBezTo>
                        <a:cubicBezTo>
                          <a:pt x="3794275" y="-398588"/>
                          <a:pt x="6985106" y="110643"/>
                          <a:pt x="11348606" y="0"/>
                        </a:cubicBezTo>
                        <a:cubicBezTo>
                          <a:pt x="11576989" y="-30073"/>
                          <a:pt x="11868185" y="277337"/>
                          <a:pt x="11830049" y="663766"/>
                        </a:cubicBezTo>
                        <a:cubicBezTo>
                          <a:pt x="12045578" y="2259261"/>
                          <a:pt x="12113665" y="4620008"/>
                          <a:pt x="11830049" y="5660832"/>
                        </a:cubicBezTo>
                        <a:cubicBezTo>
                          <a:pt x="11804415" y="6025217"/>
                          <a:pt x="11533272" y="6296244"/>
                          <a:pt x="11348606" y="6324599"/>
                        </a:cubicBezTo>
                        <a:cubicBezTo>
                          <a:pt x="8283745" y="5931987"/>
                          <a:pt x="3709581" y="6906799"/>
                          <a:pt x="481443" y="6324599"/>
                        </a:cubicBezTo>
                        <a:cubicBezTo>
                          <a:pt x="186377" y="6360151"/>
                          <a:pt x="-40682" y="5946503"/>
                          <a:pt x="0" y="5660832"/>
                        </a:cubicBezTo>
                        <a:cubicBezTo>
                          <a:pt x="59423" y="4611026"/>
                          <a:pt x="78559" y="2671042"/>
                          <a:pt x="0" y="663766"/>
                        </a:cubicBezTo>
                        <a:close/>
                      </a:path>
                      <a:path w="11830050" h="6324599" fill="none" stroke="0" extrusionOk="0">
                        <a:moveTo>
                          <a:pt x="0" y="663766"/>
                        </a:moveTo>
                        <a:cubicBezTo>
                          <a:pt x="37924" y="343868"/>
                          <a:pt x="231943" y="35872"/>
                          <a:pt x="481443" y="0"/>
                        </a:cubicBezTo>
                        <a:cubicBezTo>
                          <a:pt x="4685618" y="382897"/>
                          <a:pt x="7403030" y="342096"/>
                          <a:pt x="11348606" y="0"/>
                        </a:cubicBezTo>
                        <a:cubicBezTo>
                          <a:pt x="11604443" y="-18912"/>
                          <a:pt x="11810655" y="277428"/>
                          <a:pt x="11830049" y="663766"/>
                        </a:cubicBezTo>
                        <a:cubicBezTo>
                          <a:pt x="12053982" y="2279856"/>
                          <a:pt x="11808765" y="4505131"/>
                          <a:pt x="11830049" y="5660832"/>
                        </a:cubicBezTo>
                        <a:cubicBezTo>
                          <a:pt x="11803795" y="6019812"/>
                          <a:pt x="11566963" y="6294826"/>
                          <a:pt x="11348606" y="6324599"/>
                        </a:cubicBezTo>
                        <a:cubicBezTo>
                          <a:pt x="9314632" y="6110378"/>
                          <a:pt x="2776879" y="6229688"/>
                          <a:pt x="481443" y="6324599"/>
                        </a:cubicBezTo>
                        <a:cubicBezTo>
                          <a:pt x="215965" y="6310555"/>
                          <a:pt x="-45254" y="6032037"/>
                          <a:pt x="0" y="5660832"/>
                        </a:cubicBezTo>
                        <a:cubicBezTo>
                          <a:pt x="44928" y="3624230"/>
                          <a:pt x="-54718" y="3152210"/>
                          <a:pt x="0" y="6637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xmlns="" id="{78B4FC72-418F-1B2D-BD30-74CE2BEC4E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99335" y="148856"/>
            <a:ext cx="2528578" cy="98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A72CE77-87A0-9DED-102B-B8927A1F24C7}"/>
              </a:ext>
            </a:extLst>
          </p:cNvPr>
          <p:cNvSpPr txBox="1"/>
          <p:nvPr/>
        </p:nvSpPr>
        <p:spPr>
          <a:xfrm>
            <a:off x="2981326" y="1409700"/>
            <a:ext cx="7153274" cy="1264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 có: 2,75 km = 2 750 m;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</a:t>
            </a: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2,29 km = 2 290 m.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F397883-C74F-9C9E-B030-C201666A2F79}"/>
              </a:ext>
            </a:extLst>
          </p:cNvPr>
          <p:cNvSpPr txBox="1"/>
          <p:nvPr/>
        </p:nvSpPr>
        <p:spPr>
          <a:xfrm>
            <a:off x="828676" y="2800350"/>
            <a:ext cx="127158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 2 750 m &gt; 2 290 m nên ta có: 2,75 km &gt; 2,29 km. Vậy: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7EDCD2F8-E741-EE1D-4095-3CEA55310147}"/>
              </a:ext>
            </a:extLst>
          </p:cNvPr>
          <p:cNvSpPr/>
          <p:nvPr/>
        </p:nvSpPr>
        <p:spPr>
          <a:xfrm>
            <a:off x="1238250" y="4057650"/>
            <a:ext cx="10115550" cy="1295400"/>
          </a:xfrm>
          <a:prstGeom prst="roundRect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2,75 &gt; 2,29 (phần nguyên bằng nhau, hàng phần mười có 7 &gt; 2).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5369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18" grpId="0" build="p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xmlns="" id="{868025E8-81D5-EFE7-1671-A59E4851216D}"/>
              </a:ext>
            </a:extLst>
          </p:cNvPr>
          <p:cNvSpPr/>
          <p:nvPr/>
        </p:nvSpPr>
        <p:spPr>
          <a:xfrm>
            <a:off x="228600" y="247651"/>
            <a:ext cx="1183005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30050" h="6324599" fill="none" extrusionOk="0">
                        <a:moveTo>
                          <a:pt x="0" y="663766"/>
                        </a:moveTo>
                        <a:cubicBezTo>
                          <a:pt x="2538" y="375942"/>
                          <a:pt x="233695" y="35185"/>
                          <a:pt x="481443" y="0"/>
                        </a:cubicBezTo>
                        <a:cubicBezTo>
                          <a:pt x="3872330" y="126819"/>
                          <a:pt x="7750047" y="378657"/>
                          <a:pt x="11348606" y="0"/>
                        </a:cubicBezTo>
                        <a:cubicBezTo>
                          <a:pt x="11610884" y="-28253"/>
                          <a:pt x="11757541" y="272475"/>
                          <a:pt x="11830049" y="663766"/>
                        </a:cubicBezTo>
                        <a:cubicBezTo>
                          <a:pt x="12061150" y="2466390"/>
                          <a:pt x="11671534" y="4663545"/>
                          <a:pt x="11830049" y="5660832"/>
                        </a:cubicBezTo>
                        <a:cubicBezTo>
                          <a:pt x="11835232" y="5996159"/>
                          <a:pt x="11585772" y="6285638"/>
                          <a:pt x="11348606" y="6324599"/>
                        </a:cubicBezTo>
                        <a:cubicBezTo>
                          <a:pt x="9807501" y="6520433"/>
                          <a:pt x="2845769" y="6638436"/>
                          <a:pt x="481443" y="6324599"/>
                        </a:cubicBezTo>
                        <a:cubicBezTo>
                          <a:pt x="318237" y="6311300"/>
                          <a:pt x="-97819" y="6049355"/>
                          <a:pt x="0" y="5660832"/>
                        </a:cubicBezTo>
                        <a:cubicBezTo>
                          <a:pt x="79823" y="3547344"/>
                          <a:pt x="-25564" y="3063620"/>
                          <a:pt x="0" y="663766"/>
                        </a:cubicBezTo>
                        <a:close/>
                      </a:path>
                      <a:path w="11830050" h="6324599" stroke="0" extrusionOk="0">
                        <a:moveTo>
                          <a:pt x="0" y="663766"/>
                        </a:moveTo>
                        <a:cubicBezTo>
                          <a:pt x="234" y="329347"/>
                          <a:pt x="231504" y="40386"/>
                          <a:pt x="481443" y="0"/>
                        </a:cubicBezTo>
                        <a:cubicBezTo>
                          <a:pt x="3794275" y="-398588"/>
                          <a:pt x="6985106" y="110643"/>
                          <a:pt x="11348606" y="0"/>
                        </a:cubicBezTo>
                        <a:cubicBezTo>
                          <a:pt x="11576989" y="-30073"/>
                          <a:pt x="11868185" y="277337"/>
                          <a:pt x="11830049" y="663766"/>
                        </a:cubicBezTo>
                        <a:cubicBezTo>
                          <a:pt x="12045578" y="2259261"/>
                          <a:pt x="12113665" y="4620008"/>
                          <a:pt x="11830049" y="5660832"/>
                        </a:cubicBezTo>
                        <a:cubicBezTo>
                          <a:pt x="11804415" y="6025217"/>
                          <a:pt x="11533272" y="6296244"/>
                          <a:pt x="11348606" y="6324599"/>
                        </a:cubicBezTo>
                        <a:cubicBezTo>
                          <a:pt x="8283745" y="5931987"/>
                          <a:pt x="3709581" y="6906799"/>
                          <a:pt x="481443" y="6324599"/>
                        </a:cubicBezTo>
                        <a:cubicBezTo>
                          <a:pt x="186377" y="6360151"/>
                          <a:pt x="-40682" y="5946503"/>
                          <a:pt x="0" y="5660832"/>
                        </a:cubicBezTo>
                        <a:cubicBezTo>
                          <a:pt x="59423" y="4611026"/>
                          <a:pt x="78559" y="2671042"/>
                          <a:pt x="0" y="663766"/>
                        </a:cubicBezTo>
                        <a:close/>
                      </a:path>
                      <a:path w="11830050" h="6324599" fill="none" stroke="0" extrusionOk="0">
                        <a:moveTo>
                          <a:pt x="0" y="663766"/>
                        </a:moveTo>
                        <a:cubicBezTo>
                          <a:pt x="37924" y="343868"/>
                          <a:pt x="231943" y="35872"/>
                          <a:pt x="481443" y="0"/>
                        </a:cubicBezTo>
                        <a:cubicBezTo>
                          <a:pt x="4685618" y="382897"/>
                          <a:pt x="7403030" y="342096"/>
                          <a:pt x="11348606" y="0"/>
                        </a:cubicBezTo>
                        <a:cubicBezTo>
                          <a:pt x="11604443" y="-18912"/>
                          <a:pt x="11810655" y="277428"/>
                          <a:pt x="11830049" y="663766"/>
                        </a:cubicBezTo>
                        <a:cubicBezTo>
                          <a:pt x="12053982" y="2279856"/>
                          <a:pt x="11808765" y="4505131"/>
                          <a:pt x="11830049" y="5660832"/>
                        </a:cubicBezTo>
                        <a:cubicBezTo>
                          <a:pt x="11803795" y="6019812"/>
                          <a:pt x="11566963" y="6294826"/>
                          <a:pt x="11348606" y="6324599"/>
                        </a:cubicBezTo>
                        <a:cubicBezTo>
                          <a:pt x="9314632" y="6110378"/>
                          <a:pt x="2776879" y="6229688"/>
                          <a:pt x="481443" y="6324599"/>
                        </a:cubicBezTo>
                        <a:cubicBezTo>
                          <a:pt x="215965" y="6310555"/>
                          <a:pt x="-45254" y="6032037"/>
                          <a:pt x="0" y="5660832"/>
                        </a:cubicBezTo>
                        <a:cubicBezTo>
                          <a:pt x="44928" y="3624230"/>
                          <a:pt x="-54718" y="3152210"/>
                          <a:pt x="0" y="6637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E65CA0A-1411-6C20-E6CE-C533136BE8E5}"/>
              </a:ext>
            </a:extLst>
          </p:cNvPr>
          <p:cNvGrpSpPr/>
          <p:nvPr/>
        </p:nvGrpSpPr>
        <p:grpSpPr>
          <a:xfrm>
            <a:off x="1747972" y="912876"/>
            <a:ext cx="8729527" cy="4097274"/>
            <a:chOff x="134360" y="1281455"/>
            <a:chExt cx="7910376" cy="4097274"/>
          </a:xfrm>
        </p:grpSpPr>
        <p:sp>
          <p:nvSpPr>
            <p:cNvPr id="5" name="Rectangle: Rounded Corners 7">
              <a:extLst>
                <a:ext uri="{FF2B5EF4-FFF2-40B4-BE49-F238E27FC236}">
                  <a16:creationId xmlns:a16="http://schemas.microsoft.com/office/drawing/2014/main" xmlns="" id="{AD629462-FBBC-BAFC-3079-722C4E4BE6AF}"/>
                </a:ext>
              </a:extLst>
            </p:cNvPr>
            <p:cNvSpPr/>
            <p:nvPr/>
          </p:nvSpPr>
          <p:spPr>
            <a:xfrm>
              <a:off x="663797" y="1810891"/>
              <a:ext cx="7380939" cy="3567838"/>
            </a:xfrm>
            <a:custGeom>
              <a:avLst/>
              <a:gdLst>
                <a:gd name="connsiteX0" fmla="*/ 0 w 7380939"/>
                <a:gd name="connsiteY0" fmla="*/ 594651 h 3567838"/>
                <a:gd name="connsiteX1" fmla="*/ 993253 w 7380939"/>
                <a:gd name="connsiteY1" fmla="*/ 0 h 3567838"/>
                <a:gd name="connsiteX2" fmla="*/ 6387684 w 7380939"/>
                <a:gd name="connsiteY2" fmla="*/ 0 h 3567838"/>
                <a:gd name="connsiteX3" fmla="*/ 7380939 w 7380939"/>
                <a:gd name="connsiteY3" fmla="*/ 594651 h 3567838"/>
                <a:gd name="connsiteX4" fmla="*/ 7380939 w 7380939"/>
                <a:gd name="connsiteY4" fmla="*/ 2973186 h 3567838"/>
                <a:gd name="connsiteX5" fmla="*/ 6387684 w 7380939"/>
                <a:gd name="connsiteY5" fmla="*/ 3567838 h 3567838"/>
                <a:gd name="connsiteX6" fmla="*/ 993253 w 7380939"/>
                <a:gd name="connsiteY6" fmla="*/ 3567838 h 3567838"/>
                <a:gd name="connsiteX7" fmla="*/ 0 w 7380939"/>
                <a:gd name="connsiteY7" fmla="*/ 2973186 h 3567838"/>
                <a:gd name="connsiteX8" fmla="*/ 0 w 7380939"/>
                <a:gd name="connsiteY8" fmla="*/ 594651 h 3567838"/>
                <a:gd name="connsiteX0" fmla="*/ 0 w 7380939"/>
                <a:gd name="connsiteY0" fmla="*/ 594651 h 3567838"/>
                <a:gd name="connsiteX1" fmla="*/ 993253 w 7380939"/>
                <a:gd name="connsiteY1" fmla="*/ 0 h 3567838"/>
                <a:gd name="connsiteX2" fmla="*/ 6387684 w 7380939"/>
                <a:gd name="connsiteY2" fmla="*/ 0 h 3567838"/>
                <a:gd name="connsiteX3" fmla="*/ 7380939 w 7380939"/>
                <a:gd name="connsiteY3" fmla="*/ 594651 h 3567838"/>
                <a:gd name="connsiteX4" fmla="*/ 7380939 w 7380939"/>
                <a:gd name="connsiteY4" fmla="*/ 2973186 h 3567838"/>
                <a:gd name="connsiteX5" fmla="*/ 6387684 w 7380939"/>
                <a:gd name="connsiteY5" fmla="*/ 3567838 h 3567838"/>
                <a:gd name="connsiteX6" fmla="*/ 993253 w 7380939"/>
                <a:gd name="connsiteY6" fmla="*/ 3567838 h 3567838"/>
                <a:gd name="connsiteX7" fmla="*/ 0 w 7380939"/>
                <a:gd name="connsiteY7" fmla="*/ 2973186 h 3567838"/>
                <a:gd name="connsiteX8" fmla="*/ 0 w 7380939"/>
                <a:gd name="connsiteY8" fmla="*/ 594651 h 3567838"/>
                <a:gd name="connsiteX0" fmla="*/ 0 w 7380939"/>
                <a:gd name="connsiteY0" fmla="*/ 594651 h 3567838"/>
                <a:gd name="connsiteX1" fmla="*/ 993253 w 7380939"/>
                <a:gd name="connsiteY1" fmla="*/ 0 h 3567838"/>
                <a:gd name="connsiteX2" fmla="*/ 6387684 w 7380939"/>
                <a:gd name="connsiteY2" fmla="*/ 0 h 3567838"/>
                <a:gd name="connsiteX3" fmla="*/ 7380939 w 7380939"/>
                <a:gd name="connsiteY3" fmla="*/ 594651 h 3567838"/>
                <a:gd name="connsiteX4" fmla="*/ 7380939 w 7380939"/>
                <a:gd name="connsiteY4" fmla="*/ 2973186 h 3567838"/>
                <a:gd name="connsiteX5" fmla="*/ 6387684 w 7380939"/>
                <a:gd name="connsiteY5" fmla="*/ 3567838 h 3567838"/>
                <a:gd name="connsiteX6" fmla="*/ 993253 w 7380939"/>
                <a:gd name="connsiteY6" fmla="*/ 3567838 h 3567838"/>
                <a:gd name="connsiteX7" fmla="*/ 0 w 7380939"/>
                <a:gd name="connsiteY7" fmla="*/ 2973186 h 3567838"/>
                <a:gd name="connsiteX8" fmla="*/ 0 w 7380939"/>
                <a:gd name="connsiteY8" fmla="*/ 594651 h 3567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80939" h="3567838" fill="none" extrusionOk="0">
                  <a:moveTo>
                    <a:pt x="0" y="594651"/>
                  </a:moveTo>
                  <a:cubicBezTo>
                    <a:pt x="-259995" y="170461"/>
                    <a:pt x="541841" y="90984"/>
                    <a:pt x="993253" y="0"/>
                  </a:cubicBezTo>
                  <a:cubicBezTo>
                    <a:pt x="3415116" y="-110117"/>
                    <a:pt x="4744787" y="411003"/>
                    <a:pt x="6387684" y="0"/>
                  </a:cubicBezTo>
                  <a:cubicBezTo>
                    <a:pt x="6862832" y="-23160"/>
                    <a:pt x="7448710" y="185945"/>
                    <a:pt x="7380939" y="594651"/>
                  </a:cubicBezTo>
                  <a:cubicBezTo>
                    <a:pt x="7490254" y="1582066"/>
                    <a:pt x="7446818" y="1937529"/>
                    <a:pt x="7380939" y="2973186"/>
                  </a:cubicBezTo>
                  <a:cubicBezTo>
                    <a:pt x="7248536" y="3245164"/>
                    <a:pt x="6901687" y="3432246"/>
                    <a:pt x="6387684" y="3567838"/>
                  </a:cubicBezTo>
                  <a:cubicBezTo>
                    <a:pt x="5899122" y="3233245"/>
                    <a:pt x="3940494" y="3828050"/>
                    <a:pt x="993253" y="3567838"/>
                  </a:cubicBezTo>
                  <a:cubicBezTo>
                    <a:pt x="337752" y="3613964"/>
                    <a:pt x="-23674" y="3399593"/>
                    <a:pt x="0" y="2973186"/>
                  </a:cubicBezTo>
                  <a:cubicBezTo>
                    <a:pt x="-105004" y="2359585"/>
                    <a:pt x="-208669" y="1390380"/>
                    <a:pt x="0" y="594651"/>
                  </a:cubicBezTo>
                  <a:close/>
                </a:path>
                <a:path w="7380939" h="3567838" stroke="0" extrusionOk="0">
                  <a:moveTo>
                    <a:pt x="0" y="594651"/>
                  </a:moveTo>
                  <a:cubicBezTo>
                    <a:pt x="-33640" y="122913"/>
                    <a:pt x="416050" y="-224842"/>
                    <a:pt x="993253" y="0"/>
                  </a:cubicBezTo>
                  <a:cubicBezTo>
                    <a:pt x="1581256" y="-262930"/>
                    <a:pt x="5347188" y="-55363"/>
                    <a:pt x="6387684" y="0"/>
                  </a:cubicBezTo>
                  <a:cubicBezTo>
                    <a:pt x="7015977" y="-102893"/>
                    <a:pt x="7390444" y="328633"/>
                    <a:pt x="7380939" y="594651"/>
                  </a:cubicBezTo>
                  <a:cubicBezTo>
                    <a:pt x="7111776" y="873287"/>
                    <a:pt x="7346045" y="1840818"/>
                    <a:pt x="7380939" y="2973186"/>
                  </a:cubicBezTo>
                  <a:cubicBezTo>
                    <a:pt x="7475993" y="3301966"/>
                    <a:pt x="7029429" y="3517311"/>
                    <a:pt x="6387684" y="3567838"/>
                  </a:cubicBezTo>
                  <a:cubicBezTo>
                    <a:pt x="5467253" y="3506027"/>
                    <a:pt x="2748036" y="3651601"/>
                    <a:pt x="993253" y="3567838"/>
                  </a:cubicBezTo>
                  <a:cubicBezTo>
                    <a:pt x="477805" y="3579262"/>
                    <a:pt x="79420" y="3255012"/>
                    <a:pt x="0" y="2973186"/>
                  </a:cubicBezTo>
                  <a:cubicBezTo>
                    <a:pt x="87228" y="2306428"/>
                    <a:pt x="-178554" y="1196604"/>
                    <a:pt x="0" y="594651"/>
                  </a:cubicBezTo>
                  <a:close/>
                </a:path>
                <a:path w="7380939" h="3567838" fill="none" stroke="0" extrusionOk="0">
                  <a:moveTo>
                    <a:pt x="0" y="594651"/>
                  </a:moveTo>
                  <a:cubicBezTo>
                    <a:pt x="-165513" y="233463"/>
                    <a:pt x="496076" y="17082"/>
                    <a:pt x="993253" y="0"/>
                  </a:cubicBezTo>
                  <a:cubicBezTo>
                    <a:pt x="2966806" y="-139915"/>
                    <a:pt x="5092950" y="166358"/>
                    <a:pt x="6387684" y="0"/>
                  </a:cubicBezTo>
                  <a:cubicBezTo>
                    <a:pt x="6907019" y="27097"/>
                    <a:pt x="7336042" y="252283"/>
                    <a:pt x="7380939" y="594651"/>
                  </a:cubicBezTo>
                  <a:cubicBezTo>
                    <a:pt x="7515827" y="1585150"/>
                    <a:pt x="7383033" y="1972533"/>
                    <a:pt x="7380939" y="2973186"/>
                  </a:cubicBezTo>
                  <a:cubicBezTo>
                    <a:pt x="7316996" y="3387148"/>
                    <a:pt x="6958675" y="3411034"/>
                    <a:pt x="6387684" y="3567838"/>
                  </a:cubicBezTo>
                  <a:cubicBezTo>
                    <a:pt x="6164948" y="3893407"/>
                    <a:pt x="3586493" y="3368116"/>
                    <a:pt x="993253" y="3567838"/>
                  </a:cubicBezTo>
                  <a:cubicBezTo>
                    <a:pt x="398425" y="3552033"/>
                    <a:pt x="16362" y="3303291"/>
                    <a:pt x="0" y="2973186"/>
                  </a:cubicBezTo>
                  <a:cubicBezTo>
                    <a:pt x="-180195" y="2456792"/>
                    <a:pt x="-123676" y="1309596"/>
                    <a:pt x="0" y="594651"/>
                  </a:cubicBezTo>
                  <a:close/>
                </a:path>
                <a:path w="7380939" h="3567838" fill="none" stroke="0" extrusionOk="0">
                  <a:moveTo>
                    <a:pt x="0" y="594651"/>
                  </a:moveTo>
                  <a:cubicBezTo>
                    <a:pt x="-183214" y="193937"/>
                    <a:pt x="480752" y="4216"/>
                    <a:pt x="993253" y="0"/>
                  </a:cubicBezTo>
                  <a:cubicBezTo>
                    <a:pt x="3442981" y="-354137"/>
                    <a:pt x="4986628" y="448717"/>
                    <a:pt x="6387684" y="0"/>
                  </a:cubicBezTo>
                  <a:cubicBezTo>
                    <a:pt x="6869433" y="-85889"/>
                    <a:pt x="7350227" y="247639"/>
                    <a:pt x="7380939" y="594651"/>
                  </a:cubicBezTo>
                  <a:cubicBezTo>
                    <a:pt x="7489509" y="1565947"/>
                    <a:pt x="7410007" y="1959177"/>
                    <a:pt x="7380939" y="2973186"/>
                  </a:cubicBezTo>
                  <a:cubicBezTo>
                    <a:pt x="7287052" y="3278248"/>
                    <a:pt x="6896450" y="3438457"/>
                    <a:pt x="6387684" y="3567838"/>
                  </a:cubicBezTo>
                  <a:cubicBezTo>
                    <a:pt x="5862276" y="3474867"/>
                    <a:pt x="3839067" y="3631320"/>
                    <a:pt x="993253" y="3567838"/>
                  </a:cubicBezTo>
                  <a:cubicBezTo>
                    <a:pt x="375668" y="3618098"/>
                    <a:pt x="27077" y="3344703"/>
                    <a:pt x="0" y="2973186"/>
                  </a:cubicBezTo>
                  <a:cubicBezTo>
                    <a:pt x="-213146" y="2329893"/>
                    <a:pt x="-125407" y="1451592"/>
                    <a:pt x="0" y="594651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custGeom>
                      <a:avLst/>
                      <a:gdLst>
                        <a:gd name="connsiteX0" fmla="*/ 0 w 8145265"/>
                        <a:gd name="connsiteY0" fmla="*/ 594651 h 3567838"/>
                        <a:gd name="connsiteX1" fmla="*/ 1096109 w 8145265"/>
                        <a:gd name="connsiteY1" fmla="*/ 0 h 3567838"/>
                        <a:gd name="connsiteX2" fmla="*/ 7049155 w 8145265"/>
                        <a:gd name="connsiteY2" fmla="*/ 0 h 3567838"/>
                        <a:gd name="connsiteX3" fmla="*/ 8145265 w 8145265"/>
                        <a:gd name="connsiteY3" fmla="*/ 594651 h 3567838"/>
                        <a:gd name="connsiteX4" fmla="*/ 8145265 w 8145265"/>
                        <a:gd name="connsiteY4" fmla="*/ 2973186 h 3567838"/>
                        <a:gd name="connsiteX5" fmla="*/ 7049155 w 8145265"/>
                        <a:gd name="connsiteY5" fmla="*/ 3567838 h 3567838"/>
                        <a:gd name="connsiteX6" fmla="*/ 1096109 w 8145265"/>
                        <a:gd name="connsiteY6" fmla="*/ 3567838 h 3567838"/>
                        <a:gd name="connsiteX7" fmla="*/ 0 w 8145265"/>
                        <a:gd name="connsiteY7" fmla="*/ 2973186 h 3567838"/>
                        <a:gd name="connsiteX8" fmla="*/ 0 w 8145265"/>
                        <a:gd name="connsiteY8" fmla="*/ 594651 h 3567838"/>
                        <a:gd name="connsiteX0" fmla="*/ 0 w 8145265"/>
                        <a:gd name="connsiteY0" fmla="*/ 594651 h 3567838"/>
                        <a:gd name="connsiteX1" fmla="*/ 1096109 w 8145265"/>
                        <a:gd name="connsiteY1" fmla="*/ 0 h 3567838"/>
                        <a:gd name="connsiteX2" fmla="*/ 7049155 w 8145265"/>
                        <a:gd name="connsiteY2" fmla="*/ 0 h 3567838"/>
                        <a:gd name="connsiteX3" fmla="*/ 8145265 w 8145265"/>
                        <a:gd name="connsiteY3" fmla="*/ 594651 h 3567838"/>
                        <a:gd name="connsiteX4" fmla="*/ 8145265 w 8145265"/>
                        <a:gd name="connsiteY4" fmla="*/ 2973186 h 3567838"/>
                        <a:gd name="connsiteX5" fmla="*/ 7049155 w 8145265"/>
                        <a:gd name="connsiteY5" fmla="*/ 3567838 h 3567838"/>
                        <a:gd name="connsiteX6" fmla="*/ 1096109 w 8145265"/>
                        <a:gd name="connsiteY6" fmla="*/ 3567838 h 3567838"/>
                        <a:gd name="connsiteX7" fmla="*/ 0 w 8145265"/>
                        <a:gd name="connsiteY7" fmla="*/ 2973186 h 3567838"/>
                        <a:gd name="connsiteX8" fmla="*/ 0 w 8145265"/>
                        <a:gd name="connsiteY8" fmla="*/ 594651 h 35678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8145265" h="3567838" fill="none" extrusionOk="0">
                          <a:moveTo>
                            <a:pt x="0" y="594651"/>
                          </a:moveTo>
                          <a:cubicBezTo>
                            <a:pt x="-191637" y="206571"/>
                            <a:pt x="566123" y="58154"/>
                            <a:pt x="1096109" y="0"/>
                          </a:cubicBezTo>
                          <a:cubicBezTo>
                            <a:pt x="3642497" y="-92312"/>
                            <a:pt x="5286798" y="243284"/>
                            <a:pt x="7049155" y="0"/>
                          </a:cubicBezTo>
                          <a:cubicBezTo>
                            <a:pt x="7585449" y="-19767"/>
                            <a:pt x="8176828" y="238143"/>
                            <a:pt x="8145265" y="594651"/>
                          </a:cubicBezTo>
                          <a:cubicBezTo>
                            <a:pt x="8227121" y="1538446"/>
                            <a:pt x="8185330" y="1960926"/>
                            <a:pt x="8145265" y="2973186"/>
                          </a:cubicBezTo>
                          <a:cubicBezTo>
                            <a:pt x="8022067" y="3255330"/>
                            <a:pt x="7622584" y="3458208"/>
                            <a:pt x="7049155" y="3567838"/>
                          </a:cubicBezTo>
                          <a:cubicBezTo>
                            <a:pt x="6462068" y="3370562"/>
                            <a:pt x="4258519" y="3788674"/>
                            <a:pt x="1096109" y="3567838"/>
                          </a:cubicBezTo>
                          <a:cubicBezTo>
                            <a:pt x="416065" y="3594316"/>
                            <a:pt x="-16366" y="3359275"/>
                            <a:pt x="0" y="2973186"/>
                          </a:cubicBezTo>
                          <a:cubicBezTo>
                            <a:pt x="-90888" y="2382877"/>
                            <a:pt x="-192760" y="1347164"/>
                            <a:pt x="0" y="594651"/>
                          </a:cubicBezTo>
                          <a:close/>
                        </a:path>
                        <a:path w="8145265" h="3567838" stroke="0" extrusionOk="0">
                          <a:moveTo>
                            <a:pt x="0" y="594651"/>
                          </a:moveTo>
                          <a:cubicBezTo>
                            <a:pt x="-57336" y="178580"/>
                            <a:pt x="442694" y="-136995"/>
                            <a:pt x="1096109" y="0"/>
                          </a:cubicBezTo>
                          <a:cubicBezTo>
                            <a:pt x="1737831" y="-213403"/>
                            <a:pt x="6086703" y="-37404"/>
                            <a:pt x="7049155" y="0"/>
                          </a:cubicBezTo>
                          <a:cubicBezTo>
                            <a:pt x="7705900" y="-88615"/>
                            <a:pt x="8148565" y="320445"/>
                            <a:pt x="8145265" y="594651"/>
                          </a:cubicBezTo>
                          <a:cubicBezTo>
                            <a:pt x="7952281" y="882972"/>
                            <a:pt x="8156519" y="1876428"/>
                            <a:pt x="8145265" y="2973186"/>
                          </a:cubicBezTo>
                          <a:cubicBezTo>
                            <a:pt x="8232957" y="3314919"/>
                            <a:pt x="7695943" y="3526884"/>
                            <a:pt x="7049155" y="3567838"/>
                          </a:cubicBezTo>
                          <a:cubicBezTo>
                            <a:pt x="5940641" y="3651129"/>
                            <a:pt x="2990604" y="3564336"/>
                            <a:pt x="1096109" y="3567838"/>
                          </a:cubicBezTo>
                          <a:cubicBezTo>
                            <a:pt x="517559" y="3588452"/>
                            <a:pt x="88712" y="3261116"/>
                            <a:pt x="0" y="2973186"/>
                          </a:cubicBezTo>
                          <a:cubicBezTo>
                            <a:pt x="115785" y="2232823"/>
                            <a:pt x="-186873" y="1154040"/>
                            <a:pt x="0" y="594651"/>
                          </a:cubicBezTo>
                          <a:close/>
                        </a:path>
                        <a:path w="8145265" h="3567838" fill="none" stroke="0" extrusionOk="0">
                          <a:moveTo>
                            <a:pt x="0" y="594651"/>
                          </a:moveTo>
                          <a:cubicBezTo>
                            <a:pt x="-139281" y="199363"/>
                            <a:pt x="540181" y="26671"/>
                            <a:pt x="1096109" y="0"/>
                          </a:cubicBezTo>
                          <a:cubicBezTo>
                            <a:pt x="3341704" y="-86890"/>
                            <a:pt x="5591782" y="161746"/>
                            <a:pt x="7049155" y="0"/>
                          </a:cubicBezTo>
                          <a:cubicBezTo>
                            <a:pt x="7641017" y="-7280"/>
                            <a:pt x="8140467" y="254102"/>
                            <a:pt x="8145265" y="594651"/>
                          </a:cubicBezTo>
                          <a:cubicBezTo>
                            <a:pt x="8283786" y="1579203"/>
                            <a:pt x="8139782" y="1970435"/>
                            <a:pt x="8145265" y="2973186"/>
                          </a:cubicBezTo>
                          <a:cubicBezTo>
                            <a:pt x="8138792" y="3357538"/>
                            <a:pt x="7589931" y="3437950"/>
                            <a:pt x="7049155" y="3567838"/>
                          </a:cubicBezTo>
                          <a:cubicBezTo>
                            <a:pt x="6438537" y="3607185"/>
                            <a:pt x="3895024" y="3159445"/>
                            <a:pt x="1096109" y="3567838"/>
                          </a:cubicBezTo>
                          <a:cubicBezTo>
                            <a:pt x="441705" y="3606818"/>
                            <a:pt x="9238" y="3315659"/>
                            <a:pt x="0" y="2973186"/>
                          </a:cubicBezTo>
                          <a:cubicBezTo>
                            <a:pt x="-201068" y="2348327"/>
                            <a:pt x="-130051" y="1321684"/>
                            <a:pt x="0" y="59465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257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 hai số thập phân có phần nguyên bằng nhau, số thập phân nào có hàng phần mười lớn hơn thì số đó lớn hơn.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F70503C2-84BB-94E4-68F7-9A6A4E1EF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360" y="1281455"/>
              <a:ext cx="1058873" cy="1058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9392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xmlns="" id="{868025E8-81D5-EFE7-1671-A59E4851216D}"/>
              </a:ext>
            </a:extLst>
          </p:cNvPr>
          <p:cNvSpPr/>
          <p:nvPr/>
        </p:nvSpPr>
        <p:spPr>
          <a:xfrm>
            <a:off x="228600" y="247651"/>
            <a:ext cx="1183005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30050" h="6324599" fill="none" extrusionOk="0">
                        <a:moveTo>
                          <a:pt x="0" y="663766"/>
                        </a:moveTo>
                        <a:cubicBezTo>
                          <a:pt x="2538" y="375942"/>
                          <a:pt x="233695" y="35185"/>
                          <a:pt x="481443" y="0"/>
                        </a:cubicBezTo>
                        <a:cubicBezTo>
                          <a:pt x="3872330" y="126819"/>
                          <a:pt x="7750047" y="378657"/>
                          <a:pt x="11348606" y="0"/>
                        </a:cubicBezTo>
                        <a:cubicBezTo>
                          <a:pt x="11610884" y="-28253"/>
                          <a:pt x="11757541" y="272475"/>
                          <a:pt x="11830049" y="663766"/>
                        </a:cubicBezTo>
                        <a:cubicBezTo>
                          <a:pt x="12061150" y="2466390"/>
                          <a:pt x="11671534" y="4663545"/>
                          <a:pt x="11830049" y="5660832"/>
                        </a:cubicBezTo>
                        <a:cubicBezTo>
                          <a:pt x="11835232" y="5996159"/>
                          <a:pt x="11585772" y="6285638"/>
                          <a:pt x="11348606" y="6324599"/>
                        </a:cubicBezTo>
                        <a:cubicBezTo>
                          <a:pt x="9807501" y="6520433"/>
                          <a:pt x="2845769" y="6638436"/>
                          <a:pt x="481443" y="6324599"/>
                        </a:cubicBezTo>
                        <a:cubicBezTo>
                          <a:pt x="318237" y="6311300"/>
                          <a:pt x="-97819" y="6049355"/>
                          <a:pt x="0" y="5660832"/>
                        </a:cubicBezTo>
                        <a:cubicBezTo>
                          <a:pt x="79823" y="3547344"/>
                          <a:pt x="-25564" y="3063620"/>
                          <a:pt x="0" y="663766"/>
                        </a:cubicBezTo>
                        <a:close/>
                      </a:path>
                      <a:path w="11830050" h="6324599" stroke="0" extrusionOk="0">
                        <a:moveTo>
                          <a:pt x="0" y="663766"/>
                        </a:moveTo>
                        <a:cubicBezTo>
                          <a:pt x="234" y="329347"/>
                          <a:pt x="231504" y="40386"/>
                          <a:pt x="481443" y="0"/>
                        </a:cubicBezTo>
                        <a:cubicBezTo>
                          <a:pt x="3794275" y="-398588"/>
                          <a:pt x="6985106" y="110643"/>
                          <a:pt x="11348606" y="0"/>
                        </a:cubicBezTo>
                        <a:cubicBezTo>
                          <a:pt x="11576989" y="-30073"/>
                          <a:pt x="11868185" y="277337"/>
                          <a:pt x="11830049" y="663766"/>
                        </a:cubicBezTo>
                        <a:cubicBezTo>
                          <a:pt x="12045578" y="2259261"/>
                          <a:pt x="12113665" y="4620008"/>
                          <a:pt x="11830049" y="5660832"/>
                        </a:cubicBezTo>
                        <a:cubicBezTo>
                          <a:pt x="11804415" y="6025217"/>
                          <a:pt x="11533272" y="6296244"/>
                          <a:pt x="11348606" y="6324599"/>
                        </a:cubicBezTo>
                        <a:cubicBezTo>
                          <a:pt x="8283745" y="5931987"/>
                          <a:pt x="3709581" y="6906799"/>
                          <a:pt x="481443" y="6324599"/>
                        </a:cubicBezTo>
                        <a:cubicBezTo>
                          <a:pt x="186377" y="6360151"/>
                          <a:pt x="-40682" y="5946503"/>
                          <a:pt x="0" y="5660832"/>
                        </a:cubicBezTo>
                        <a:cubicBezTo>
                          <a:pt x="59423" y="4611026"/>
                          <a:pt x="78559" y="2671042"/>
                          <a:pt x="0" y="663766"/>
                        </a:cubicBezTo>
                        <a:close/>
                      </a:path>
                      <a:path w="11830050" h="6324599" fill="none" stroke="0" extrusionOk="0">
                        <a:moveTo>
                          <a:pt x="0" y="663766"/>
                        </a:moveTo>
                        <a:cubicBezTo>
                          <a:pt x="37924" y="343868"/>
                          <a:pt x="231943" y="35872"/>
                          <a:pt x="481443" y="0"/>
                        </a:cubicBezTo>
                        <a:cubicBezTo>
                          <a:pt x="4685618" y="382897"/>
                          <a:pt x="7403030" y="342096"/>
                          <a:pt x="11348606" y="0"/>
                        </a:cubicBezTo>
                        <a:cubicBezTo>
                          <a:pt x="11604443" y="-18912"/>
                          <a:pt x="11810655" y="277428"/>
                          <a:pt x="11830049" y="663766"/>
                        </a:cubicBezTo>
                        <a:cubicBezTo>
                          <a:pt x="12053982" y="2279856"/>
                          <a:pt x="11808765" y="4505131"/>
                          <a:pt x="11830049" y="5660832"/>
                        </a:cubicBezTo>
                        <a:cubicBezTo>
                          <a:pt x="11803795" y="6019812"/>
                          <a:pt x="11566963" y="6294826"/>
                          <a:pt x="11348606" y="6324599"/>
                        </a:cubicBezTo>
                        <a:cubicBezTo>
                          <a:pt x="9314632" y="6110378"/>
                          <a:pt x="2776879" y="6229688"/>
                          <a:pt x="481443" y="6324599"/>
                        </a:cubicBezTo>
                        <a:cubicBezTo>
                          <a:pt x="215965" y="6310555"/>
                          <a:pt x="-45254" y="6032037"/>
                          <a:pt x="0" y="5660832"/>
                        </a:cubicBezTo>
                        <a:cubicBezTo>
                          <a:pt x="44928" y="3624230"/>
                          <a:pt x="-54718" y="3152210"/>
                          <a:pt x="0" y="6637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xmlns="" id="{1E232760-9594-A379-D6DE-91FE252F5A6F}"/>
              </a:ext>
            </a:extLst>
          </p:cNvPr>
          <p:cNvSpPr/>
          <p:nvPr/>
        </p:nvSpPr>
        <p:spPr>
          <a:xfrm>
            <a:off x="792702" y="310595"/>
            <a:ext cx="682977" cy="603357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E8D9989-AB17-05A7-1B71-16E87A522FAD}"/>
              </a:ext>
            </a:extLst>
          </p:cNvPr>
          <p:cNvSpPr txBox="1"/>
          <p:nvPr/>
        </p:nvSpPr>
        <p:spPr>
          <a:xfrm>
            <a:off x="1344166" y="275825"/>
            <a:ext cx="11266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C00954A-FB87-AE24-484C-6A61D7A04C73}"/>
              </a:ext>
            </a:extLst>
          </p:cNvPr>
          <p:cNvSpPr txBox="1"/>
          <p:nvPr/>
        </p:nvSpPr>
        <p:spPr>
          <a:xfrm>
            <a:off x="4152900" y="1314450"/>
            <a:ext cx="64757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37,29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36,92</a:t>
            </a:r>
          </a:p>
          <a:p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b) 135,74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135,75</a:t>
            </a:r>
          </a:p>
          <a:p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c) 89,215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89, 215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FF3478C-6635-A70C-8F91-5C24999BFB10}"/>
              </a:ext>
            </a:extLst>
          </p:cNvPr>
          <p:cNvCxnSpPr/>
          <p:nvPr/>
        </p:nvCxnSpPr>
        <p:spPr>
          <a:xfrm>
            <a:off x="5010150" y="1819275"/>
            <a:ext cx="2000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DAA902F4-4513-4EF7-FCDA-6FDA31EAD901}"/>
              </a:ext>
            </a:extLst>
          </p:cNvPr>
          <p:cNvCxnSpPr/>
          <p:nvPr/>
        </p:nvCxnSpPr>
        <p:spPr>
          <a:xfrm>
            <a:off x="6686550" y="1819275"/>
            <a:ext cx="2000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7098656-C437-9DF1-58E3-3944B766EBAC}"/>
              </a:ext>
            </a:extLst>
          </p:cNvPr>
          <p:cNvSpPr txBox="1"/>
          <p:nvPr/>
        </p:nvSpPr>
        <p:spPr>
          <a:xfrm>
            <a:off x="4676775" y="2028825"/>
            <a:ext cx="430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37,29 &gt; 36,92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5A7312E-59DA-8AAE-6596-C97A53770473}"/>
              </a:ext>
            </a:extLst>
          </p:cNvPr>
          <p:cNvCxnSpPr/>
          <p:nvPr/>
        </p:nvCxnSpPr>
        <p:spPr>
          <a:xfrm>
            <a:off x="5829300" y="3305175"/>
            <a:ext cx="2000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3CAFF076-D1AD-7179-C4E6-D8C8D3A3BF03}"/>
              </a:ext>
            </a:extLst>
          </p:cNvPr>
          <p:cNvCxnSpPr/>
          <p:nvPr/>
        </p:nvCxnSpPr>
        <p:spPr>
          <a:xfrm>
            <a:off x="7715250" y="3295650"/>
            <a:ext cx="2000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8BE7F38-F1A5-C40C-1F38-F8D34C5A7D43}"/>
              </a:ext>
            </a:extLst>
          </p:cNvPr>
          <p:cNvSpPr txBox="1"/>
          <p:nvPr/>
        </p:nvSpPr>
        <p:spPr>
          <a:xfrm>
            <a:off x="4714875" y="3438525"/>
            <a:ext cx="430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135,74 &lt; 135,75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299B73C-8677-74A2-28AB-9671EE0702D7}"/>
              </a:ext>
            </a:extLst>
          </p:cNvPr>
          <p:cNvSpPr txBox="1"/>
          <p:nvPr/>
        </p:nvSpPr>
        <p:spPr>
          <a:xfrm>
            <a:off x="4638675" y="4933950"/>
            <a:ext cx="430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89,215 = 89, 215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57DFE77-06BB-697F-FB76-EA697C5982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85750" y="5010151"/>
            <a:ext cx="233946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872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xmlns="" id="{868025E8-81D5-EFE7-1671-A59E4851216D}"/>
              </a:ext>
            </a:extLst>
          </p:cNvPr>
          <p:cNvSpPr/>
          <p:nvPr/>
        </p:nvSpPr>
        <p:spPr>
          <a:xfrm>
            <a:off x="228600" y="247651"/>
            <a:ext cx="1183005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30050" h="6324599" fill="none" extrusionOk="0">
                        <a:moveTo>
                          <a:pt x="0" y="663766"/>
                        </a:moveTo>
                        <a:cubicBezTo>
                          <a:pt x="2538" y="375942"/>
                          <a:pt x="233695" y="35185"/>
                          <a:pt x="481443" y="0"/>
                        </a:cubicBezTo>
                        <a:cubicBezTo>
                          <a:pt x="3872330" y="126819"/>
                          <a:pt x="7750047" y="378657"/>
                          <a:pt x="11348606" y="0"/>
                        </a:cubicBezTo>
                        <a:cubicBezTo>
                          <a:pt x="11610884" y="-28253"/>
                          <a:pt x="11757541" y="272475"/>
                          <a:pt x="11830049" y="663766"/>
                        </a:cubicBezTo>
                        <a:cubicBezTo>
                          <a:pt x="12061150" y="2466390"/>
                          <a:pt x="11671534" y="4663545"/>
                          <a:pt x="11830049" y="5660832"/>
                        </a:cubicBezTo>
                        <a:cubicBezTo>
                          <a:pt x="11835232" y="5996159"/>
                          <a:pt x="11585772" y="6285638"/>
                          <a:pt x="11348606" y="6324599"/>
                        </a:cubicBezTo>
                        <a:cubicBezTo>
                          <a:pt x="9807501" y="6520433"/>
                          <a:pt x="2845769" y="6638436"/>
                          <a:pt x="481443" y="6324599"/>
                        </a:cubicBezTo>
                        <a:cubicBezTo>
                          <a:pt x="318237" y="6311300"/>
                          <a:pt x="-97819" y="6049355"/>
                          <a:pt x="0" y="5660832"/>
                        </a:cubicBezTo>
                        <a:cubicBezTo>
                          <a:pt x="79823" y="3547344"/>
                          <a:pt x="-25564" y="3063620"/>
                          <a:pt x="0" y="663766"/>
                        </a:cubicBezTo>
                        <a:close/>
                      </a:path>
                      <a:path w="11830050" h="6324599" stroke="0" extrusionOk="0">
                        <a:moveTo>
                          <a:pt x="0" y="663766"/>
                        </a:moveTo>
                        <a:cubicBezTo>
                          <a:pt x="234" y="329347"/>
                          <a:pt x="231504" y="40386"/>
                          <a:pt x="481443" y="0"/>
                        </a:cubicBezTo>
                        <a:cubicBezTo>
                          <a:pt x="3794275" y="-398588"/>
                          <a:pt x="6985106" y="110643"/>
                          <a:pt x="11348606" y="0"/>
                        </a:cubicBezTo>
                        <a:cubicBezTo>
                          <a:pt x="11576989" y="-30073"/>
                          <a:pt x="11868185" y="277337"/>
                          <a:pt x="11830049" y="663766"/>
                        </a:cubicBezTo>
                        <a:cubicBezTo>
                          <a:pt x="12045578" y="2259261"/>
                          <a:pt x="12113665" y="4620008"/>
                          <a:pt x="11830049" y="5660832"/>
                        </a:cubicBezTo>
                        <a:cubicBezTo>
                          <a:pt x="11804415" y="6025217"/>
                          <a:pt x="11533272" y="6296244"/>
                          <a:pt x="11348606" y="6324599"/>
                        </a:cubicBezTo>
                        <a:cubicBezTo>
                          <a:pt x="8283745" y="5931987"/>
                          <a:pt x="3709581" y="6906799"/>
                          <a:pt x="481443" y="6324599"/>
                        </a:cubicBezTo>
                        <a:cubicBezTo>
                          <a:pt x="186377" y="6360151"/>
                          <a:pt x="-40682" y="5946503"/>
                          <a:pt x="0" y="5660832"/>
                        </a:cubicBezTo>
                        <a:cubicBezTo>
                          <a:pt x="59423" y="4611026"/>
                          <a:pt x="78559" y="2671042"/>
                          <a:pt x="0" y="663766"/>
                        </a:cubicBezTo>
                        <a:close/>
                      </a:path>
                      <a:path w="11830050" h="6324599" fill="none" stroke="0" extrusionOk="0">
                        <a:moveTo>
                          <a:pt x="0" y="663766"/>
                        </a:moveTo>
                        <a:cubicBezTo>
                          <a:pt x="37924" y="343868"/>
                          <a:pt x="231943" y="35872"/>
                          <a:pt x="481443" y="0"/>
                        </a:cubicBezTo>
                        <a:cubicBezTo>
                          <a:pt x="4685618" y="382897"/>
                          <a:pt x="7403030" y="342096"/>
                          <a:pt x="11348606" y="0"/>
                        </a:cubicBezTo>
                        <a:cubicBezTo>
                          <a:pt x="11604443" y="-18912"/>
                          <a:pt x="11810655" y="277428"/>
                          <a:pt x="11830049" y="663766"/>
                        </a:cubicBezTo>
                        <a:cubicBezTo>
                          <a:pt x="12053982" y="2279856"/>
                          <a:pt x="11808765" y="4505131"/>
                          <a:pt x="11830049" y="5660832"/>
                        </a:cubicBezTo>
                        <a:cubicBezTo>
                          <a:pt x="11803795" y="6019812"/>
                          <a:pt x="11566963" y="6294826"/>
                          <a:pt x="11348606" y="6324599"/>
                        </a:cubicBezTo>
                        <a:cubicBezTo>
                          <a:pt x="9314632" y="6110378"/>
                          <a:pt x="2776879" y="6229688"/>
                          <a:pt x="481443" y="6324599"/>
                        </a:cubicBezTo>
                        <a:cubicBezTo>
                          <a:pt x="215965" y="6310555"/>
                          <a:pt x="-45254" y="6032037"/>
                          <a:pt x="0" y="5660832"/>
                        </a:cubicBezTo>
                        <a:cubicBezTo>
                          <a:pt x="44928" y="3624230"/>
                          <a:pt x="-54718" y="3152210"/>
                          <a:pt x="0" y="6637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xmlns="" id="{1E232760-9594-A379-D6DE-91FE252F5A6F}"/>
              </a:ext>
            </a:extLst>
          </p:cNvPr>
          <p:cNvSpPr/>
          <p:nvPr/>
        </p:nvSpPr>
        <p:spPr>
          <a:xfrm>
            <a:off x="630777" y="567770"/>
            <a:ext cx="682977" cy="603357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E8D9989-AB17-05A7-1B71-16E87A522FAD}"/>
              </a:ext>
            </a:extLst>
          </p:cNvPr>
          <p:cNvSpPr txBox="1"/>
          <p:nvPr/>
        </p:nvSpPr>
        <p:spPr>
          <a:xfrm>
            <a:off x="1344167" y="494900"/>
            <a:ext cx="10409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3,604; 2,875; 2,857; 3,106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D664DB8-3F7E-6F90-61EC-B20CF7DFB9F0}"/>
              </a:ext>
            </a:extLst>
          </p:cNvPr>
          <p:cNvSpPr txBox="1"/>
          <p:nvPr/>
        </p:nvSpPr>
        <p:spPr>
          <a:xfrm>
            <a:off x="1819274" y="2038350"/>
            <a:ext cx="8620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2,857 &lt; 2,875 &lt; 3,106 &lt; 3,604.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CF41738-A434-F983-6712-6FCF6F76A72C}"/>
              </a:ext>
            </a:extLst>
          </p:cNvPr>
          <p:cNvSpPr txBox="1"/>
          <p:nvPr/>
        </p:nvSpPr>
        <p:spPr>
          <a:xfrm>
            <a:off x="1762124" y="3162300"/>
            <a:ext cx="86201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các số được sắp xếp theo thứ tự từ bé đến lớn là: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2,857; 2,875; 3,106; 3,604.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1719318-1AE5-6573-FFC6-EA3B5750E7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3241" y="4924426"/>
            <a:ext cx="2077581" cy="180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20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356</Words>
  <Application>Microsoft Office PowerPoint</Application>
  <PresentationFormat>Widescreen</PresentationFormat>
  <Paragraphs>46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Cambria</vt:lpstr>
      <vt:lpstr>iCiel Altus</vt:lpstr>
      <vt:lpstr>思源黑体 CN Medium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45</cp:revision>
  <dcterms:created xsi:type="dcterms:W3CDTF">2024-07-03T03:07:48Z</dcterms:created>
  <dcterms:modified xsi:type="dcterms:W3CDTF">2025-10-09T05:19:28Z</dcterms:modified>
</cp:coreProperties>
</file>