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2" r:id="rId2"/>
    <p:sldId id="261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624E-D9D8-4403-B6A5-3FDE96EEF97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D653-4AEE-4A99-9A9C-13319FB9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D97A9B08-92F3-1F19-4B6A-EE2FF13FCF2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628" y="0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5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xmlns="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6" y="1528147"/>
            <a:ext cx="9439275" cy="3762375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xmlns="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98015" y="0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94A611-DA40-49BD-0FE0-97681BAD6902}"/>
              </a:ext>
            </a:extLst>
          </p:cNvPr>
          <p:cNvSpPr txBox="1"/>
          <p:nvPr/>
        </p:nvSpPr>
        <p:spPr>
          <a:xfrm>
            <a:off x="491613" y="1268361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74B13F39-604E-BE72-9425-2EA05622626B}"/>
              </a:ext>
            </a:extLst>
          </p:cNvPr>
          <p:cNvSpPr/>
          <p:nvPr/>
        </p:nvSpPr>
        <p:spPr>
          <a:xfrm>
            <a:off x="1848464" y="570271"/>
            <a:ext cx="2369574" cy="952807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6D27F082-0DCA-112C-5F5A-1662D25E83E4}"/>
              </a:ext>
            </a:extLst>
          </p:cNvPr>
          <p:cNvSpPr/>
          <p:nvPr/>
        </p:nvSpPr>
        <p:spPr>
          <a:xfrm>
            <a:off x="4532670" y="629264"/>
            <a:ext cx="3923073" cy="1395260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32A12BB-AE71-B761-1B8B-E6B11A64F0D8}"/>
              </a:ext>
            </a:extLst>
          </p:cNvPr>
          <p:cNvSpPr/>
          <p:nvPr/>
        </p:nvSpPr>
        <p:spPr>
          <a:xfrm>
            <a:off x="4524375" y="447675"/>
            <a:ext cx="36385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224660-FB47-74D0-B06E-40CD6B5A4110}"/>
              </a:ext>
            </a:extLst>
          </p:cNvPr>
          <p:cNvSpPr txBox="1"/>
          <p:nvPr/>
        </p:nvSpPr>
        <p:spPr>
          <a:xfrm>
            <a:off x="685800" y="1419225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1B920F1-C2A8-7521-0E76-81F0E013336B}"/>
              </a:ext>
            </a:extLst>
          </p:cNvPr>
          <p:cNvSpPr txBox="1"/>
          <p:nvPr/>
        </p:nvSpPr>
        <p:spPr>
          <a:xfrm>
            <a:off x="1638300" y="20383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448DAA3-AAA5-71D1-596E-926A0112746F}"/>
              </a:ext>
            </a:extLst>
          </p:cNvPr>
          <p:cNvGrpSpPr/>
          <p:nvPr/>
        </p:nvGrpSpPr>
        <p:grpSpPr>
          <a:xfrm>
            <a:off x="5667375" y="1390650"/>
            <a:ext cx="2238375" cy="954107"/>
            <a:chOff x="5667375" y="1390650"/>
            <a:chExt cx="22383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894D4E8-AC1D-D92F-F120-6CE696018042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2C05F9D9-71D3-C120-2F3F-7D98A6A38558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B1F16C7-CC7F-DB95-3176-E271D36F8FE4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9D45847-B654-2D75-28CD-37C1F7630721}"/>
              </a:ext>
            </a:extLst>
          </p:cNvPr>
          <p:cNvSpPr txBox="1"/>
          <p:nvPr/>
        </p:nvSpPr>
        <p:spPr>
          <a:xfrm>
            <a:off x="6152161" y="2301347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20B617C-4A4A-0A2E-0717-050C9D49C197}"/>
              </a:ext>
            </a:extLst>
          </p:cNvPr>
          <p:cNvSpPr txBox="1"/>
          <p:nvPr/>
        </p:nvSpPr>
        <p:spPr>
          <a:xfrm>
            <a:off x="4638675" y="2867025"/>
            <a:ext cx="51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1F73CE6-21DA-F465-80CC-6506FB202BE6}"/>
              </a:ext>
            </a:extLst>
          </p:cNvPr>
          <p:cNvSpPr txBox="1"/>
          <p:nvPr/>
        </p:nvSpPr>
        <p:spPr>
          <a:xfrm>
            <a:off x="819150" y="358140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3EDD60E-8851-29A5-EC13-9DED3B5AE67B}"/>
              </a:ext>
            </a:extLst>
          </p:cNvPr>
          <p:cNvGrpSpPr/>
          <p:nvPr/>
        </p:nvGrpSpPr>
        <p:grpSpPr>
          <a:xfrm>
            <a:off x="1410007" y="4192843"/>
            <a:ext cx="2238375" cy="954107"/>
            <a:chOff x="5667375" y="1390650"/>
            <a:chExt cx="2238375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14B1741-DDF6-7662-A964-27E5A5869F75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8D21C3EA-6AFE-D106-9281-735C9EEBC99E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57F57F3-2C42-FDBF-EBBD-F6E2D78CD78A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572774C-B809-36B6-AE65-3BEA8A8F181B}"/>
              </a:ext>
            </a:extLst>
          </p:cNvPr>
          <p:cNvSpPr txBox="1"/>
          <p:nvPr/>
        </p:nvSpPr>
        <p:spPr>
          <a:xfrm>
            <a:off x="3152775" y="4305300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28B28B6-57F8-6890-8420-9701524258D6}"/>
              </a:ext>
            </a:extLst>
          </p:cNvPr>
          <p:cNvSpPr txBox="1"/>
          <p:nvPr/>
        </p:nvSpPr>
        <p:spPr>
          <a:xfrm>
            <a:off x="3171825" y="4886325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53E1749-B9D1-DF90-6E8B-04792935A7D1}"/>
              </a:ext>
            </a:extLst>
          </p:cNvPr>
          <p:cNvSpPr txBox="1"/>
          <p:nvPr/>
        </p:nvSpPr>
        <p:spPr>
          <a:xfrm>
            <a:off x="3162300" y="5467350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xmlns="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985837"/>
            <a:ext cx="3162300" cy="300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476B55-A2B7-F3D9-8716-8C14EA502052}"/>
              </a:ext>
            </a:extLst>
          </p:cNvPr>
          <p:cNvSpPr txBox="1"/>
          <p:nvPr/>
        </p:nvSpPr>
        <p:spPr>
          <a:xfrm>
            <a:off x="2184400" y="5130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4F3E58-2101-91B9-6CDB-F0E5C0027022}"/>
              </a:ext>
            </a:extLst>
          </p:cNvPr>
          <p:cNvSpPr txBox="1"/>
          <p:nvPr/>
        </p:nvSpPr>
        <p:spPr>
          <a:xfrm>
            <a:off x="1971040" y="513080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C319E92-4AF9-E443-8B7D-8A85E434A815}"/>
              </a:ext>
            </a:extLst>
          </p:cNvPr>
          <p:cNvSpPr txBox="1"/>
          <p:nvPr/>
        </p:nvSpPr>
        <p:spPr>
          <a:xfrm>
            <a:off x="1690551" y="5136969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69A9BC-7CED-AF7C-3E23-BA36A9BF4ABE}"/>
              </a:ext>
            </a:extLst>
          </p:cNvPr>
          <p:cNvSpPr txBox="1"/>
          <p:nvPr/>
        </p:nvSpPr>
        <p:spPr>
          <a:xfrm>
            <a:off x="1910080" y="5069840"/>
            <a:ext cx="2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56E4BE-C5AF-87FE-549C-4B8BED3C839D}"/>
              </a:ext>
            </a:extLst>
          </p:cNvPr>
          <p:cNvSpPr txBox="1"/>
          <p:nvPr/>
        </p:nvSpPr>
        <p:spPr>
          <a:xfrm>
            <a:off x="4743450" y="4762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869D7C7-D3C4-F119-8532-7D7098B81094}"/>
              </a:ext>
            </a:extLst>
          </p:cNvPr>
          <p:cNvSpPr txBox="1"/>
          <p:nvPr/>
        </p:nvSpPr>
        <p:spPr>
          <a:xfrm>
            <a:off x="933450" y="13525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0DD4EFE-3915-6590-3E35-AE2A546AEB8B}"/>
              </a:ext>
            </a:extLst>
          </p:cNvPr>
          <p:cNvGrpSpPr/>
          <p:nvPr/>
        </p:nvGrpSpPr>
        <p:grpSpPr>
          <a:xfrm>
            <a:off x="1524307" y="1963993"/>
            <a:ext cx="2238375" cy="954107"/>
            <a:chOff x="5667375" y="1390650"/>
            <a:chExt cx="2238375" cy="9541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E1A0E2F-924D-874C-9926-47222965E676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9C19608C-D1A8-83A3-457F-B1E200A5E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7720A90-B003-3492-3E33-BCCF446E8B0C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962" y="1366837"/>
            <a:ext cx="42195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D3A3191-21F8-F2AF-1E07-147693BE6148}"/>
              </a:ext>
            </a:extLst>
          </p:cNvPr>
          <p:cNvSpPr txBox="1"/>
          <p:nvPr/>
        </p:nvSpPr>
        <p:spPr>
          <a:xfrm>
            <a:off x="1790700" y="292417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FD68D5E-11BC-7E82-4C5C-AA3B90FF23E0}"/>
              </a:ext>
            </a:extLst>
          </p:cNvPr>
          <p:cNvSpPr/>
          <p:nvPr/>
        </p:nvSpPr>
        <p:spPr>
          <a:xfrm>
            <a:off x="1628775" y="3781425"/>
            <a:ext cx="9467850" cy="2495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2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1C06080-44AE-FBB3-C56F-04A7FBEBE2AF}"/>
              </a:ext>
            </a:extLst>
          </p:cNvPr>
          <p:cNvSpPr/>
          <p:nvPr/>
        </p:nvSpPr>
        <p:spPr>
          <a:xfrm>
            <a:off x="857250" y="2152650"/>
            <a:ext cx="21812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 – 3,9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D93FEE2-AA87-B4F7-3B97-58B0F086A050}"/>
              </a:ext>
            </a:extLst>
          </p:cNvPr>
          <p:cNvSpPr/>
          <p:nvPr/>
        </p:nvSpPr>
        <p:spPr>
          <a:xfrm>
            <a:off x="3638550" y="214312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 – 1,62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FC5B991-8941-3E6D-E242-E8CF602267AF}"/>
              </a:ext>
            </a:extLst>
          </p:cNvPr>
          <p:cNvSpPr/>
          <p:nvPr/>
        </p:nvSpPr>
        <p:spPr>
          <a:xfrm>
            <a:off x="6515100" y="2133600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17,96 – 8,5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7997D61-FA00-7D9D-3A30-8D6781B6CEF2}"/>
              </a:ext>
            </a:extLst>
          </p:cNvPr>
          <p:cNvSpPr/>
          <p:nvPr/>
        </p:nvSpPr>
        <p:spPr>
          <a:xfrm>
            <a:off x="9239250" y="212407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4,21 – 1,08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xmlns="" id="{E19E622E-BF2D-DE32-E82C-E1797799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43" y="29050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3,9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xmlns="" id="{19B901C7-1A39-F99B-A393-0855ACCF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215" y="42192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xmlns="" id="{7DB02A40-D8DC-0912-206F-5CCA6B01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19" y="30689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xmlns="" id="{070EDF30-2608-65FE-9A3A-0D6DC927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197932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xmlns="" id="{35CE37AE-6537-E587-8F9F-85A65B1E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2" y="4169357"/>
            <a:ext cx="381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xmlns="" id="{10BC7D4F-D351-28A2-DA50-59B7426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9357"/>
            <a:ext cx="299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xmlns="" id="{89336D7A-03AA-3A53-679C-12AFE66BA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75" y="351362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xmlns="" id="{DA01A932-D8C3-B1B8-6C26-44909244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7" y="4246122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0,91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xmlns="" id="{506FD9DF-D915-554A-9A57-859CD8161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6582" y="426720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xmlns="" id="{29E5BF68-54C6-A4A8-3511-A972B909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161" y="307318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xmlns="" id="{01DF3F8B-8A7F-2E5A-4DDB-0D726D75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72468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2,53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1,62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xmlns="" id="{2D2EDBA7-5689-AE9D-58C7-F2C8B92A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875" y="3580301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xmlns="" id="{CAE314FB-F6BD-24E9-C401-AC78345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3311" y="4290630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xmlns="" id="{9D3B2C14-BC8C-B406-7115-314A2C5E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5482" y="4333875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xmlns="" id="{ACD769C7-C5ED-2067-92E2-9A49D880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61" y="3139864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xmlns="" id="{90FE81AB-CEAB-5062-6E48-E9094F47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098" y="2791232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17,96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  8,5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xmlns="" id="{7D38BF0F-CB6D-6471-3BAB-8E68BFCA4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1250" y="360887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xmlns="" id="{62D19BEA-C734-3D6D-87C4-80E1F575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0845" y="4299776"/>
            <a:ext cx="1838323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3,13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xmlns="" id="{74C33D60-3FA5-F050-A50D-F7B627146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5857" y="436245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xmlns="" id="{8332DBEF-EB3B-5097-68B6-8588B2A1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36" y="316843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xmlns="" id="{9D22FAC8-82D0-C663-0165-4167449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81993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4,21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build="p"/>
      <p:bldP spid="21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 uiExpand="1" build="p"/>
      <p:bldP spid="32" grpId="0"/>
      <p:bldP spid="33" grpId="0" animBg="1"/>
      <p:bldP spid="34" grpId="0"/>
      <p:bldP spid="35" grpId="0" uiExpand="1" build="p"/>
      <p:bldP spid="37" grpId="0"/>
      <p:bldP spid="38" grpId="0" animBg="1"/>
      <p:bldP spid="39" grpId="0"/>
      <p:bldP spid="4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000000"/>
                </a:solidFill>
                <a:latin typeface="Cambria Bold"/>
              </a:rPr>
              <a:t>Đ, 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xmlns="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18" y="15239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xmlns="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6690" y="283813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xmlns="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94" y="16877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xmlns="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887" y="2788232"/>
            <a:ext cx="975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F6BF01A-164C-072A-BF28-A34E8E90546F}"/>
              </a:ext>
            </a:extLst>
          </p:cNvPr>
          <p:cNvSpPr txBox="1"/>
          <p:nvPr/>
        </p:nvSpPr>
        <p:spPr>
          <a:xfrm>
            <a:off x="581025" y="16668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xmlns="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43" y="15334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xmlns="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815" y="28476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xmlns="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19" y="16973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xmlns="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62" y="279775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D1072CC-DDD9-054B-4C35-5C8D41B2FDCF}"/>
              </a:ext>
            </a:extLst>
          </p:cNvPr>
          <p:cNvSpPr txBox="1"/>
          <p:nvPr/>
        </p:nvSpPr>
        <p:spPr>
          <a:xfrm>
            <a:off x="4248150" y="167640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xmlns="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68" y="15620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xmlns="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140" y="285718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xmlns="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44" y="17258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xmlns="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37" y="281680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A79BF8A-FFDB-FEED-867A-AFCF2C3AA0B4}"/>
              </a:ext>
            </a:extLst>
          </p:cNvPr>
          <p:cNvSpPr txBox="1"/>
          <p:nvPr/>
        </p:nvSpPr>
        <p:spPr>
          <a:xfrm>
            <a:off x="7762875" y="17049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AFB67C88-1D04-724E-B894-17990E13255D}"/>
              </a:ext>
            </a:extLst>
          </p:cNvPr>
          <p:cNvSpPr/>
          <p:nvPr/>
        </p:nvSpPr>
        <p:spPr>
          <a:xfrm>
            <a:off x="2447925" y="31051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BD11DC5-5327-79CA-707F-5BA1EDA08724}"/>
              </a:ext>
            </a:extLst>
          </p:cNvPr>
          <p:cNvSpPr/>
          <p:nvPr/>
        </p:nvSpPr>
        <p:spPr>
          <a:xfrm>
            <a:off x="6448425" y="30289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B3660CE6-CDAC-1461-B9B0-7F80D722DD61}"/>
              </a:ext>
            </a:extLst>
          </p:cNvPr>
          <p:cNvSpPr/>
          <p:nvPr/>
        </p:nvSpPr>
        <p:spPr>
          <a:xfrm>
            <a:off x="10125075" y="29622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75BF3B57-23E7-E288-8308-07F05C0950AD}"/>
              </a:ext>
            </a:extLst>
          </p:cNvPr>
          <p:cNvSpPr/>
          <p:nvPr/>
        </p:nvSpPr>
        <p:spPr>
          <a:xfrm>
            <a:off x="2447925" y="31146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xmlns="" id="{1E8DD3DF-14EE-73D6-525B-5F8A2A9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69182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CAE655D-3E60-97A6-3C2D-1FDA51E6E897}"/>
              </a:ext>
            </a:extLst>
          </p:cNvPr>
          <p:cNvSpPr/>
          <p:nvPr/>
        </p:nvSpPr>
        <p:spPr>
          <a:xfrm>
            <a:off x="6448425" y="30384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AB84EFBE-DC64-DE74-BBAB-95907A5D1906}"/>
              </a:ext>
            </a:extLst>
          </p:cNvPr>
          <p:cNvSpPr/>
          <p:nvPr/>
        </p:nvSpPr>
        <p:spPr>
          <a:xfrm>
            <a:off x="10125075" y="29527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9C1EFEE-F8A9-5CCA-3A7F-209B1CBAA0C5}"/>
              </a:ext>
            </a:extLst>
          </p:cNvPr>
          <p:cNvSpPr/>
          <p:nvPr/>
        </p:nvSpPr>
        <p:spPr>
          <a:xfrm>
            <a:off x="8867775" y="2305050"/>
            <a:ext cx="1276351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xmlns="" id="{C6E6F0A8-CD3B-986B-1009-21D1992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280728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/>
      <p:bldP spid="50" grpId="1"/>
      <p:bldP spid="50" grpId="2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92662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lvl="1" algn="just" defTabSz="609630">
              <a:spcBef>
                <a:spcPct val="0"/>
              </a:spcBef>
              <a:defRPr/>
            </a:pPr>
            <a:r>
              <a:rPr lang="vi-VN" sz="2800" dirty="0">
                <a:solidFill>
                  <a:srgbClr val="000000"/>
                </a:solidFill>
                <a:latin typeface="Cambria Bold"/>
              </a:rPr>
              <a:t>Mai làm được 2,15 </a:t>
            </a:r>
            <a:r>
              <a:rPr lang="vi-VN" sz="2800" i="1" dirty="0">
                <a:solidFill>
                  <a:srgbClr val="000000"/>
                </a:solidFill>
                <a:latin typeface="Cambria Bold"/>
              </a:rPr>
              <a:t>l</a:t>
            </a:r>
            <a:r>
              <a:rPr lang="vi-VN" sz="2800" dirty="0">
                <a:solidFill>
                  <a:srgbClr val="000000"/>
                </a:solidFill>
                <a:latin typeface="Cambria Bold"/>
              </a:rPr>
              <a:t> nước mơ, Mi làm được 1,7</a:t>
            </a:r>
            <a:r>
              <a:rPr lang="vi-VN" sz="2800" i="1" dirty="0">
                <a:solidFill>
                  <a:srgbClr val="000000"/>
                </a:solidFill>
                <a:latin typeface="Cambria Bold"/>
              </a:rPr>
              <a:t> l </a:t>
            </a:r>
            <a:r>
              <a:rPr lang="vi-VN" sz="2800" dirty="0">
                <a:solidFill>
                  <a:srgbClr val="000000"/>
                </a:solidFill>
                <a:latin typeface="Cambria Bold"/>
              </a:rPr>
              <a:t>nước dâu. Hỏi nước mơ Mai làm nhiều hơn nước dâu Mi làm bao nhiêu lít?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1ED931C-6599-4194-BE5B-A53118091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0287" y="1695450"/>
            <a:ext cx="8067675" cy="255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EEB714-8EED-660B-04D3-F7CF829CD8C0}"/>
              </a:ext>
            </a:extLst>
          </p:cNvPr>
          <p:cNvSpPr txBox="1"/>
          <p:nvPr/>
        </p:nvSpPr>
        <p:spPr>
          <a:xfrm>
            <a:off x="1762125" y="4552950"/>
            <a:ext cx="8801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mơ Mai làm nhiều hơn nước dâu Mi làm số lít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2,15 – 1,7 = 0,45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0,45 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343</Words>
  <Application>Microsoft Office PowerPoint</Application>
  <PresentationFormat>Widescreen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Cambria Bold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30</cp:revision>
  <dcterms:created xsi:type="dcterms:W3CDTF">2024-08-04T01:50:14Z</dcterms:created>
  <dcterms:modified xsi:type="dcterms:W3CDTF">2025-11-05T04:49:53Z</dcterms:modified>
</cp:coreProperties>
</file>