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9" r:id="rId4"/>
    <p:sldMasterId id="2147483797" r:id="rId5"/>
    <p:sldMasterId id="2147483958" r:id="rId6"/>
    <p:sldMasterId id="2147483970" r:id="rId7"/>
  </p:sldMasterIdLst>
  <p:notesMasterIdLst>
    <p:notesMasterId r:id="rId18"/>
  </p:notesMasterIdLst>
  <p:sldIdLst>
    <p:sldId id="425" r:id="rId8"/>
    <p:sldId id="467" r:id="rId9"/>
    <p:sldId id="444" r:id="rId10"/>
    <p:sldId id="470" r:id="rId11"/>
    <p:sldId id="474" r:id="rId12"/>
    <p:sldId id="475" r:id="rId13"/>
    <p:sldId id="451" r:id="rId14"/>
    <p:sldId id="473" r:id="rId15"/>
    <p:sldId id="443" r:id="rId16"/>
    <p:sldId id="4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06666"/>
    <a:srgbClr val="F381DD"/>
    <a:srgbClr val="98DFF0"/>
    <a:srgbClr val="C6E6A2"/>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7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D9584-E461-40C9-A011-2B4F0E1FB2C3}"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5F21E-095F-457D-8EFB-F06B82FE9105}" type="slidenum">
              <a:rPr lang="en-US" smtClean="0"/>
              <a:t>‹#›</a:t>
            </a:fld>
            <a:endParaRPr lang="en-US"/>
          </a:p>
        </p:txBody>
      </p:sp>
    </p:spTree>
    <p:extLst>
      <p:ext uri="{BB962C8B-B14F-4D97-AF65-F5344CB8AC3E}">
        <p14:creationId xmlns:p14="http://schemas.microsoft.com/office/powerpoint/2010/main" val="3082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a:t>Hàng</a:t>
            </a:r>
            <a:r>
              <a:rPr lang="en-US" baseline="0" dirty="0"/>
              <a:t> </a:t>
            </a:r>
            <a:r>
              <a:rPr lang="en-US" baseline="0" dirty="0" err="1"/>
              <a:t>ngang</a:t>
            </a:r>
            <a:r>
              <a:rPr lang="en-US" baseline="0" dirty="0"/>
              <a:t> </a:t>
            </a:r>
            <a:r>
              <a:rPr lang="en-US" baseline="0" dirty="0" err="1"/>
              <a:t>thứ</a:t>
            </a:r>
            <a:r>
              <a:rPr lang="en-US" baseline="0" dirty="0"/>
              <a:t> </a:t>
            </a:r>
            <a:r>
              <a:rPr lang="en-US" baseline="0" dirty="0" err="1"/>
              <a:t>nhất</a:t>
            </a:r>
            <a:r>
              <a:rPr lang="en-US" baseline="0" dirty="0"/>
              <a:t> </a:t>
            </a:r>
            <a:r>
              <a:rPr lang="en-US" baseline="0" dirty="0" err="1"/>
              <a:t>là</a:t>
            </a:r>
            <a:r>
              <a:rPr lang="en-US" baseline="0" dirty="0"/>
              <a:t> 1 ô </a:t>
            </a:r>
            <a:r>
              <a:rPr lang="en-US" baseline="0" dirty="0" err="1"/>
              <a:t>số</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có</a:t>
            </a:r>
            <a:r>
              <a:rPr lang="en-US" baseline="0" dirty="0"/>
              <a:t> 20s </a:t>
            </a:r>
            <a:r>
              <a:rPr lang="en-US" baseline="0" dirty="0" err="1"/>
              <a:t>để</a:t>
            </a:r>
            <a:r>
              <a:rPr lang="en-US" baseline="0" dirty="0"/>
              <a:t> </a:t>
            </a:r>
            <a:r>
              <a:rPr lang="en-US" baseline="0" dirty="0" err="1"/>
              <a:t>quan</a:t>
            </a:r>
            <a:r>
              <a:rPr lang="en-US" baseline="0" dirty="0"/>
              <a:t> </a:t>
            </a:r>
            <a:r>
              <a:rPr lang="en-US" baseline="0" dirty="0" err="1"/>
              <a:t>sát</a:t>
            </a:r>
            <a:r>
              <a:rPr lang="en-US" baseline="0" dirty="0"/>
              <a:t> SGK, TL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endParaRPr lang="en-US" baseline="0" dirty="0"/>
          </a:p>
          <a:p>
            <a:r>
              <a:rPr lang="en-US" baseline="0" dirty="0" err="1"/>
              <a:t>Phần</a:t>
            </a:r>
            <a:r>
              <a:rPr lang="en-US" baseline="0" dirty="0"/>
              <a:t> </a:t>
            </a:r>
            <a:r>
              <a:rPr lang="en-US" baseline="0" dirty="0" err="1"/>
              <a:t>này</a:t>
            </a:r>
            <a:r>
              <a:rPr lang="en-US" baseline="0" dirty="0"/>
              <a:t>, </a:t>
            </a:r>
            <a:r>
              <a:rPr lang="en-US" baseline="0" dirty="0" err="1"/>
              <a:t>cô</a:t>
            </a:r>
            <a:r>
              <a:rPr lang="en-US" baseline="0" dirty="0"/>
              <a:t> </a:t>
            </a:r>
            <a:r>
              <a:rPr lang="en-US" baseline="0" dirty="0" err="1"/>
              <a:t>sẽ</a:t>
            </a:r>
            <a:r>
              <a:rPr lang="en-US" baseline="0" dirty="0"/>
              <a:t> </a:t>
            </a:r>
            <a:r>
              <a:rPr lang="en-US" baseline="0" dirty="0" err="1"/>
              <a:t>mời</a:t>
            </a:r>
            <a:r>
              <a:rPr lang="en-US" baseline="0" dirty="0"/>
              <a:t> </a:t>
            </a:r>
            <a:r>
              <a:rPr lang="en-US" baseline="0" dirty="0" err="1"/>
              <a:t>bạn</a:t>
            </a:r>
            <a:r>
              <a:rPr lang="en-US" baseline="0" dirty="0"/>
              <a:t> </a:t>
            </a:r>
            <a:r>
              <a:rPr lang="en-US" baseline="0" dirty="0" err="1"/>
              <a:t>Việt</a:t>
            </a:r>
            <a:r>
              <a:rPr lang="en-US" baseline="0" dirty="0"/>
              <a:t> </a:t>
            </a:r>
            <a:r>
              <a:rPr lang="en-US" baseline="0" dirty="0" err="1"/>
              <a:t>đọc</a:t>
            </a:r>
            <a:r>
              <a:rPr lang="en-US" baseline="0" dirty="0"/>
              <a:t> </a:t>
            </a:r>
            <a:r>
              <a:rPr lang="en-US" baseline="0" dirty="0" err="1"/>
              <a:t>lớn</a:t>
            </a:r>
            <a:r>
              <a:rPr lang="en-US" baseline="0" dirty="0"/>
              <a:t> </a:t>
            </a:r>
            <a:r>
              <a:rPr lang="en-US" baseline="0" dirty="0" err="1"/>
              <a:t>từng</a:t>
            </a:r>
            <a:r>
              <a:rPr lang="en-US" baseline="0" dirty="0"/>
              <a:t> </a:t>
            </a:r>
            <a:r>
              <a:rPr lang="en-US" baseline="0" dirty="0" err="1"/>
              <a:t>câu</a:t>
            </a:r>
            <a:r>
              <a:rPr lang="en-US" baseline="0" dirty="0"/>
              <a:t> </a:t>
            </a:r>
            <a:r>
              <a:rPr lang="en-US" baseline="0" dirty="0" err="1"/>
              <a:t>hỏi</a:t>
            </a:r>
            <a:r>
              <a:rPr lang="en-US" baseline="0" dirty="0"/>
              <a:t> </a:t>
            </a:r>
            <a:r>
              <a:rPr lang="en-US" baseline="0" dirty="0" err="1"/>
              <a:t>để</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nghe</a:t>
            </a:r>
            <a:r>
              <a:rPr lang="en-US" baseline="0" dirty="0"/>
              <a:t>.</a:t>
            </a:r>
          </a:p>
          <a:p>
            <a:r>
              <a:rPr lang="en-US" baseline="0" dirty="0" err="1"/>
              <a:t>Câu</a:t>
            </a:r>
            <a:r>
              <a:rPr lang="en-US" baseline="0" dirty="0"/>
              <a:t> </a:t>
            </a:r>
            <a:r>
              <a:rPr lang="en-US" baseline="0" dirty="0" err="1"/>
              <a:t>số</a:t>
            </a:r>
            <a:r>
              <a:rPr lang="en-US" baseline="0" dirty="0"/>
              <a:t> 1: </a:t>
            </a:r>
            <a:r>
              <a:rPr lang="en-US" baseline="0" dirty="0" err="1"/>
              <a:t>Lớp</a:t>
            </a:r>
            <a:r>
              <a:rPr lang="en-US" baseline="0" dirty="0"/>
              <a:t> </a:t>
            </a:r>
            <a:r>
              <a:rPr lang="en-US" baseline="0" dirty="0" err="1"/>
              <a:t>vỏ</a:t>
            </a:r>
            <a:r>
              <a:rPr lang="en-US" baseline="0" dirty="0"/>
              <a:t> TD </a:t>
            </a:r>
            <a:r>
              <a:rPr lang="en-US" baseline="0" dirty="0" err="1"/>
              <a:t>gồm</a:t>
            </a:r>
            <a:r>
              <a:rPr lang="en-US" baseline="0" dirty="0"/>
              <a:t> </a:t>
            </a:r>
            <a:r>
              <a:rPr lang="en-US" baseline="0" dirty="0" err="1"/>
              <a:t>mấy</a:t>
            </a:r>
            <a:r>
              <a:rPr lang="en-US" baseline="0" dirty="0"/>
              <a:t> </a:t>
            </a:r>
            <a:r>
              <a:rPr lang="en-US" baseline="0" dirty="0" err="1"/>
              <a:t>bộ</a:t>
            </a:r>
            <a:r>
              <a:rPr lang="en-US" baseline="0" dirty="0"/>
              <a:t> </a:t>
            </a:r>
            <a:r>
              <a:rPr lang="en-US" baseline="0" dirty="0" err="1"/>
              <a:t>phận</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bắt</a:t>
            </a:r>
            <a:r>
              <a:rPr lang="en-US" baseline="0" dirty="0"/>
              <a:t> </a:t>
            </a:r>
            <a:r>
              <a:rPr lang="en-US" baseline="0" dirty="0" err="1"/>
              <a:t>đầu</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4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6F82-7318-E057-7F1C-DD586D439B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84AD7AE-0272-C181-B79A-344DEAC0FB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E7DA178-8B82-9965-9BF0-71729309B70E}"/>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5" name="Footer Placeholder 4">
            <a:extLst>
              <a:ext uri="{FF2B5EF4-FFF2-40B4-BE49-F238E27FC236}">
                <a16:creationId xmlns:a16="http://schemas.microsoft.com/office/drawing/2014/main" id="{732A2D56-1103-41FA-016B-0A04628529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427261E-1925-9F9C-1C6A-FE480918DC49}"/>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72551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E9A9-4988-B67C-96E9-ACBD7DD1D6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8C42BC-AF70-AEE9-BDD5-6C7124E586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160CEA5-319B-18B6-ACA6-C3EEE2CCAC2F}"/>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5" name="Footer Placeholder 4">
            <a:extLst>
              <a:ext uri="{FF2B5EF4-FFF2-40B4-BE49-F238E27FC236}">
                <a16:creationId xmlns:a16="http://schemas.microsoft.com/office/drawing/2014/main" id="{6005BB52-68AC-6C8A-D0A7-EF939AA346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85B5F7F-9C65-A9DE-E279-E1379F7457C3}"/>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86620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FF635-0FB9-47BA-2507-E52562531A1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837ED1B-D9B5-EF42-90E3-DFB362E3415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C2E57D-A2C1-4742-981C-D6E44BD96556}"/>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5" name="Footer Placeholder 4">
            <a:extLst>
              <a:ext uri="{FF2B5EF4-FFF2-40B4-BE49-F238E27FC236}">
                <a16:creationId xmlns:a16="http://schemas.microsoft.com/office/drawing/2014/main" id="{E361806C-E441-A4A0-5B8E-26C08DFE32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CA961F6-C0FA-29A9-7253-95D6676BD76F}"/>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03408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0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4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683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75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78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40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76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6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D1F1-9E48-73E2-B72E-765AB2DA94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7F6BD4-FD65-1F5A-D49E-10327E12A9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74C6E-3711-A22E-9058-596B31D346D7}"/>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5" name="Footer Placeholder 4">
            <a:extLst>
              <a:ext uri="{FF2B5EF4-FFF2-40B4-BE49-F238E27FC236}">
                <a16:creationId xmlns:a16="http://schemas.microsoft.com/office/drawing/2014/main" id="{1585FA9A-A582-56A9-59F3-287A0BEE00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8354DD-1EC8-01D8-F39A-66E2E73A7F1E}"/>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34573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172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54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44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2917-BE86-4A53-8FA0-B33914A90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67446-8517-4857-864D-E9BFBC0DD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9E75D-702D-44DA-A412-452D48D56B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8EA036-3AAF-4111-BC20-8ADC4328D0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A31D11-631C-4954-BBC9-3A5CA483D5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3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EBC-821F-41CD-8ADE-9DDCD65FB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60493-CB40-419F-B26C-C62532499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709C5-61B4-4D62-ABC3-4BDE08BAAF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CA44595-ED9C-4966-A706-288D38756B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5A5E64-3B58-49DA-9AAD-7642FE90AC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82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5EDF-CEDD-4886-90BF-28CF3B22C3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10A68D-F30B-434F-9F3B-BC165B423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056C3-0CE5-4B3E-B433-B65383E8C6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730D9C-5C9F-4828-B0A1-77F10F33D6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3B4FF4-3A06-4504-8405-305C2F0FB8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889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229D-6D77-4FC7-B319-3519C574C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A18C7-6C5D-4076-B8B2-825D664F2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8D97D-D7E0-48FF-B984-C37448FAD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C3ACA-8DC6-43D4-81E9-7043F7F7C4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5D85AC9-5BBE-46BB-9D40-781F726D07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2227262-2C7D-4652-A517-4C1E41A5B2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832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EAE0-FFE6-413A-BDFC-DCE546E44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ED9AA-61FC-4656-A1EB-5032F31F4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157A6-762E-4504-B236-ED822C2D7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5D0F7-EFD2-4901-B86C-E41A4B436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54CE3-E675-43D4-890E-DFF9D831F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A2293-7A9E-4D19-B70E-4BE8996C37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4F26402-E8B4-48AE-B618-37B1756086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8499637-543F-45D8-9C78-D73FA249D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41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D8F8-DB7F-433D-86DB-343450966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49B71-2713-4737-9DE8-4A1D6CCF31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F82F33-CC0E-4139-95EB-628A387460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E6A80B2-FD65-4E3C-A03F-31D428306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892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20D64-BFD3-4D3C-AFE4-B359BB3BF7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FE835AB-545E-4C27-9F6A-2CB44545A3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7951138-ADD0-49EA-B056-472C7E52A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87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2ED8-E8BC-1D5C-83FC-DB3C6A05082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7992AEE-CAFC-6339-00F8-2AAC4CFE93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685CF-5F62-AD71-331E-BFE2A3F39288}"/>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5" name="Footer Placeholder 4">
            <a:extLst>
              <a:ext uri="{FF2B5EF4-FFF2-40B4-BE49-F238E27FC236}">
                <a16:creationId xmlns:a16="http://schemas.microsoft.com/office/drawing/2014/main" id="{7D221AE6-827A-B0E7-B80C-BEDC59481E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0CA5EF-AEB7-2FC5-B940-7EA2F6C6B32B}"/>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3986087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3B66-6308-4C6E-A0A8-919D7A528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7954B-5FCA-448B-A141-183B03EE8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D6C496-CB7B-49E1-B8DE-FAE1D2D51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66FF-F643-4DB3-B8C3-B18D5C4BB8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1C2C868-733B-4A3C-BB77-0EE98052FC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A7005CE-85E9-4CB6-8F38-815A91CB73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7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B9E8-CD33-4604-B842-7EEDC6876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B70ED-8222-47DE-B9B8-2819B54E0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0D1E2-F7EB-47ED-9546-84355042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C0540-05ED-4323-80BC-A5F1E26D87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346EBD6-A91F-4934-A67C-A302567439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CC2E04D-1024-4936-AEE3-73ED3DE1C8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26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2E02-7F76-4B6E-AA91-1C1B3300C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240E6-5C92-4412-830A-4F070A425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C4224-87D2-42B4-811B-7B81EAAA7F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3A5F91-A388-49DB-8DA6-C83EBFD975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6370A4-DA2B-44F6-AD03-86BA41186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216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1D1AB-D202-4F7A-8E89-838FFD605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71D9D-3F68-4BFE-B315-FB83BF780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CC341-9B42-4676-9AD7-243425A27D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146BB94-4164-4E25-A30A-35446E371F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F0FA7B-0ABE-45AA-B256-A41E4F1871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109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27E3-5294-17ED-BADE-FE9EBE3221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9A31B-94CA-2FE7-BEEC-F2B57D69AA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36EC0-C4FA-42BC-24E2-169593CB496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1A3641E-3E94-084F-609D-7398FABAE6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3564BA-72D0-3764-DE03-77A5D814DB1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1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A208-71A6-8CCE-A85E-FF5A705C60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CA6421-7680-5A35-2BE0-5CB56283D6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3F02-85E8-8079-DD1C-1E1A02AF2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1ED7AA-37C4-7DA7-23E9-976D6AD99C6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C0782A4-901C-C725-14C3-C17DB51A9FE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238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4867-92AF-444B-0118-E3442D1951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92942-EB17-9EAB-421F-E89647056D2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B0557-C8BE-23E3-9017-F19B5868D54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756798-DAA6-56D5-D990-E5571DAD2CF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B23490-C89C-BBC9-B2A2-0D8C62EC663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45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B122-A13C-5A21-626F-406FB9D2BD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5095D5-C139-8D83-022C-337F61CF81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F7C07-4C2D-4C77-0A62-3FD9DAB13A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1A29D-7920-A57B-BC8F-D0AFE139F65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CD6746D-A401-8AC3-0A89-39E34879EE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2C849E2-A7AF-9C47-E546-7CA4FA6D19D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8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CC6A-2B7C-B043-0E8A-0927756A46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65CAA84-141E-887D-7CA0-303F3567A5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0AFE3-F9F7-CF9B-826D-81D49E9C41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305A8-FB0C-90EF-26AE-A75380AD1B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124DB-EEE6-BCF4-D4DD-140DB07C8C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1DFD7-79B7-0DD3-75B5-1784EA3600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A61872C-08B6-B3E8-A570-71A99EDEC01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012C9E1-5675-BA63-2041-13649D393ED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37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613A-2B2F-D74C-F7A3-6EB835E89A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1F248E-8615-7B2C-28D9-1F88AA56AF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8D4CBC-0563-E3D9-B526-60872D944D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606E9B-E239-3FB6-B8ED-B7E3943763E2}"/>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6" name="Footer Placeholder 5">
            <a:extLst>
              <a:ext uri="{FF2B5EF4-FFF2-40B4-BE49-F238E27FC236}">
                <a16:creationId xmlns:a16="http://schemas.microsoft.com/office/drawing/2014/main" id="{9DF43235-DBC1-F39A-C026-A0E9C280720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BE55187-FB42-A556-5EE5-F1C62FF55E8F}"/>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1065909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DB55-98A1-1C32-A4D6-717E8CE745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65EFBC8-9F92-2EB6-17B9-DE05A0DA4F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C881A2C-B2A1-4E03-1151-5BBD41C75D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BAFBAC9-756B-84AA-08B6-0FD0A808616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255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F5E8D-7110-269B-9F25-24A9327E10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A1BD100-FD0F-DFA7-BAC6-125A9331F9A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FE8C025-73FE-A928-CBAD-CA48211C13B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461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ED38-928E-B7DF-B6E2-B299F5EF17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8B600-9364-939C-467F-5F7EC0495B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120FE-3F24-9704-6648-E1CE9ADC3C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A4A84-AD25-5276-E92B-429533BFFF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5095833-F238-7AA6-05DF-4962BEC90D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1823D71-8D39-3507-6539-1B4CD95FF7B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462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6BFC-8C80-DD0F-F78D-6079390B43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1DAB0-0C9F-2E11-5B1B-58F213AE94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06853-63F0-D554-9EC5-E87B70F916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1211D-D83D-C9DE-641F-C4F330C2C8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E2ACE38-446E-F637-C711-58BB74C12F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9185DB4-0090-FB3C-B661-CFA40CA0FE4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338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4BE8-DC74-BE70-09DD-DE7EA976A6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95EBE6-6C09-4BBE-D76D-472652F19A4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8D84E-F45C-1CD3-0990-02A9D08CEB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7407C8-5A12-94A1-1506-6AD0C7D46CF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45AFF5-842E-F294-A5C4-ABDA93DD90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0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56148-4316-3DF6-21ED-4C4B660C6E2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C9C94-5A95-939E-9EEA-F66EFAB545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40504-7749-444F-5B2E-1EF6A573AA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2DF4F3-F961-469E-915E-FA914E37432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ED430C-B42A-F8EF-269C-5315F69E4E6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345A673-3C73-3203-8746-8165C8AB971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3E0EB-CDF3-4A5F-B0B5-FE828DDC68B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43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Option Strategies Display Your Presentation Idea</a:t>
            </a:r>
            <a:endParaRPr kumimoji="0" lang="id-ID" sz="1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输入你的标题</a:t>
              </a:r>
              <a:endParaRPr kumimoji="0" lang="id-ID" sz="3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5787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2917-BE86-4A53-8FA0-B33914A90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67446-8517-4857-864D-E9BFBC0DD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9E75D-702D-44DA-A412-452D48D56B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8EA036-3AAF-4111-BC20-8ADC4328D0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A31D11-631C-4954-BBC9-3A5CA483D5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22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EBC-821F-41CD-8ADE-9DDCD65FB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60493-CB40-419F-B26C-C62532499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709C5-61B4-4D62-ABC3-4BDE08BAAF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CA44595-ED9C-4966-A706-288D38756B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5A5E64-3B58-49DA-9AAD-7642FE90AC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469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5EDF-CEDD-4886-90BF-28CF3B22C3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10A68D-F30B-434F-9F3B-BC165B423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056C3-0CE5-4B3E-B433-B65383E8C6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730D9C-5C9F-4828-B0A1-77F10F33D6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3B4FF4-3A06-4504-8405-305C2F0FB8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76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521C-8B02-387E-E05E-AFC6833EAA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0BFEE0B-B546-8AA3-1384-065639DE0C8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656DD-14A7-9F33-6F91-BD1B6B8B139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1F94348-7E91-9106-593B-C9C2111478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37E1A-0B97-0D00-F994-74115E14229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D36F242-CBFA-6747-0764-4A033E2C6793}"/>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8" name="Footer Placeholder 7">
            <a:extLst>
              <a:ext uri="{FF2B5EF4-FFF2-40B4-BE49-F238E27FC236}">
                <a16:creationId xmlns:a16="http://schemas.microsoft.com/office/drawing/2014/main" id="{5A6BE161-36AB-BA57-28EA-D43A2A0A05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67DD6502-3371-4B8D-C59A-DEDFD9D26BB2}"/>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962596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229D-6D77-4FC7-B319-3519C574C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A18C7-6C5D-4076-B8B2-825D664F2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8D97D-D7E0-48FF-B984-C37448FAD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C3ACA-8DC6-43D4-81E9-7043F7F7C4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5D85AC9-5BBE-46BB-9D40-781F726D07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2227262-2C7D-4652-A517-4C1E41A5B2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823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EAE0-FFE6-413A-BDFC-DCE546E44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ED9AA-61FC-4656-A1EB-5032F31F4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157A6-762E-4504-B236-ED822C2D7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5D0F7-EFD2-4901-B86C-E41A4B436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54CE3-E675-43D4-890E-DFF9D831F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A2293-7A9E-4D19-B70E-4BE8996C37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4F26402-E8B4-48AE-B618-37B1756086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8499637-543F-45D8-9C78-D73FA249D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3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D8F8-DB7F-433D-86DB-343450966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49B71-2713-4737-9DE8-4A1D6CCF31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F82F33-CC0E-4139-95EB-628A387460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E6A80B2-FD65-4E3C-A03F-31D428306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24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20D64-BFD3-4D3C-AFE4-B359BB3BF7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FE835AB-545E-4C27-9F6A-2CB44545A3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7951138-ADD0-49EA-B056-472C7E52A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239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3B66-6308-4C6E-A0A8-919D7A528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7954B-5FCA-448B-A141-183B03EE8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D6C496-CB7B-49E1-B8DE-FAE1D2D51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66FF-F643-4DB3-B8C3-B18D5C4BB8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1C2C868-733B-4A3C-BB77-0EE98052FC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A7005CE-85E9-4CB6-8F38-815A91CB73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539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B9E8-CD33-4604-B842-7EEDC6876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B70ED-8222-47DE-B9B8-2819B54E0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0D1E2-F7EB-47ED-9546-84355042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C0540-05ED-4323-80BC-A5F1E26D87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346EBD6-A91F-4934-A67C-A302567439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CC2E04D-1024-4936-AEE3-73ED3DE1C8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21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2E02-7F76-4B6E-AA91-1C1B3300C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240E6-5C92-4412-830A-4F070A425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C4224-87D2-42B4-811B-7B81EAAA7F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3A5F91-A388-49DB-8DA6-C83EBFD975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6370A4-DA2B-44F6-AD03-86BA41186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770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1D1AB-D202-4F7A-8E89-838FFD605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71D9D-3F68-4BFE-B315-FB83BF780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CC341-9B42-4676-9AD7-243425A27D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146BB94-4164-4E25-A30A-35446E371F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F0FA7B-0ABE-45AA-B256-A41E4F1871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25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693135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71078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2FC-5037-885E-A250-9EDDDE3981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DB14EAA-9024-D57B-282C-B7278DD60689}"/>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4" name="Footer Placeholder 3">
            <a:extLst>
              <a:ext uri="{FF2B5EF4-FFF2-40B4-BE49-F238E27FC236}">
                <a16:creationId xmlns:a16="http://schemas.microsoft.com/office/drawing/2014/main" id="{69C4620E-F238-65D0-3937-6A2F454A8F4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3D122E37-E557-6605-5F3B-96CABFE2C516}"/>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925008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84E0F-B49E-4CF9-974F-F2E81701724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275641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84E0F-B49E-4CF9-974F-F2E81701724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784887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84E0F-B49E-4CF9-974F-F2E81701724C}"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4169770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84E0F-B49E-4CF9-974F-F2E81701724C}"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772393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4E0F-B49E-4CF9-974F-F2E81701724C}"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2761276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661691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286960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5724366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702782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0217EA-E8AB-4881-8C05-8B37F9EC791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163144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AE474-8DFF-1966-8665-D46E00853965}"/>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3" name="Footer Placeholder 2">
            <a:extLst>
              <a:ext uri="{FF2B5EF4-FFF2-40B4-BE49-F238E27FC236}">
                <a16:creationId xmlns:a16="http://schemas.microsoft.com/office/drawing/2014/main" id="{2DADDD8E-BE20-608B-034E-193C10935A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A8738AD5-20FD-9078-FE24-52AC4D49E4B5}"/>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2219901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217EA-E8AB-4881-8C05-8B37F9EC791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3490513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0217EA-E8AB-4881-8C05-8B37F9EC791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3963141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217EA-E8AB-4881-8C05-8B37F9EC791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1966170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217EA-E8AB-4881-8C05-8B37F9EC7918}"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2254225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217EA-E8AB-4881-8C05-8B37F9EC7918}"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300637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217EA-E8AB-4881-8C05-8B37F9EC7918}"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942360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0217EA-E8AB-4881-8C05-8B37F9EC791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2488261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0217EA-E8AB-4881-8C05-8B37F9EC7918}"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37777769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217EA-E8AB-4881-8C05-8B37F9EC791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1236700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217EA-E8AB-4881-8C05-8B37F9EC7918}"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9A3BA-B606-4023-A4AF-57E20E464AB1}" type="slidenum">
              <a:rPr lang="en-US" smtClean="0"/>
              <a:t>‹#›</a:t>
            </a:fld>
            <a:endParaRPr lang="en-US"/>
          </a:p>
        </p:txBody>
      </p:sp>
    </p:spTree>
    <p:extLst>
      <p:ext uri="{BB962C8B-B14F-4D97-AF65-F5344CB8AC3E}">
        <p14:creationId xmlns:p14="http://schemas.microsoft.com/office/powerpoint/2010/main" val="406459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2D8E-1B57-2A7B-A92A-B9B5DE3C46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880F3E3-07D6-011F-F2B9-F56889D903D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038D6C-5214-6F53-924F-F051D768EB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572DE-9A9F-8F69-8C31-2BCBBE423703}"/>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6" name="Footer Placeholder 5">
            <a:extLst>
              <a:ext uri="{FF2B5EF4-FFF2-40B4-BE49-F238E27FC236}">
                <a16:creationId xmlns:a16="http://schemas.microsoft.com/office/drawing/2014/main" id="{24F6B50E-99BE-0531-4188-B4A04A7B8C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8718AE7-BBD2-81E5-32FC-8FFBD2883F3C}"/>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20147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23F1-8E6A-FF37-9698-16A509F8D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2F4BF5A-76E0-7EC6-F53A-FD43B35EAE7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48E1A39-7DE1-7EAC-1086-C8E51214F5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CD424-518E-5F8E-CE1F-6B338B331A7D}"/>
              </a:ext>
            </a:extLst>
          </p:cNvPr>
          <p:cNvSpPr>
            <a:spLocks noGrp="1"/>
          </p:cNvSpPr>
          <p:nvPr>
            <p:ph type="dt" sz="half" idx="10"/>
          </p:nvPr>
        </p:nvSpPr>
        <p:spPr>
          <a:xfrm>
            <a:off x="838200" y="6356350"/>
            <a:ext cx="2743200" cy="365125"/>
          </a:xfrm>
          <a:prstGeom prst="rect">
            <a:avLst/>
          </a:prstGeom>
        </p:spPr>
        <p:txBody>
          <a:bodyPr/>
          <a:lstStyle/>
          <a:p>
            <a:fld id="{2653C8F2-EF4F-47CE-A7CF-119002D7CA83}" type="datetimeFigureOut">
              <a:rPr lang="vi-VN" smtClean="0"/>
              <a:t>21/10/2024</a:t>
            </a:fld>
            <a:endParaRPr lang="vi-VN"/>
          </a:p>
        </p:txBody>
      </p:sp>
      <p:sp>
        <p:nvSpPr>
          <p:cNvPr id="6" name="Footer Placeholder 5">
            <a:extLst>
              <a:ext uri="{FF2B5EF4-FFF2-40B4-BE49-F238E27FC236}">
                <a16:creationId xmlns:a16="http://schemas.microsoft.com/office/drawing/2014/main" id="{407DDB7A-4517-CC9D-E1C6-FF3D29846B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36E212B-4E5F-5210-C9E3-0045C7DE0D0B}"/>
              </a:ext>
            </a:extLst>
          </p:cNvPr>
          <p:cNvSpPr>
            <a:spLocks noGrp="1"/>
          </p:cNvSpPr>
          <p:nvPr>
            <p:ph type="sldNum" sz="quarter" idx="12"/>
          </p:nvPr>
        </p:nvSpPr>
        <p:spPr>
          <a:xfrm>
            <a:off x="8610600" y="6356350"/>
            <a:ext cx="2743200" cy="365125"/>
          </a:xfrm>
          <a:prstGeom prst="rect">
            <a:avLst/>
          </a:prstGeom>
        </p:spPr>
        <p:txBody>
          <a:bodyPr/>
          <a:lstStyle/>
          <a:p>
            <a:fld id="{3E275239-7A7F-415C-9EE6-8BCCE88964AE}" type="slidenum">
              <a:rPr lang="vi-VN" smtClean="0"/>
              <a:t>‹#›</a:t>
            </a:fld>
            <a:endParaRPr lang="vi-VN"/>
          </a:p>
        </p:txBody>
      </p:sp>
    </p:spTree>
    <p:extLst>
      <p:ext uri="{BB962C8B-B14F-4D97-AF65-F5344CB8AC3E}">
        <p14:creationId xmlns:p14="http://schemas.microsoft.com/office/powerpoint/2010/main" val="166280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94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217ADD-9B89-45A8-A507-14FB29E1A02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3A7DBC-1837-461D-8392-EC03EA90FC8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843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746EB8B-8482-4EC6-BA57-7A33786F2851}"/>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D51A0150-FC93-42B3-BF51-ED9E501C6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62A373-72DE-461B-AB85-D9EDD709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26628-7A7D-4519-ABB7-F119FFDE7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BDB75D-7E8F-4B8B-AA85-882DD99D5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01E3296-FE27-4284-A418-6119795C9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956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350BB13B-03FA-0223-B050-47DEE8D0D4B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04361" y="76789"/>
            <a:ext cx="1308951" cy="1308951"/>
          </a:xfrm>
          <a:prstGeom prst="rect">
            <a:avLst/>
          </a:prstGeom>
        </p:spPr>
      </p:pic>
    </p:spTree>
    <p:extLst>
      <p:ext uri="{BB962C8B-B14F-4D97-AF65-F5344CB8AC3E}">
        <p14:creationId xmlns:p14="http://schemas.microsoft.com/office/powerpoint/2010/main" val="19865902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746EB8B-8482-4EC6-BA57-7A33786F2851}"/>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D51A0150-FC93-42B3-BF51-ED9E501C6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62A373-72DE-461B-AB85-D9EDD709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26628-7A7D-4519-ABB7-F119FFDE7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0A1134-355C-454D-9580-4A50B7354F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BDB75D-7E8F-4B8B-AA85-882DD99D5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01E3296-FE27-4284-A418-6119795C9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89C78-F3C0-477C-8053-DC63EC01BF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017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4E0F-B49E-4CF9-974F-F2E81701724C}" type="datetimeFigureOut">
              <a:rPr lang="en-US" smtClean="0"/>
              <a:t>10/21/2024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2D9CF-84F5-40DC-9319-750C0EB7F784}" type="slidenum">
              <a:rPr lang="en-US" smtClean="0"/>
              <a:t>‹#›</a:t>
            </a:fld>
            <a:endParaRPr lang="en-US"/>
          </a:p>
        </p:txBody>
      </p:sp>
    </p:spTree>
    <p:extLst>
      <p:ext uri="{BB962C8B-B14F-4D97-AF65-F5344CB8AC3E}">
        <p14:creationId xmlns:p14="http://schemas.microsoft.com/office/powerpoint/2010/main" val="40220823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217EA-E8AB-4881-8C05-8B37F9EC7918}"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9A3BA-B606-4023-A4AF-57E20E464AB1}" type="slidenum">
              <a:rPr lang="en-US" smtClean="0"/>
              <a:t>‹#›</a:t>
            </a:fld>
            <a:endParaRPr lang="en-US"/>
          </a:p>
        </p:txBody>
      </p:sp>
    </p:spTree>
    <p:extLst>
      <p:ext uri="{BB962C8B-B14F-4D97-AF65-F5344CB8AC3E}">
        <p14:creationId xmlns:p14="http://schemas.microsoft.com/office/powerpoint/2010/main" val="347531250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31.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audio" Target="../media/audio4.wav"/><Relationship Id="rId11" Type="http://schemas.openxmlformats.org/officeDocument/2006/relationships/image" Target="../media/image130.png"/><Relationship Id="rId5" Type="http://schemas.openxmlformats.org/officeDocument/2006/relationships/audio" Target="../media/audio3.wav"/><Relationship Id="rId10" Type="http://schemas.openxmlformats.org/officeDocument/2006/relationships/image" Target="../media/image6.emf"/><Relationship Id="rId4" Type="http://schemas.openxmlformats.org/officeDocument/2006/relationships/audio" Target="../media/audio2.wav"/><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ildren and school bus cartoon background vect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58770" y="2663155"/>
            <a:ext cx="135165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BÀI 3</a:t>
            </a:r>
          </a:p>
        </p:txBody>
      </p:sp>
      <p:sp>
        <p:nvSpPr>
          <p:cNvPr id="4" name="Rectangle 3"/>
          <p:cNvSpPr/>
          <p:nvPr/>
        </p:nvSpPr>
        <p:spPr>
          <a:xfrm>
            <a:off x="2783243" y="3429000"/>
            <a:ext cx="5902706"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002060"/>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TÌM HIỂU THIẾT KẾ (TIẾT 3)</a:t>
            </a:r>
          </a:p>
        </p:txBody>
      </p:sp>
    </p:spTree>
    <p:extLst>
      <p:ext uri="{BB962C8B-B14F-4D97-AF65-F5344CB8AC3E}">
        <p14:creationId xmlns:p14="http://schemas.microsoft.com/office/powerpoint/2010/main" val="295431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hia sẻ 86+ về hình nền đẹp cho học sinh mới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5"/>
            <a:ext cx="12192000" cy="6839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4EED32E-2ACE-AC0F-6122-B1708468AF8B}"/>
              </a:ext>
            </a:extLst>
          </p:cNvPr>
          <p:cNvPicPr>
            <a:picLocks noChangeAspect="1"/>
          </p:cNvPicPr>
          <p:nvPr/>
        </p:nvPicPr>
        <p:blipFill>
          <a:blip r:embed="rId3"/>
          <a:stretch>
            <a:fillRect/>
          </a:stretch>
        </p:blipFill>
        <p:spPr>
          <a:xfrm>
            <a:off x="1862950" y="2354645"/>
            <a:ext cx="8257093" cy="2167253"/>
          </a:xfrm>
          <a:prstGeom prst="rect">
            <a:avLst/>
          </a:prstGeom>
        </p:spPr>
      </p:pic>
    </p:spTree>
    <p:extLst>
      <p:ext uri="{BB962C8B-B14F-4D97-AF65-F5344CB8AC3E}">
        <p14:creationId xmlns:p14="http://schemas.microsoft.com/office/powerpoint/2010/main" val="2569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Rectangle 59"/>
          <p:cNvSpPr/>
          <p:nvPr/>
        </p:nvSpPr>
        <p:spPr>
          <a:xfrm>
            <a:off x="1839523" y="276194"/>
            <a:ext cx="10172282" cy="3697697"/>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r>
              <a:rPr lang="nl-NL"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Sắp xếp các công việc chính của thiết kế dưới đây theo thứ tự hợp lí.</a:t>
            </a:r>
          </a:p>
          <a:p>
            <a:pPr>
              <a:spcAft>
                <a:spcPts val="1000"/>
              </a:spcAft>
            </a:pPr>
            <a:r>
              <a:rPr lang="nl-NL"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1.Làm sản phẩm</a:t>
            </a:r>
          </a:p>
          <a:p>
            <a:pPr>
              <a:spcAft>
                <a:spcPts val="1000"/>
              </a:spcAft>
            </a:pPr>
            <a:r>
              <a:rPr lang="nl-NL"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2.Đánh giá và hoàn thiện sản phẩm</a:t>
            </a:r>
          </a:p>
          <a:p>
            <a:pPr>
              <a:spcAft>
                <a:spcPts val="1000"/>
              </a:spcAft>
            </a:pPr>
            <a:r>
              <a:rPr lang="nl-NL"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3.Hình thành ý tưởng sản phẩm</a:t>
            </a:r>
          </a:p>
          <a:p>
            <a:pPr>
              <a:spcAft>
                <a:spcPts val="1000"/>
              </a:spcAft>
            </a:pPr>
            <a:r>
              <a:rPr lang="nl-NL"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4.Vẽ phác thảo sản phẩm và lựa chọn vật liệu, dụng cụ</a:t>
            </a: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nl-NL" sz="36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000"/>
              </a:spcAft>
            </a:pPr>
            <a:endParaRPr lang="en-US" sz="36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Calibri"/>
              </a:rPr>
              <a:t> </a:t>
            </a:r>
          </a:p>
        </p:txBody>
      </p:sp>
      <p:grpSp>
        <p:nvGrpSpPr>
          <p:cNvPr id="61" name="Group 60"/>
          <p:cNvGrpSpPr/>
          <p:nvPr/>
        </p:nvGrpSpPr>
        <p:grpSpPr>
          <a:xfrm>
            <a:off x="1700814" y="282469"/>
            <a:ext cx="387790" cy="3742252"/>
            <a:chOff x="1322576" y="181189"/>
            <a:chExt cx="387790" cy="3742252"/>
          </a:xfrm>
        </p:grpSpPr>
        <p:grpSp>
          <p:nvGrpSpPr>
            <p:cNvPr id="53" name="Group 52"/>
            <p:cNvGrpSpPr/>
            <p:nvPr/>
          </p:nvGrpSpPr>
          <p:grpSpPr>
            <a:xfrm>
              <a:off x="1322576" y="1912984"/>
              <a:ext cx="286946" cy="286946"/>
              <a:chOff x="505017" y="4195741"/>
              <a:chExt cx="286946" cy="286946"/>
            </a:xfrm>
          </p:grpSpPr>
          <p:sp>
            <p:nvSpPr>
              <p:cNvPr id="54" name="Oval 53"/>
              <p:cNvSpPr/>
              <p:nvPr/>
            </p:nvSpPr>
            <p:spPr>
              <a:xfrm>
                <a:off x="505017" y="4195741"/>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582269" y="4275076"/>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7" name="Left Bracket 56"/>
            <p:cNvSpPr/>
            <p:nvPr/>
          </p:nvSpPr>
          <p:spPr>
            <a:xfrm>
              <a:off x="1461286" y="181189"/>
              <a:ext cx="249080" cy="3742252"/>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Left Bracket 57"/>
          <p:cNvSpPr/>
          <p:nvPr/>
        </p:nvSpPr>
        <p:spPr>
          <a:xfrm flipH="1">
            <a:off x="11803059" y="231640"/>
            <a:ext cx="208746" cy="3742252"/>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821080" y="1318297"/>
            <a:ext cx="455948" cy="3459905"/>
            <a:chOff x="393013" y="827349"/>
            <a:chExt cx="455948" cy="3459905"/>
          </a:xfrm>
        </p:grpSpPr>
        <p:cxnSp>
          <p:nvCxnSpPr>
            <p:cNvPr id="13" name="Straight Connector 12"/>
            <p:cNvCxnSpPr>
              <a:stCxn id="29" idx="4"/>
              <a:endCxn id="64" idx="0"/>
            </p:cNvCxnSpPr>
            <p:nvPr/>
          </p:nvCxnSpPr>
          <p:spPr>
            <a:xfrm flipH="1">
              <a:off x="620987" y="827349"/>
              <a:ext cx="11340" cy="300395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35" name="Parallelogram 34"/>
          <p:cNvSpPr/>
          <p:nvPr/>
        </p:nvSpPr>
        <p:spPr>
          <a:xfrm flipH="1">
            <a:off x="9805169" y="6376935"/>
            <a:ext cx="1064605" cy="374148"/>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ANS</a:t>
            </a:r>
          </a:p>
        </p:txBody>
      </p:sp>
      <p:sp>
        <p:nvSpPr>
          <p:cNvPr id="40" name="Parallelogram 39"/>
          <p:cNvSpPr/>
          <p:nvPr/>
        </p:nvSpPr>
        <p:spPr>
          <a:xfrm flipH="1">
            <a:off x="9643374" y="5911654"/>
            <a:ext cx="1080612" cy="374148"/>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TIME</a:t>
            </a:r>
          </a:p>
        </p:txBody>
      </p:sp>
      <p:sp>
        <p:nvSpPr>
          <p:cNvPr id="2" name="Rectangle 1"/>
          <p:cNvSpPr/>
          <p:nvPr/>
        </p:nvSpPr>
        <p:spPr>
          <a:xfrm>
            <a:off x="430688" y="2419779"/>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 Black" panose="020B0A04020102020204" pitchFamily="34" charset="0"/>
                <a:cs typeface="Arial" panose="020B0604020202020204" pitchFamily="34" charset="0"/>
              </a:rPr>
              <a:t>1</a:t>
            </a: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0</a:t>
            </a:r>
          </a:p>
        </p:txBody>
      </p:sp>
      <p:grpSp>
        <p:nvGrpSpPr>
          <p:cNvPr id="28" name="Group 27"/>
          <p:cNvGrpSpPr/>
          <p:nvPr/>
        </p:nvGrpSpPr>
        <p:grpSpPr>
          <a:xfrm>
            <a:off x="523068" y="247725"/>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156417" y="272545"/>
              <a:ext cx="94456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70C0"/>
                  </a:solidFill>
                  <a:effectLst>
                    <a:glow rad="88900">
                      <a:srgbClr val="00FF4E">
                        <a:alpha val="60000"/>
                      </a:srgbClr>
                    </a:glow>
                  </a:effectLst>
                  <a:uLnTx/>
                  <a:uFillTx/>
                  <a:latin typeface="Arial" panose="020B0604020202020204" pitchFamily="34" charset="0"/>
                  <a:cs typeface="Arial" panose="020B0604020202020204" pitchFamily="34" charset="0"/>
                </a:rPr>
                <a:t>1</a:t>
              </a:r>
            </a:p>
          </p:txBody>
        </p:sp>
      </p:grpSp>
      <p:grpSp>
        <p:nvGrpSpPr>
          <p:cNvPr id="84" name="Group 83"/>
          <p:cNvGrpSpPr/>
          <p:nvPr/>
        </p:nvGrpSpPr>
        <p:grpSpPr>
          <a:xfrm>
            <a:off x="404996" y="2390431"/>
            <a:ext cx="1270128" cy="1271290"/>
            <a:chOff x="-1408548" y="1801832"/>
            <a:chExt cx="1270128" cy="1271290"/>
          </a:xfrm>
        </p:grpSpPr>
        <p:sp>
          <p:nvSpPr>
            <p:cNvPr id="85" name="Rectangle 8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86" name="Rectangle 8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9</a:t>
              </a:r>
            </a:p>
          </p:txBody>
        </p:sp>
      </p:grpSp>
      <p:grpSp>
        <p:nvGrpSpPr>
          <p:cNvPr id="90" name="Group 89"/>
          <p:cNvGrpSpPr/>
          <p:nvPr/>
        </p:nvGrpSpPr>
        <p:grpSpPr>
          <a:xfrm>
            <a:off x="451313" y="2438448"/>
            <a:ext cx="1270128" cy="1271290"/>
            <a:chOff x="-1408548" y="1801832"/>
            <a:chExt cx="1270128" cy="1271290"/>
          </a:xfrm>
        </p:grpSpPr>
        <p:sp>
          <p:nvSpPr>
            <p:cNvPr id="91" name="Rectangle 9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92" name="Rectangle 9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8</a:t>
              </a:r>
            </a:p>
          </p:txBody>
        </p:sp>
      </p:grpSp>
      <p:grpSp>
        <p:nvGrpSpPr>
          <p:cNvPr id="93" name="Group 92"/>
          <p:cNvGrpSpPr/>
          <p:nvPr/>
        </p:nvGrpSpPr>
        <p:grpSpPr>
          <a:xfrm>
            <a:off x="379304" y="2386287"/>
            <a:ext cx="1270128" cy="1271290"/>
            <a:chOff x="-1408548" y="1801832"/>
            <a:chExt cx="1270128" cy="1271290"/>
          </a:xfrm>
        </p:grpSpPr>
        <p:sp>
          <p:nvSpPr>
            <p:cNvPr id="94" name="Rectangle 9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95" name="Rectangle 9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7</a:t>
              </a:r>
            </a:p>
          </p:txBody>
        </p:sp>
      </p:grpSp>
      <p:grpSp>
        <p:nvGrpSpPr>
          <p:cNvPr id="96" name="Group 95"/>
          <p:cNvGrpSpPr/>
          <p:nvPr/>
        </p:nvGrpSpPr>
        <p:grpSpPr>
          <a:xfrm>
            <a:off x="429148" y="2381901"/>
            <a:ext cx="1270128" cy="1271290"/>
            <a:chOff x="-1408548" y="1801832"/>
            <a:chExt cx="1270128" cy="1271290"/>
          </a:xfrm>
        </p:grpSpPr>
        <p:sp>
          <p:nvSpPr>
            <p:cNvPr id="97" name="Rectangle 9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98" name="Rectangle 9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6</a:t>
              </a:r>
            </a:p>
          </p:txBody>
        </p:sp>
      </p:grpSp>
      <p:grpSp>
        <p:nvGrpSpPr>
          <p:cNvPr id="102" name="Group 101"/>
          <p:cNvGrpSpPr/>
          <p:nvPr/>
        </p:nvGrpSpPr>
        <p:grpSpPr>
          <a:xfrm>
            <a:off x="416666" y="2421511"/>
            <a:ext cx="1274753" cy="1273500"/>
            <a:chOff x="8665860" y="4247396"/>
            <a:chExt cx="1274753" cy="1273500"/>
          </a:xfrm>
        </p:grpSpPr>
        <p:sp>
          <p:nvSpPr>
            <p:cNvPr id="103" name="Rectangle 102"/>
            <p:cNvSpPr/>
            <p:nvPr/>
          </p:nvSpPr>
          <p:spPr>
            <a:xfrm>
              <a:off x="8670486" y="4247396"/>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04" name="Rectangle 103"/>
            <p:cNvSpPr/>
            <p:nvPr/>
          </p:nvSpPr>
          <p:spPr>
            <a:xfrm>
              <a:off x="8665860" y="4250769"/>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rPr>
                <a:t>5</a:t>
              </a:r>
            </a:p>
          </p:txBody>
        </p:sp>
      </p:grpSp>
      <p:grpSp>
        <p:nvGrpSpPr>
          <p:cNvPr id="108" name="Group 107"/>
          <p:cNvGrpSpPr/>
          <p:nvPr/>
        </p:nvGrpSpPr>
        <p:grpSpPr>
          <a:xfrm>
            <a:off x="431455" y="2419779"/>
            <a:ext cx="1270128" cy="1271290"/>
            <a:chOff x="-1408548" y="1801832"/>
            <a:chExt cx="1270128" cy="1271290"/>
          </a:xfrm>
        </p:grpSpPr>
        <p:sp>
          <p:nvSpPr>
            <p:cNvPr id="109" name="Rectangle 10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10" name="Rectangle 10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rPr>
                <a:t>4</a:t>
              </a:r>
            </a:p>
          </p:txBody>
        </p:sp>
      </p:grpSp>
      <p:grpSp>
        <p:nvGrpSpPr>
          <p:cNvPr id="114" name="Group 113"/>
          <p:cNvGrpSpPr/>
          <p:nvPr/>
        </p:nvGrpSpPr>
        <p:grpSpPr>
          <a:xfrm>
            <a:off x="445882" y="2375653"/>
            <a:ext cx="1270128" cy="1328217"/>
            <a:chOff x="8815174" y="2948449"/>
            <a:chExt cx="1270128" cy="1328217"/>
          </a:xfrm>
        </p:grpSpPr>
        <p:sp>
          <p:nvSpPr>
            <p:cNvPr id="115" name="Rectangle 114"/>
            <p:cNvSpPr/>
            <p:nvPr/>
          </p:nvSpPr>
          <p:spPr>
            <a:xfrm>
              <a:off x="8815175" y="2948449"/>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16" name="Rectangle 115"/>
            <p:cNvSpPr/>
            <p:nvPr/>
          </p:nvSpPr>
          <p:spPr>
            <a:xfrm>
              <a:off x="8815174" y="3006539"/>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rPr>
                <a:t>3</a:t>
              </a:r>
            </a:p>
          </p:txBody>
        </p:sp>
      </p:grpSp>
      <p:grpSp>
        <p:nvGrpSpPr>
          <p:cNvPr id="117" name="Group 116"/>
          <p:cNvGrpSpPr/>
          <p:nvPr/>
        </p:nvGrpSpPr>
        <p:grpSpPr>
          <a:xfrm>
            <a:off x="404225" y="2405052"/>
            <a:ext cx="1270128" cy="1271290"/>
            <a:chOff x="-1408548" y="1801832"/>
            <a:chExt cx="1270128" cy="1271290"/>
          </a:xfrm>
        </p:grpSpPr>
        <p:sp>
          <p:nvSpPr>
            <p:cNvPr id="118" name="Rectangle 11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19" name="Rectangle 11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rPr>
                <a:t>2</a:t>
              </a:r>
            </a:p>
          </p:txBody>
        </p:sp>
      </p:grpSp>
      <p:grpSp>
        <p:nvGrpSpPr>
          <p:cNvPr id="120" name="Group 119"/>
          <p:cNvGrpSpPr/>
          <p:nvPr/>
        </p:nvGrpSpPr>
        <p:grpSpPr>
          <a:xfrm>
            <a:off x="435099" y="2423746"/>
            <a:ext cx="1270128" cy="1271290"/>
            <a:chOff x="-1408548" y="1801832"/>
            <a:chExt cx="1270128" cy="1271290"/>
          </a:xfrm>
        </p:grpSpPr>
        <p:sp>
          <p:nvSpPr>
            <p:cNvPr id="121" name="Rectangle 12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22" name="Rectangle 12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rPr>
                <a:t>1</a:t>
              </a:r>
            </a:p>
          </p:txBody>
        </p:sp>
      </p:grpSp>
      <p:grpSp>
        <p:nvGrpSpPr>
          <p:cNvPr id="123" name="Group 122"/>
          <p:cNvGrpSpPr/>
          <p:nvPr/>
        </p:nvGrpSpPr>
        <p:grpSpPr>
          <a:xfrm>
            <a:off x="438025" y="2389359"/>
            <a:ext cx="1270128" cy="1271290"/>
            <a:chOff x="-1408548" y="1801832"/>
            <a:chExt cx="1270128" cy="1271290"/>
          </a:xfrm>
        </p:grpSpPr>
        <p:sp>
          <p:nvSpPr>
            <p:cNvPr id="124" name="Rectangle 12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25" name="Rectangle 12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Black" panose="020B0A04020102020204" pitchFamily="34" charset="0"/>
                  <a:ea typeface="+mn-ea"/>
                  <a:cs typeface="Arial" panose="020B0604020202020204" pitchFamily="34" charset="0"/>
                </a:rPr>
                <a:t>0</a:t>
              </a:r>
            </a:p>
          </p:txBody>
        </p:sp>
      </p:grpSp>
      <p:sp>
        <p:nvSpPr>
          <p:cNvPr id="3" name="Left Brace 2"/>
          <p:cNvSpPr/>
          <p:nvPr/>
        </p:nvSpPr>
        <p:spPr>
          <a:xfrm rot="5400000">
            <a:off x="946438" y="1768194"/>
            <a:ext cx="218365" cy="129038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Left Brace 37"/>
          <p:cNvSpPr/>
          <p:nvPr/>
        </p:nvSpPr>
        <p:spPr>
          <a:xfrm rot="16200000">
            <a:off x="946438" y="3053874"/>
            <a:ext cx="218365" cy="129038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9" name="Group 18"/>
          <p:cNvGrpSpPr/>
          <p:nvPr/>
        </p:nvGrpSpPr>
        <p:grpSpPr>
          <a:xfrm>
            <a:off x="981105" y="1330013"/>
            <a:ext cx="147440" cy="1153156"/>
            <a:chOff x="589219" y="712067"/>
            <a:chExt cx="147440" cy="1153156"/>
          </a:xfrm>
        </p:grpSpPr>
        <p:grpSp>
          <p:nvGrpSpPr>
            <p:cNvPr id="12" name="Group 11"/>
            <p:cNvGrpSpPr/>
            <p:nvPr/>
          </p:nvGrpSpPr>
          <p:grpSpPr>
            <a:xfrm>
              <a:off x="589219" y="1717783"/>
              <a:ext cx="147440" cy="147440"/>
              <a:chOff x="286255" y="1260952"/>
              <a:chExt cx="286946" cy="286946"/>
            </a:xfrm>
          </p:grpSpPr>
          <p:sp>
            <p:nvSpPr>
              <p:cNvPr id="41" name="Oval 40"/>
              <p:cNvSpPr/>
              <p:nvPr/>
            </p:nvSpPr>
            <p:spPr>
              <a:xfrm>
                <a:off x="286255" y="1260952"/>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Oval 41"/>
              <p:cNvSpPr/>
              <p:nvPr/>
            </p:nvSpPr>
            <p:spPr>
              <a:xfrm>
                <a:off x="368270" y="1340287"/>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43" name="Straight Connector 42"/>
            <p:cNvCxnSpPr>
              <a:stCxn id="32" idx="2"/>
              <a:endCxn id="41" idx="0"/>
            </p:cNvCxnSpPr>
            <p:nvPr/>
          </p:nvCxnSpPr>
          <p:spPr>
            <a:xfrm flipH="1">
              <a:off x="662939" y="712067"/>
              <a:ext cx="9387" cy="1005716"/>
            </a:xfrm>
            <a:prstGeom prst="line">
              <a:avLst/>
            </a:prstGeom>
            <a:ln w="12700">
              <a:solidFill>
                <a:srgbClr val="00FF4E"/>
              </a:solidFill>
            </a:ln>
            <a:effectLst>
              <a:glow rad="127000">
                <a:srgbClr val="00FF4E">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96625" y="4363018"/>
            <a:ext cx="8361649" cy="2281247"/>
            <a:chOff x="611244" y="4388148"/>
            <a:chExt cx="8361649" cy="2281247"/>
          </a:xfrm>
        </p:grpSpPr>
        <p:grpSp>
          <p:nvGrpSpPr>
            <p:cNvPr id="31" name="Group 30"/>
            <p:cNvGrpSpPr/>
            <p:nvPr/>
          </p:nvGrpSpPr>
          <p:grpSpPr>
            <a:xfrm>
              <a:off x="611244" y="4388148"/>
              <a:ext cx="8361649" cy="2281247"/>
              <a:chOff x="612048" y="3922541"/>
              <a:chExt cx="7672438" cy="2281247"/>
            </a:xfrm>
          </p:grpSpPr>
          <p:grpSp>
            <p:nvGrpSpPr>
              <p:cNvPr id="23" name="Group 22"/>
              <p:cNvGrpSpPr/>
              <p:nvPr/>
            </p:nvGrpSpPr>
            <p:grpSpPr>
              <a:xfrm>
                <a:off x="620986" y="4078800"/>
                <a:ext cx="7597821" cy="2124988"/>
                <a:chOff x="1139780" y="3102581"/>
                <a:chExt cx="4733934" cy="197113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75" name="Straight Connector 74"/>
              <p:cNvCxnSpPr>
                <a:stCxn id="15" idx="3"/>
                <a:endCxn id="15" idx="1"/>
              </p:cNvCxnSpPr>
              <p:nvPr/>
            </p:nvCxnSpPr>
            <p:spPr>
              <a:xfrm>
                <a:off x="3221801" y="4074416"/>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612048" y="4020735"/>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14"/>
              <p:cNvPicPr>
                <a:picLocks noChangeAspect="1"/>
              </p:cNvPicPr>
              <p:nvPr/>
            </p:nvPicPr>
            <p:blipFill>
              <a:blip r:embed="rId10"/>
              <a:stretch>
                <a:fillRect/>
              </a:stretch>
            </p:blipFill>
            <p:spPr>
              <a:xfrm rot="10800000">
                <a:off x="3221801" y="3922541"/>
                <a:ext cx="4997003" cy="303750"/>
              </a:xfrm>
              <a:prstGeom prst="rect">
                <a:avLst/>
              </a:prstGeom>
            </p:spPr>
          </p:pic>
        </p:grpSp>
        <p:grpSp>
          <p:nvGrpSpPr>
            <p:cNvPr id="14" name="Group 13"/>
            <p:cNvGrpSpPr/>
            <p:nvPr/>
          </p:nvGrpSpPr>
          <p:grpSpPr>
            <a:xfrm>
              <a:off x="2939962" y="4728376"/>
              <a:ext cx="3391109" cy="1673689"/>
              <a:chOff x="2939962" y="4728376"/>
              <a:chExt cx="3391109" cy="1673689"/>
            </a:xfrm>
          </p:grpSpPr>
          <p:sp>
            <p:nvSpPr>
              <p:cNvPr id="148" name="Rectangle 147"/>
              <p:cNvSpPr/>
              <p:nvPr/>
            </p:nvSpPr>
            <p:spPr>
              <a:xfrm>
                <a:off x="2985417" y="5208209"/>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9" name="Rectangle 148"/>
              <p:cNvSpPr/>
              <p:nvPr/>
            </p:nvSpPr>
            <p:spPr>
              <a:xfrm>
                <a:off x="3640498" y="5208209"/>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Rectangle 161"/>
              <p:cNvSpPr/>
              <p:nvPr/>
            </p:nvSpPr>
            <p:spPr>
              <a:xfrm>
                <a:off x="4306064" y="5208209"/>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63" name="Rectangle 162"/>
                  <p:cNvSpPr/>
                  <p:nvPr/>
                </p:nvSpPr>
                <p:spPr>
                  <a:xfrm>
                    <a:off x="2939962" y="4728376"/>
                    <a:ext cx="3391109" cy="1673689"/>
                  </a:xfrm>
                  <a:prstGeom prst="rect">
                    <a:avLst/>
                  </a:prstGeom>
                  <a:solidFill>
                    <a:schemeClr val="accent4">
                      <a:lumMod val="20000"/>
                      <a:lumOff val="80000"/>
                      <a:alpha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A. 4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3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2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1.</a:t>
                    </a:r>
                    <a:endParaRPr lang="en-US" sz="2800" b="1" dirty="0">
                      <a:solidFill>
                        <a:schemeClr val="tx1"/>
                      </a:solidFill>
                    </a:endParaRPr>
                  </a:p>
                  <a:p>
                    <a:r>
                      <a:rPr lang="nl-NL" sz="2800" b="1" dirty="0">
                        <a:solidFill>
                          <a:schemeClr val="tx1"/>
                        </a:solidFill>
                      </a:rPr>
                      <a:t>B. 4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3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1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2.</a:t>
                    </a:r>
                    <a:endParaRPr lang="en-US" sz="2800" b="1" dirty="0">
                      <a:solidFill>
                        <a:schemeClr val="tx1"/>
                      </a:solidFill>
                    </a:endParaRPr>
                  </a:p>
                  <a:p>
                    <a:r>
                      <a:rPr lang="nl-NL" sz="2800" b="1" dirty="0">
                        <a:solidFill>
                          <a:schemeClr val="tx1"/>
                        </a:solidFill>
                      </a:rPr>
                      <a:t>C. 3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4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1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2. </a:t>
                    </a:r>
                    <a:endParaRPr lang="en-US" sz="2800" b="1" dirty="0">
                      <a:solidFill>
                        <a:schemeClr val="tx1"/>
                      </a:solidFill>
                    </a:endParaRPr>
                  </a:p>
                  <a:p>
                    <a:r>
                      <a:rPr lang="nl-NL" sz="2800" b="1" dirty="0">
                        <a:solidFill>
                          <a:schemeClr val="tx1"/>
                        </a:solidFill>
                      </a:rPr>
                      <a:t>D. 3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4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2 </a:t>
                    </a:r>
                    <a14:m>
                      <m:oMath xmlns:m="http://schemas.openxmlformats.org/officeDocument/2006/math">
                        <m:r>
                          <a:rPr lang="nl-NL" sz="2800" b="1" i="1">
                            <a:solidFill>
                              <a:schemeClr val="tx1"/>
                            </a:solidFill>
                            <a:latin typeface="Cambria Math" panose="02040503050406030204" pitchFamily="18" charset="0"/>
                          </a:rPr>
                          <m:t>⟶</m:t>
                        </m:r>
                      </m:oMath>
                    </a14:m>
                    <a:r>
                      <a:rPr lang="nl-NL" sz="2800" b="1" dirty="0">
                        <a:solidFill>
                          <a:schemeClr val="tx1"/>
                        </a:solidFill>
                      </a:rPr>
                      <a:t> 1</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163" name="Rectangle 162"/>
                  <p:cNvSpPr>
                    <a:spLocks noRot="1" noChangeAspect="1" noMove="1" noResize="1" noEditPoints="1" noAdjustHandles="1" noChangeArrowheads="1" noChangeShapeType="1" noTextEdit="1"/>
                  </p:cNvSpPr>
                  <p:nvPr/>
                </p:nvSpPr>
                <p:spPr>
                  <a:xfrm>
                    <a:off x="2939962" y="4728376"/>
                    <a:ext cx="3391109" cy="1673689"/>
                  </a:xfrm>
                  <a:prstGeom prst="rect">
                    <a:avLst/>
                  </a:prstGeom>
                  <a:blipFill>
                    <a:blip r:embed="rId11"/>
                    <a:stretch>
                      <a:fillRect l="-3777" t="-7299" b="-14234"/>
                    </a:stretch>
                  </a:blipFill>
                  <a:ln w="15875">
                    <a:noFill/>
                  </a:ln>
                </p:spPr>
                <p:txBody>
                  <a:bodyPr/>
                  <a:lstStyle/>
                  <a:p>
                    <a:r>
                      <a:rPr lang="en-US">
                        <a:noFill/>
                      </a:rPr>
                      <a:t> </a:t>
                    </a:r>
                  </a:p>
                </p:txBody>
              </p:sp>
            </mc:Fallback>
          </mc:AlternateContent>
          <p:sp>
            <p:nvSpPr>
              <p:cNvPr id="164" name="Rectangle 163"/>
              <p:cNvSpPr/>
              <p:nvPr/>
            </p:nvSpPr>
            <p:spPr>
              <a:xfrm>
                <a:off x="5627671" y="5208209"/>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65" name="Group 164"/>
          <p:cNvGrpSpPr/>
          <p:nvPr/>
        </p:nvGrpSpPr>
        <p:grpSpPr>
          <a:xfrm>
            <a:off x="2126036" y="4136400"/>
            <a:ext cx="5958374" cy="2261353"/>
            <a:chOff x="2459215" y="4520874"/>
            <a:chExt cx="5958374" cy="2261353"/>
          </a:xfrm>
        </p:grpSpPr>
        <p:sp>
          <p:nvSpPr>
            <p:cNvPr id="172" name="Rectangle 171"/>
            <p:cNvSpPr/>
            <p:nvPr/>
          </p:nvSpPr>
          <p:spPr>
            <a:xfrm>
              <a:off x="5116429" y="4520874"/>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3" name="Rectangle 172"/>
            <p:cNvSpPr/>
            <p:nvPr/>
          </p:nvSpPr>
          <p:spPr>
            <a:xfrm>
              <a:off x="5771510" y="4520874"/>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4" name="Rectangle 173"/>
            <p:cNvSpPr/>
            <p:nvPr/>
          </p:nvSpPr>
          <p:spPr>
            <a:xfrm>
              <a:off x="6440871" y="4520874"/>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75" name="Rectangle 174"/>
                <p:cNvSpPr/>
                <p:nvPr/>
              </p:nvSpPr>
              <p:spPr>
                <a:xfrm>
                  <a:off x="2459215" y="5115099"/>
                  <a:ext cx="5420216" cy="1667128"/>
                </a:xfrm>
                <a:prstGeom prst="rect">
                  <a:avLst/>
                </a:prstGeom>
                <a:solidFill>
                  <a:schemeClr val="accent2">
                    <a:lumMod val="20000"/>
                    <a:lumOff val="80000"/>
                    <a:alpha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nl-N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nl-NL"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3 </a:t>
                  </a:r>
                  <a14:m>
                    <m:oMath xmlns:m="http://schemas.openxmlformats.org/officeDocument/2006/math">
                      <m:r>
                        <a:rPr lang="nl-NL"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14:m>
                    <m:oMath xmlns:m="http://schemas.openxmlformats.org/officeDocument/2006/math">
                      <m:r>
                        <a:rPr lang="nl-NL"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14:m>
                    <m:oMath xmlns:m="http://schemas.openxmlformats.org/officeDocument/2006/math">
                      <m:r>
                        <a:rPr lang="nl-NL"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endParaRPr lang="en-US" sz="36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75" name="Rectangle 174"/>
                <p:cNvSpPr>
                  <a:spLocks noRot="1" noChangeAspect="1" noMove="1" noResize="1" noEditPoints="1" noAdjustHandles="1" noChangeArrowheads="1" noChangeShapeType="1" noTextEdit="1"/>
                </p:cNvSpPr>
                <p:nvPr/>
              </p:nvSpPr>
              <p:spPr>
                <a:xfrm>
                  <a:off x="2459215" y="5115099"/>
                  <a:ext cx="5420216" cy="1667128"/>
                </a:xfrm>
                <a:prstGeom prst="rect">
                  <a:avLst/>
                </a:prstGeom>
                <a:blipFill>
                  <a:blip r:embed="rId12"/>
                  <a:stretch>
                    <a:fillRect/>
                  </a:stretch>
                </a:blipFill>
                <a:ln w="15875">
                  <a:noFill/>
                </a:ln>
              </p:spPr>
              <p:txBody>
                <a:bodyPr/>
                <a:lstStyle/>
                <a:p>
                  <a:r>
                    <a:rPr lang="en-US">
                      <a:noFill/>
                    </a:rPr>
                    <a:t> </a:t>
                  </a:r>
                </a:p>
              </p:txBody>
            </p:sp>
          </mc:Fallback>
        </mc:AlternateContent>
        <p:sp>
          <p:nvSpPr>
            <p:cNvPr id="176" name="Rectangle 175"/>
            <p:cNvSpPr/>
            <p:nvPr/>
          </p:nvSpPr>
          <p:spPr>
            <a:xfrm>
              <a:off x="7758683" y="4520874"/>
              <a:ext cx="658906" cy="65890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525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400" fill="hold"/>
                                        <p:tgtEl>
                                          <p:spTgt spid="28"/>
                                        </p:tgtEl>
                                        <p:attrNameLst>
                                          <p:attrName>ppt_w</p:attrName>
                                        </p:attrNameLst>
                                      </p:cBhvr>
                                      <p:tavLst>
                                        <p:tav tm="0">
                                          <p:val>
                                            <p:fltVal val="0"/>
                                          </p:val>
                                        </p:tav>
                                        <p:tav tm="100000">
                                          <p:val>
                                            <p:strVal val="#ppt_w"/>
                                          </p:val>
                                        </p:tav>
                                      </p:tavLst>
                                    </p:anim>
                                    <p:anim calcmode="lin" valueType="num">
                                      <p:cBhvr>
                                        <p:cTn id="8" dur="400" fill="hold"/>
                                        <p:tgtEl>
                                          <p:spTgt spid="28"/>
                                        </p:tgtEl>
                                        <p:attrNameLst>
                                          <p:attrName>ppt_h</p:attrName>
                                        </p:attrNameLst>
                                      </p:cBhvr>
                                      <p:tavLst>
                                        <p:tav tm="0">
                                          <p:val>
                                            <p:fltVal val="0"/>
                                          </p:val>
                                        </p:tav>
                                        <p:tav tm="100000">
                                          <p:val>
                                            <p:strVal val="#ppt_h"/>
                                          </p:val>
                                        </p:tav>
                                      </p:tavLst>
                                    </p:anim>
                                    <p:anim calcmode="lin" valueType="num">
                                      <p:cBhvr>
                                        <p:cTn id="9" dur="400" fill="hold"/>
                                        <p:tgtEl>
                                          <p:spTgt spid="28"/>
                                        </p:tgtEl>
                                        <p:attrNameLst>
                                          <p:attrName>style.rotation</p:attrName>
                                        </p:attrNameLst>
                                      </p:cBhvr>
                                      <p:tavLst>
                                        <p:tav tm="0">
                                          <p:val>
                                            <p:fltVal val="360"/>
                                          </p:val>
                                        </p:tav>
                                        <p:tav tm="100000">
                                          <p:val>
                                            <p:fltVal val="0"/>
                                          </p:val>
                                        </p:tav>
                                      </p:tavLst>
                                    </p:anim>
                                    <p:animEffect transition="in" filter="fade">
                                      <p:cBhvr>
                                        <p:cTn id="10" dur="4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200"/>
                                        <p:tgtEl>
                                          <p:spTgt spid="61"/>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300" fill="hold"/>
                                        <p:tgtEl>
                                          <p:spTgt spid="58"/>
                                        </p:tgtEl>
                                        <p:attrNameLst>
                                          <p:attrName>ppt_x</p:attrName>
                                        </p:attrNameLst>
                                      </p:cBhvr>
                                      <p:tavLst>
                                        <p:tav tm="0">
                                          <p:val>
                                            <p:strVal val="0-#ppt_w/2"/>
                                          </p:val>
                                        </p:tav>
                                        <p:tav tm="100000">
                                          <p:val>
                                            <p:strVal val="#ppt_x"/>
                                          </p:val>
                                        </p:tav>
                                      </p:tavLst>
                                    </p:anim>
                                    <p:anim calcmode="lin" valueType="num">
                                      <p:cBhvr additive="base">
                                        <p:cTn id="19" dur="3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300"/>
                                        <p:tgtEl>
                                          <p:spTgt spid="60"/>
                                        </p:tgtEl>
                                      </p:cBhvr>
                                    </p:animEffect>
                                  </p:childTnLst>
                                </p:cTn>
                              </p:par>
                              <p:par>
                                <p:cTn id="24" presetID="22"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300"/>
                                        <p:tgtEl>
                                          <p:spTgt spid="8"/>
                                        </p:tgtEl>
                                      </p:cBhvr>
                                    </p:animEffect>
                                  </p:childTnLst>
                                </p:cTn>
                              </p:par>
                            </p:childTnLst>
                          </p:cTn>
                        </p:par>
                        <p:par>
                          <p:cTn id="27" fill="hold">
                            <p:stCondLst>
                              <p:cond delay="2000"/>
                            </p:stCondLst>
                            <p:childTnLst>
                              <p:par>
                                <p:cTn id="28" presetID="17"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ppt_x</p:attrName>
                                        </p:attrNameLst>
                                      </p:cBhvr>
                                      <p:tavLst>
                                        <p:tav tm="0">
                                          <p:val>
                                            <p:strVal val="#ppt_x-#ppt_w/2"/>
                                          </p:val>
                                        </p:tav>
                                        <p:tav tm="100000">
                                          <p:val>
                                            <p:strVal val="#ppt_x"/>
                                          </p:val>
                                        </p:tav>
                                      </p:tavLst>
                                    </p:anim>
                                    <p:anim calcmode="lin" valueType="num">
                                      <p:cBhvr>
                                        <p:cTn id="31" dur="500" fill="hold"/>
                                        <p:tgtEl>
                                          <p:spTgt spid="16"/>
                                        </p:tgtEl>
                                        <p:attrNameLst>
                                          <p:attrName>ppt_y</p:attrName>
                                        </p:attrNameLst>
                                      </p:cBhvr>
                                      <p:tavLst>
                                        <p:tav tm="0">
                                          <p:val>
                                            <p:strVal val="#ppt_y"/>
                                          </p:val>
                                        </p:tav>
                                        <p:tav tm="100000">
                                          <p:val>
                                            <p:strVal val="#ppt_y"/>
                                          </p:val>
                                        </p:tav>
                                      </p:tavLst>
                                    </p:anim>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menu_toggle_ton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300" fill="hold"/>
                                        <p:tgtEl>
                                          <p:spTgt spid="19"/>
                                        </p:tgtEl>
                                        <p:attrNameLst>
                                          <p:attrName>ppt_x</p:attrName>
                                        </p:attrNameLst>
                                      </p:cBhvr>
                                      <p:tavLst>
                                        <p:tav tm="0">
                                          <p:val>
                                            <p:strVal val="#ppt_x"/>
                                          </p:val>
                                        </p:tav>
                                        <p:tav tm="100000">
                                          <p:val>
                                            <p:strVal val="#ppt_x"/>
                                          </p:val>
                                        </p:tav>
                                      </p:tavLst>
                                    </p:anim>
                                    <p:anim calcmode="lin" valueType="num">
                                      <p:cBhvr>
                                        <p:cTn id="40" dur="300" fill="hold"/>
                                        <p:tgtEl>
                                          <p:spTgt spid="19"/>
                                        </p:tgtEl>
                                        <p:attrNameLst>
                                          <p:attrName>ppt_y</p:attrName>
                                        </p:attrNameLst>
                                      </p:cBhvr>
                                      <p:tavLst>
                                        <p:tav tm="0">
                                          <p:val>
                                            <p:strVal val="#ppt_y-#ppt_h/2"/>
                                          </p:val>
                                        </p:tav>
                                        <p:tav tm="100000">
                                          <p:val>
                                            <p:strVal val="#ppt_y"/>
                                          </p:val>
                                        </p:tav>
                                      </p:tavLst>
                                    </p:anim>
                                    <p:anim calcmode="lin" valueType="num">
                                      <p:cBhvr>
                                        <p:cTn id="41" dur="300" fill="hold"/>
                                        <p:tgtEl>
                                          <p:spTgt spid="19"/>
                                        </p:tgtEl>
                                        <p:attrNameLst>
                                          <p:attrName>ppt_w</p:attrName>
                                        </p:attrNameLst>
                                      </p:cBhvr>
                                      <p:tavLst>
                                        <p:tav tm="0">
                                          <p:val>
                                            <p:strVal val="#ppt_w"/>
                                          </p:val>
                                        </p:tav>
                                        <p:tav tm="100000">
                                          <p:val>
                                            <p:strVal val="#ppt_w"/>
                                          </p:val>
                                        </p:tav>
                                      </p:tavLst>
                                    </p:anim>
                                    <p:anim calcmode="lin" valueType="num">
                                      <p:cBhvr>
                                        <p:cTn id="42" dur="300" fill="hold"/>
                                        <p:tgtEl>
                                          <p:spTgt spid="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menu_toggle_tone.wav"/>
                                        </p:tgtEl>
                                      </p:cMediaNode>
                                    </p:audio>
                                  </p:subTnLst>
                                </p:cTn>
                              </p:par>
                            </p:childTnLst>
                          </p:cTn>
                        </p:par>
                        <p:par>
                          <p:cTn id="43" fill="hold">
                            <p:stCondLst>
                              <p:cond delay="500"/>
                            </p:stCondLst>
                            <p:childTnLst>
                              <p:par>
                                <p:cTn id="44" presetID="17"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300" fill="hold"/>
                                        <p:tgtEl>
                                          <p:spTgt spid="3"/>
                                        </p:tgtEl>
                                        <p:attrNameLst>
                                          <p:attrName>ppt_x</p:attrName>
                                        </p:attrNameLst>
                                      </p:cBhvr>
                                      <p:tavLst>
                                        <p:tav tm="0">
                                          <p:val>
                                            <p:strVal val="#ppt_x"/>
                                          </p:val>
                                        </p:tav>
                                        <p:tav tm="100000">
                                          <p:val>
                                            <p:strVal val="#ppt_x"/>
                                          </p:val>
                                        </p:tav>
                                      </p:tavLst>
                                    </p:anim>
                                    <p:anim calcmode="lin" valueType="num">
                                      <p:cBhvr>
                                        <p:cTn id="47" dur="300" fill="hold"/>
                                        <p:tgtEl>
                                          <p:spTgt spid="3"/>
                                        </p:tgtEl>
                                        <p:attrNameLst>
                                          <p:attrName>ppt_y</p:attrName>
                                        </p:attrNameLst>
                                      </p:cBhvr>
                                      <p:tavLst>
                                        <p:tav tm="0">
                                          <p:val>
                                            <p:strVal val="#ppt_y-#ppt_h/2"/>
                                          </p:val>
                                        </p:tav>
                                        <p:tav tm="100000">
                                          <p:val>
                                            <p:strVal val="#ppt_y"/>
                                          </p:val>
                                        </p:tav>
                                      </p:tavLst>
                                    </p:anim>
                                    <p:anim calcmode="lin" valueType="num">
                                      <p:cBhvr>
                                        <p:cTn id="48" dur="300" fill="hold"/>
                                        <p:tgtEl>
                                          <p:spTgt spid="3"/>
                                        </p:tgtEl>
                                        <p:attrNameLst>
                                          <p:attrName>ppt_w</p:attrName>
                                        </p:attrNameLst>
                                      </p:cBhvr>
                                      <p:tavLst>
                                        <p:tav tm="0">
                                          <p:val>
                                            <p:strVal val="#ppt_w"/>
                                          </p:val>
                                        </p:tav>
                                        <p:tav tm="100000">
                                          <p:val>
                                            <p:strVal val="#ppt_w"/>
                                          </p:val>
                                        </p:tav>
                                      </p:tavLst>
                                    </p:anim>
                                    <p:anim calcmode="lin" valueType="num">
                                      <p:cBhvr>
                                        <p:cTn id="49" dur="300" fill="hold"/>
                                        <p:tgtEl>
                                          <p:spTgt spid="3"/>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300" fill="hold"/>
                                        <p:tgtEl>
                                          <p:spTgt spid="38"/>
                                        </p:tgtEl>
                                        <p:attrNameLst>
                                          <p:attrName>ppt_x</p:attrName>
                                        </p:attrNameLst>
                                      </p:cBhvr>
                                      <p:tavLst>
                                        <p:tav tm="0">
                                          <p:val>
                                            <p:strVal val="#ppt_x"/>
                                          </p:val>
                                        </p:tav>
                                        <p:tav tm="100000">
                                          <p:val>
                                            <p:strVal val="#ppt_x"/>
                                          </p:val>
                                        </p:tav>
                                      </p:tavLst>
                                    </p:anim>
                                    <p:anim calcmode="lin" valueType="num">
                                      <p:cBhvr>
                                        <p:cTn id="53" dur="300" fill="hold"/>
                                        <p:tgtEl>
                                          <p:spTgt spid="38"/>
                                        </p:tgtEl>
                                        <p:attrNameLst>
                                          <p:attrName>ppt_y</p:attrName>
                                        </p:attrNameLst>
                                      </p:cBhvr>
                                      <p:tavLst>
                                        <p:tav tm="0">
                                          <p:val>
                                            <p:strVal val="#ppt_y+#ppt_h/2"/>
                                          </p:val>
                                        </p:tav>
                                        <p:tav tm="100000">
                                          <p:val>
                                            <p:strVal val="#ppt_y"/>
                                          </p:val>
                                        </p:tav>
                                      </p:tavLst>
                                    </p:anim>
                                    <p:anim calcmode="lin" valueType="num">
                                      <p:cBhvr>
                                        <p:cTn id="54" dur="300" fill="hold"/>
                                        <p:tgtEl>
                                          <p:spTgt spid="38"/>
                                        </p:tgtEl>
                                        <p:attrNameLst>
                                          <p:attrName>ppt_w</p:attrName>
                                        </p:attrNameLst>
                                      </p:cBhvr>
                                      <p:tavLst>
                                        <p:tav tm="0">
                                          <p:val>
                                            <p:strVal val="#ppt_w"/>
                                          </p:val>
                                        </p:tav>
                                        <p:tav tm="100000">
                                          <p:val>
                                            <p:strVal val="#ppt_w"/>
                                          </p:val>
                                        </p:tav>
                                      </p:tavLst>
                                    </p:anim>
                                    <p:anim calcmode="lin" valueType="num">
                                      <p:cBhvr>
                                        <p:cTn id="55" dur="300" fill="hold"/>
                                        <p:tgtEl>
                                          <p:spTgt spid="38"/>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5" name="beep.wav"/>
                                        </p:tgtEl>
                                      </p:cMediaNode>
                                    </p:audio>
                                  </p:subTnLst>
                                </p:cTn>
                              </p:par>
                            </p:childTnLst>
                          </p:cTn>
                        </p:par>
                        <p:par>
                          <p:cTn id="60" fill="hold">
                            <p:stCondLst>
                              <p:cond delay="1500"/>
                            </p:stCondLst>
                            <p:childTnLst>
                              <p:par>
                                <p:cTn id="61" presetID="14" presetClass="entr" presetSubtype="10" fill="hold" nodeType="afterEffect">
                                  <p:stCondLst>
                                    <p:cond delay="50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subTnLst>
                                    <p:audio>
                                      <p:cMediaNode>
                                        <p:cTn display="0" masterRel="sameClick">
                                          <p:stCondLst>
                                            <p:cond evt="begin" delay="0">
                                              <p:tn val="61"/>
                                            </p:cond>
                                          </p:stCondLst>
                                          <p:endCondLst>
                                            <p:cond evt="onStopAudio" delay="0">
                                              <p:tgtEl>
                                                <p:sldTgt/>
                                              </p:tgtEl>
                                            </p:cond>
                                          </p:endCondLst>
                                        </p:cTn>
                                        <p:tgtEl>
                                          <p:sndTgt r:embed="rId5" name="beep.wav"/>
                                        </p:tgtEl>
                                      </p:cMediaNode>
                                    </p:audio>
                                  </p:subTnLst>
                                </p:cTn>
                              </p:par>
                            </p:childTnLst>
                          </p:cTn>
                        </p:par>
                        <p:par>
                          <p:cTn id="64" fill="hold">
                            <p:stCondLst>
                              <p:cond delay="2500"/>
                            </p:stCondLst>
                            <p:childTnLst>
                              <p:par>
                                <p:cTn id="65" presetID="14" presetClass="entr" presetSubtype="10" fill="hold" nodeType="afterEffect">
                                  <p:stCondLst>
                                    <p:cond delay="500"/>
                                  </p:stCondLst>
                                  <p:childTnLst>
                                    <p:set>
                                      <p:cBhvr>
                                        <p:cTn id="66" dur="1" fill="hold">
                                          <p:stCondLst>
                                            <p:cond delay="0"/>
                                          </p:stCondLst>
                                        </p:cTn>
                                        <p:tgtEl>
                                          <p:spTgt spid="90"/>
                                        </p:tgtEl>
                                        <p:attrNameLst>
                                          <p:attrName>style.visibility</p:attrName>
                                        </p:attrNameLst>
                                      </p:cBhvr>
                                      <p:to>
                                        <p:strVal val="visible"/>
                                      </p:to>
                                    </p:set>
                                    <p:animEffect transition="in" filter="randombar(horizontal)">
                                      <p:cBhvr>
                                        <p:cTn id="67" dur="500"/>
                                        <p:tgtEl>
                                          <p:spTgt spid="90"/>
                                        </p:tgtEl>
                                      </p:cBhvr>
                                    </p:animEffect>
                                  </p:childTnLst>
                                  <p:subTnLst>
                                    <p:audio>
                                      <p:cMediaNode>
                                        <p:cTn display="0" masterRel="sameClick">
                                          <p:stCondLst>
                                            <p:cond evt="begin" delay="0">
                                              <p:tn val="65"/>
                                            </p:cond>
                                          </p:stCondLst>
                                          <p:endCondLst>
                                            <p:cond evt="onStopAudio" delay="0">
                                              <p:tgtEl>
                                                <p:sldTgt/>
                                              </p:tgtEl>
                                            </p:cond>
                                          </p:endCondLst>
                                        </p:cTn>
                                        <p:tgtEl>
                                          <p:sndTgt r:embed="rId5" name="beep.wav"/>
                                        </p:tgtEl>
                                      </p:cMediaNode>
                                    </p:audio>
                                  </p:subTnLst>
                                </p:cTn>
                              </p:par>
                            </p:childTnLst>
                          </p:cTn>
                        </p:par>
                        <p:par>
                          <p:cTn id="68" fill="hold">
                            <p:stCondLst>
                              <p:cond delay="3500"/>
                            </p:stCondLst>
                            <p:childTnLst>
                              <p:par>
                                <p:cTn id="69" presetID="14" presetClass="entr" presetSubtype="10" fill="hold" nodeType="afterEffect">
                                  <p:stCondLst>
                                    <p:cond delay="500"/>
                                  </p:stCondLst>
                                  <p:childTnLst>
                                    <p:set>
                                      <p:cBhvr>
                                        <p:cTn id="70" dur="1" fill="hold">
                                          <p:stCondLst>
                                            <p:cond delay="0"/>
                                          </p:stCondLst>
                                        </p:cTn>
                                        <p:tgtEl>
                                          <p:spTgt spid="93"/>
                                        </p:tgtEl>
                                        <p:attrNameLst>
                                          <p:attrName>style.visibility</p:attrName>
                                        </p:attrNameLst>
                                      </p:cBhvr>
                                      <p:to>
                                        <p:strVal val="visible"/>
                                      </p:to>
                                    </p:set>
                                    <p:animEffect transition="in" filter="randombar(horizontal)">
                                      <p:cBhvr>
                                        <p:cTn id="71" dur="500"/>
                                        <p:tgtEl>
                                          <p:spTgt spid="93"/>
                                        </p:tgtEl>
                                      </p:cBhvr>
                                    </p:animEffec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2" fill="hold">
                            <p:stCondLst>
                              <p:cond delay="4500"/>
                            </p:stCondLst>
                            <p:childTnLst>
                              <p:par>
                                <p:cTn id="73" presetID="14" presetClass="entr" presetSubtype="10" fill="hold" nodeType="afterEffect">
                                  <p:stCondLst>
                                    <p:cond delay="500"/>
                                  </p:stCondLst>
                                  <p:childTnLst>
                                    <p:set>
                                      <p:cBhvr>
                                        <p:cTn id="74" dur="1" fill="hold">
                                          <p:stCondLst>
                                            <p:cond delay="0"/>
                                          </p:stCondLst>
                                        </p:cTn>
                                        <p:tgtEl>
                                          <p:spTgt spid="96"/>
                                        </p:tgtEl>
                                        <p:attrNameLst>
                                          <p:attrName>style.visibility</p:attrName>
                                        </p:attrNameLst>
                                      </p:cBhvr>
                                      <p:to>
                                        <p:strVal val="visible"/>
                                      </p:to>
                                    </p:set>
                                    <p:animEffect transition="in" filter="randombar(horizontal)">
                                      <p:cBhvr>
                                        <p:cTn id="75" dur="500"/>
                                        <p:tgtEl>
                                          <p:spTgt spid="96"/>
                                        </p:tgtEl>
                                      </p:cBhvr>
                                    </p:animEffec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6" fill="hold">
                            <p:stCondLst>
                              <p:cond delay="5500"/>
                            </p:stCondLst>
                            <p:childTnLst>
                              <p:par>
                                <p:cTn id="77" presetID="14" presetClass="entr" presetSubtype="10" fill="hold" nodeType="afterEffect">
                                  <p:stCondLst>
                                    <p:cond delay="500"/>
                                  </p:stCondLst>
                                  <p:childTnLst>
                                    <p:set>
                                      <p:cBhvr>
                                        <p:cTn id="78" dur="1" fill="hold">
                                          <p:stCondLst>
                                            <p:cond delay="0"/>
                                          </p:stCondLst>
                                        </p:cTn>
                                        <p:tgtEl>
                                          <p:spTgt spid="102"/>
                                        </p:tgtEl>
                                        <p:attrNameLst>
                                          <p:attrName>style.visibility</p:attrName>
                                        </p:attrNameLst>
                                      </p:cBhvr>
                                      <p:to>
                                        <p:strVal val="visible"/>
                                      </p:to>
                                    </p:set>
                                    <p:animEffect transition="in" filter="randombar(horizontal)">
                                      <p:cBhvr>
                                        <p:cTn id="79" dur="500"/>
                                        <p:tgtEl>
                                          <p:spTgt spid="102"/>
                                        </p:tgtEl>
                                      </p:cBhvr>
                                    </p:animEffec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80" fill="hold">
                            <p:stCondLst>
                              <p:cond delay="6500"/>
                            </p:stCondLst>
                            <p:childTnLst>
                              <p:par>
                                <p:cTn id="81" presetID="14" presetClass="entr" presetSubtype="10" fill="hold" nodeType="afterEffect">
                                  <p:stCondLst>
                                    <p:cond delay="500"/>
                                  </p:stCondLst>
                                  <p:childTnLst>
                                    <p:set>
                                      <p:cBhvr>
                                        <p:cTn id="82" dur="1" fill="hold">
                                          <p:stCondLst>
                                            <p:cond delay="0"/>
                                          </p:stCondLst>
                                        </p:cTn>
                                        <p:tgtEl>
                                          <p:spTgt spid="108"/>
                                        </p:tgtEl>
                                        <p:attrNameLst>
                                          <p:attrName>style.visibility</p:attrName>
                                        </p:attrNameLst>
                                      </p:cBhvr>
                                      <p:to>
                                        <p:strVal val="visible"/>
                                      </p:to>
                                    </p:set>
                                    <p:animEffect transition="in" filter="randombar(horizontal)">
                                      <p:cBhvr>
                                        <p:cTn id="83" dur="500"/>
                                        <p:tgtEl>
                                          <p:spTgt spid="108"/>
                                        </p:tgtEl>
                                      </p:cBhvr>
                                    </p:animEffec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4" fill="hold">
                            <p:stCondLst>
                              <p:cond delay="7500"/>
                            </p:stCondLst>
                            <p:childTnLst>
                              <p:par>
                                <p:cTn id="85" presetID="14" presetClass="entr" presetSubtype="10" fill="hold" nodeType="afterEffect">
                                  <p:stCondLst>
                                    <p:cond delay="500"/>
                                  </p:stCondLst>
                                  <p:childTnLst>
                                    <p:set>
                                      <p:cBhvr>
                                        <p:cTn id="86" dur="1" fill="hold">
                                          <p:stCondLst>
                                            <p:cond delay="0"/>
                                          </p:stCondLst>
                                        </p:cTn>
                                        <p:tgtEl>
                                          <p:spTgt spid="114"/>
                                        </p:tgtEl>
                                        <p:attrNameLst>
                                          <p:attrName>style.visibility</p:attrName>
                                        </p:attrNameLst>
                                      </p:cBhvr>
                                      <p:to>
                                        <p:strVal val="visible"/>
                                      </p:to>
                                    </p:set>
                                    <p:animEffect transition="in" filter="randombar(horizontal)">
                                      <p:cBhvr>
                                        <p:cTn id="87" dur="500"/>
                                        <p:tgtEl>
                                          <p:spTgt spid="114"/>
                                        </p:tgtEl>
                                      </p:cBhvr>
                                    </p:animEffec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8" fill="hold">
                            <p:stCondLst>
                              <p:cond delay="8500"/>
                            </p:stCondLst>
                            <p:childTnLst>
                              <p:par>
                                <p:cTn id="89" presetID="14" presetClass="entr" presetSubtype="10" fill="hold" nodeType="afterEffect">
                                  <p:stCondLst>
                                    <p:cond delay="500"/>
                                  </p:stCondLst>
                                  <p:childTnLst>
                                    <p:set>
                                      <p:cBhvr>
                                        <p:cTn id="90" dur="1" fill="hold">
                                          <p:stCondLst>
                                            <p:cond delay="0"/>
                                          </p:stCondLst>
                                        </p:cTn>
                                        <p:tgtEl>
                                          <p:spTgt spid="117"/>
                                        </p:tgtEl>
                                        <p:attrNameLst>
                                          <p:attrName>style.visibility</p:attrName>
                                        </p:attrNameLst>
                                      </p:cBhvr>
                                      <p:to>
                                        <p:strVal val="visible"/>
                                      </p:to>
                                    </p:set>
                                    <p:animEffect transition="in" filter="randombar(horizontal)">
                                      <p:cBhvr>
                                        <p:cTn id="91" dur="500"/>
                                        <p:tgtEl>
                                          <p:spTgt spid="117"/>
                                        </p:tgtEl>
                                      </p:cBhvr>
                                    </p:animEffect>
                                  </p:childTnLst>
                                  <p:subTnLst>
                                    <p:audio>
                                      <p:cMediaNode>
                                        <p:cTn display="0" masterRel="sameClick">
                                          <p:stCondLst>
                                            <p:cond evt="begin" delay="0">
                                              <p:tn val="89"/>
                                            </p:cond>
                                          </p:stCondLst>
                                          <p:endCondLst>
                                            <p:cond evt="onStopAudio" delay="0">
                                              <p:tgtEl>
                                                <p:sldTgt/>
                                              </p:tgtEl>
                                            </p:cond>
                                          </p:endCondLst>
                                        </p:cTn>
                                        <p:tgtEl>
                                          <p:sndTgt r:embed="rId5" name="beep.wav"/>
                                        </p:tgtEl>
                                      </p:cMediaNode>
                                    </p:audio>
                                  </p:subTnLst>
                                </p:cTn>
                              </p:par>
                            </p:childTnLst>
                          </p:cTn>
                        </p:par>
                        <p:par>
                          <p:cTn id="92" fill="hold">
                            <p:stCondLst>
                              <p:cond delay="9500"/>
                            </p:stCondLst>
                            <p:childTnLst>
                              <p:par>
                                <p:cTn id="93" presetID="14" presetClass="entr" presetSubtype="10" fill="hold" nodeType="afterEffect">
                                  <p:stCondLst>
                                    <p:cond delay="500"/>
                                  </p:stCondLst>
                                  <p:childTnLst>
                                    <p:set>
                                      <p:cBhvr>
                                        <p:cTn id="94" dur="1" fill="hold">
                                          <p:stCondLst>
                                            <p:cond delay="0"/>
                                          </p:stCondLst>
                                        </p:cTn>
                                        <p:tgtEl>
                                          <p:spTgt spid="120"/>
                                        </p:tgtEl>
                                        <p:attrNameLst>
                                          <p:attrName>style.visibility</p:attrName>
                                        </p:attrNameLst>
                                      </p:cBhvr>
                                      <p:to>
                                        <p:strVal val="visible"/>
                                      </p:to>
                                    </p:set>
                                    <p:animEffect transition="in" filter="randombar(horizontal)">
                                      <p:cBhvr>
                                        <p:cTn id="95" dur="500"/>
                                        <p:tgtEl>
                                          <p:spTgt spid="120"/>
                                        </p:tgtEl>
                                      </p:cBhvr>
                                    </p:animEffect>
                                  </p:childTnLst>
                                  <p:subTnLst>
                                    <p:audio>
                                      <p:cMediaNode>
                                        <p:cTn display="0" masterRel="sameClick">
                                          <p:stCondLst>
                                            <p:cond evt="begin" delay="0">
                                              <p:tn val="93"/>
                                            </p:cond>
                                          </p:stCondLst>
                                          <p:endCondLst>
                                            <p:cond evt="onStopAudio" delay="0">
                                              <p:tgtEl>
                                                <p:sldTgt/>
                                              </p:tgtEl>
                                            </p:cond>
                                          </p:endCondLst>
                                        </p:cTn>
                                        <p:tgtEl>
                                          <p:sndTgt r:embed="rId5" name="beep.wav"/>
                                        </p:tgtEl>
                                      </p:cMediaNode>
                                    </p:audio>
                                  </p:subTnLst>
                                </p:cTn>
                              </p:par>
                            </p:childTnLst>
                          </p:cTn>
                        </p:par>
                        <p:par>
                          <p:cTn id="96" fill="hold">
                            <p:stCondLst>
                              <p:cond delay="10500"/>
                            </p:stCondLst>
                            <p:childTnLst>
                              <p:par>
                                <p:cTn id="97" presetID="14" presetClass="entr" presetSubtype="10" fill="hold" nodeType="afterEffect">
                                  <p:stCondLst>
                                    <p:cond delay="500"/>
                                  </p:stCondLst>
                                  <p:childTnLst>
                                    <p:set>
                                      <p:cBhvr>
                                        <p:cTn id="98" dur="1" fill="hold">
                                          <p:stCondLst>
                                            <p:cond delay="0"/>
                                          </p:stCondLst>
                                        </p:cTn>
                                        <p:tgtEl>
                                          <p:spTgt spid="123"/>
                                        </p:tgtEl>
                                        <p:attrNameLst>
                                          <p:attrName>style.visibility</p:attrName>
                                        </p:attrNameLst>
                                      </p:cBhvr>
                                      <p:to>
                                        <p:strVal val="visible"/>
                                      </p:to>
                                    </p:set>
                                    <p:animEffect transition="in" filter="randombar(horizontal)">
                                      <p:cBhvr>
                                        <p:cTn id="99" dur="500"/>
                                        <p:tgtEl>
                                          <p:spTgt spid="123"/>
                                        </p:tgtEl>
                                      </p:cBhvr>
                                    </p:animEffect>
                                  </p:childTnLst>
                                  <p:subTnLst>
                                    <p:audio>
                                      <p:cMediaNode>
                                        <p:cTn display="0" masterRel="sameClick">
                                          <p:stCondLst>
                                            <p:cond evt="begin" delay="0">
                                              <p:tn val="97"/>
                                            </p:cond>
                                          </p:stCondLst>
                                          <p:endCondLst>
                                            <p:cond evt="onStopAudio" delay="0">
                                              <p:tgtEl>
                                                <p:sldTgt/>
                                              </p:tgtEl>
                                            </p:cond>
                                          </p:endCondLst>
                                        </p:cTn>
                                        <p:tgtEl>
                                          <p:sndTgt r:embed="rId6" name="chuong.wav"/>
                                        </p:tgtEl>
                                      </p:cMediaNode>
                                    </p:audio>
                                  </p:subTnLst>
                                </p:cTn>
                              </p:par>
                            </p:childTnLst>
                          </p:cTn>
                        </p:par>
                      </p:childTnLst>
                    </p:cTn>
                  </p:par>
                </p:childTnLst>
              </p:cTn>
              <p:nextCondLst>
                <p:cond evt="onClick" delay="0">
                  <p:tgtEl>
                    <p:spTgt spid="40"/>
                  </p:tgtEl>
                </p:cond>
              </p:nextCondLst>
            </p:seq>
            <p:seq concurrent="1" nextAc="seek">
              <p:cTn id="100" restart="whenNotActive" fill="hold" evtFilter="cancelBubble" nodeType="interactiveSeq">
                <p:stCondLst>
                  <p:cond evt="onClick" delay="0">
                    <p:tgtEl>
                      <p:spTgt spid="35"/>
                    </p:tgtEl>
                  </p:cond>
                </p:stCondLst>
                <p:endSync evt="end" delay="0">
                  <p:rtn val="all"/>
                </p:endSync>
                <p:childTnLst>
                  <p:par>
                    <p:cTn id="101" fill="hold">
                      <p:stCondLst>
                        <p:cond delay="0"/>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165"/>
                                        </p:tgtEl>
                                        <p:attrNameLst>
                                          <p:attrName>style.visibility</p:attrName>
                                        </p:attrNameLst>
                                      </p:cBhvr>
                                      <p:to>
                                        <p:strVal val="visible"/>
                                      </p:to>
                                    </p:set>
                                    <p:animEffect transition="in" filter="randombar(horizontal)">
                                      <p:cBhvr>
                                        <p:cTn id="105" dur="500"/>
                                        <p:tgtEl>
                                          <p:spTgt spid="165"/>
                                        </p:tgtEl>
                                      </p:cBhvr>
                                    </p:animEffect>
                                  </p:childTnLst>
                                  <p:subTnLst>
                                    <p:audio>
                                      <p:cMediaNode>
                                        <p:cTn display="0" masterRel="sameClick">
                                          <p:stCondLst>
                                            <p:cond evt="begin" delay="0">
                                              <p:tn val="103"/>
                                            </p:cond>
                                          </p:stCondLst>
                                          <p:endCondLst>
                                            <p:cond evt="onStopAudio" delay="0">
                                              <p:tgtEl>
                                                <p:sldTgt/>
                                              </p:tgtEl>
                                            </p:cond>
                                          </p:endCondLst>
                                        </p:cTn>
                                        <p:tgtEl>
                                          <p:sndTgt r:embed="rId7"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2" grpId="0" animBg="1"/>
      <p:bldP spid="3"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0475E6A-F9EC-59A5-27C1-5DC1223E88B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9659" t="-1523" r="11325" b="1523"/>
          <a:stretch/>
        </p:blipFill>
        <p:spPr>
          <a:xfrm>
            <a:off x="-34692" y="-193548"/>
            <a:ext cx="12192000" cy="7051548"/>
          </a:xfrm>
          <a:prstGeom prst="rect">
            <a:avLst/>
          </a:prstGeom>
        </p:spPr>
      </p:pic>
      <p:grpSp>
        <p:nvGrpSpPr>
          <p:cNvPr id="9" name="Graphic 2">
            <a:extLst>
              <a:ext uri="{FF2B5EF4-FFF2-40B4-BE49-F238E27FC236}">
                <a16:creationId xmlns:a16="http://schemas.microsoft.com/office/drawing/2014/main" id="{15121C93-E412-6CAF-3498-AD06D656C9D1}"/>
              </a:ext>
            </a:extLst>
          </p:cNvPr>
          <p:cNvGrpSpPr/>
          <p:nvPr/>
        </p:nvGrpSpPr>
        <p:grpSpPr>
          <a:xfrm>
            <a:off x="1853583" y="256533"/>
            <a:ext cx="8484833" cy="3401066"/>
            <a:chOff x="2458645" y="3220808"/>
            <a:chExt cx="7279698" cy="3386033"/>
          </a:xfrm>
        </p:grpSpPr>
        <p:grpSp>
          <p:nvGrpSpPr>
            <p:cNvPr id="12" name="Graphic 2">
              <a:extLst>
                <a:ext uri="{FF2B5EF4-FFF2-40B4-BE49-F238E27FC236}">
                  <a16:creationId xmlns:a16="http://schemas.microsoft.com/office/drawing/2014/main" id="{7E998F7B-8F01-AEAB-EBE3-310A9EE90DE6}"/>
                </a:ext>
              </a:extLst>
            </p:cNvPr>
            <p:cNvGrpSpPr/>
            <p:nvPr/>
          </p:nvGrpSpPr>
          <p:grpSpPr>
            <a:xfrm>
              <a:off x="2458645" y="3220808"/>
              <a:ext cx="7279698" cy="3386033"/>
              <a:chOff x="2458645" y="3220808"/>
              <a:chExt cx="7279698" cy="3386033"/>
            </a:xfrm>
          </p:grpSpPr>
          <p:sp>
            <p:nvSpPr>
              <p:cNvPr id="18" name="Freeform: Shape 17">
                <a:extLst>
                  <a:ext uri="{FF2B5EF4-FFF2-40B4-BE49-F238E27FC236}">
                    <a16:creationId xmlns:a16="http://schemas.microsoft.com/office/drawing/2014/main" id="{BCCD5B35-DEBA-D218-2D60-2D6FE1CA34C0}"/>
                  </a:ext>
                </a:extLst>
              </p:cNvPr>
              <p:cNvSpPr/>
              <p:nvPr/>
            </p:nvSpPr>
            <p:spPr>
              <a:xfrm>
                <a:off x="2458645" y="3242967"/>
                <a:ext cx="7220170" cy="3339309"/>
              </a:xfrm>
              <a:custGeom>
                <a:avLst/>
                <a:gdLst>
                  <a:gd name="connsiteX0" fmla="*/ 3672100 w 7220170"/>
                  <a:gd name="connsiteY0" fmla="*/ 279 h 3339309"/>
                  <a:gd name="connsiteX1" fmla="*/ 3555596 w 7220170"/>
                  <a:gd name="connsiteY1" fmla="*/ 0 h 3339309"/>
                  <a:gd name="connsiteX2" fmla="*/ 2013175 w 7220170"/>
                  <a:gd name="connsiteY2" fmla="*/ 257813 h 3339309"/>
                  <a:gd name="connsiteX3" fmla="*/ 0 w 7220170"/>
                  <a:gd name="connsiteY3" fmla="*/ 1528763 h 3339309"/>
                  <a:gd name="connsiteX4" fmla="*/ 1363764 w 7220170"/>
                  <a:gd name="connsiteY4" fmla="*/ 3334015 h 3339309"/>
                  <a:gd name="connsiteX5" fmla="*/ 3534971 w 7220170"/>
                  <a:gd name="connsiteY5" fmla="*/ 3022130 h 3339309"/>
                  <a:gd name="connsiteX6" fmla="*/ 3681297 w 7220170"/>
                  <a:gd name="connsiteY6" fmla="*/ 3022409 h 3339309"/>
                  <a:gd name="connsiteX7" fmla="*/ 5850554 w 7220170"/>
                  <a:gd name="connsiteY7" fmla="*/ 3339310 h 3339309"/>
                  <a:gd name="connsiteX8" fmla="*/ 7220170 w 7220170"/>
                  <a:gd name="connsiteY8" fmla="*/ 1537961 h 3339309"/>
                  <a:gd name="connsiteX9" fmla="*/ 5213406 w 7220170"/>
                  <a:gd name="connsiteY9" fmla="*/ 261994 h 3339309"/>
                  <a:gd name="connsiteX10" fmla="*/ 3672100 w 7220170"/>
                  <a:gd name="connsiteY10" fmla="*/ 279 h 333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0170" h="3339309">
                    <a:moveTo>
                      <a:pt x="3672100" y="279"/>
                    </a:moveTo>
                    <a:cubicBezTo>
                      <a:pt x="3633358" y="0"/>
                      <a:pt x="3594338" y="0"/>
                      <a:pt x="3555596" y="0"/>
                    </a:cubicBezTo>
                    <a:cubicBezTo>
                      <a:pt x="3563400" y="6689"/>
                      <a:pt x="2825357" y="6689"/>
                      <a:pt x="2013175" y="257813"/>
                    </a:cubicBezTo>
                    <a:cubicBezTo>
                      <a:pt x="1199878" y="490542"/>
                      <a:pt x="312721" y="973838"/>
                      <a:pt x="0" y="1528763"/>
                    </a:cubicBezTo>
                    <a:cubicBezTo>
                      <a:pt x="505593" y="2102363"/>
                      <a:pt x="960738" y="2706343"/>
                      <a:pt x="1363764" y="3334015"/>
                    </a:cubicBezTo>
                    <a:cubicBezTo>
                      <a:pt x="2073656" y="3131666"/>
                      <a:pt x="2804174" y="3027704"/>
                      <a:pt x="3534971" y="3022130"/>
                    </a:cubicBezTo>
                    <a:cubicBezTo>
                      <a:pt x="3583746" y="3021851"/>
                      <a:pt x="3632522" y="3021851"/>
                      <a:pt x="3681297" y="3022409"/>
                    </a:cubicBezTo>
                    <a:cubicBezTo>
                      <a:pt x="4412094" y="3029934"/>
                      <a:pt x="5141776" y="3135568"/>
                      <a:pt x="5850554" y="3339310"/>
                    </a:cubicBezTo>
                    <a:cubicBezTo>
                      <a:pt x="6254694" y="2712475"/>
                      <a:pt x="6712069" y="2109889"/>
                      <a:pt x="7220170" y="1537961"/>
                    </a:cubicBezTo>
                    <a:cubicBezTo>
                      <a:pt x="6910237" y="982757"/>
                      <a:pt x="6025310" y="497231"/>
                      <a:pt x="5213406" y="261994"/>
                    </a:cubicBezTo>
                    <a:cubicBezTo>
                      <a:pt x="4402339" y="9476"/>
                      <a:pt x="3664017" y="6968"/>
                      <a:pt x="3672100" y="279"/>
                    </a:cubicBezTo>
                    <a:close/>
                  </a:path>
                </a:pathLst>
              </a:custGeom>
              <a:solidFill>
                <a:srgbClr val="FF0066"/>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E47BFFF-C9D6-73BE-C714-D8DFAA34A334}"/>
                  </a:ext>
                </a:extLst>
              </p:cNvPr>
              <p:cNvSpPr/>
              <p:nvPr/>
            </p:nvSpPr>
            <p:spPr>
              <a:xfrm>
                <a:off x="3977748" y="4720700"/>
                <a:ext cx="178657" cy="101453"/>
              </a:xfrm>
              <a:custGeom>
                <a:avLst/>
                <a:gdLst>
                  <a:gd name="connsiteX0" fmla="*/ 153294 w 178657"/>
                  <a:gd name="connsiteY0" fmla="*/ 20904 h 101453"/>
                  <a:gd name="connsiteX1" fmla="*/ 170296 w 178657"/>
                  <a:gd name="connsiteY1" fmla="*/ 7246 h 101453"/>
                  <a:gd name="connsiteX2" fmla="*/ 178658 w 178657"/>
                  <a:gd name="connsiteY2" fmla="*/ 0 h 101453"/>
                  <a:gd name="connsiteX3" fmla="*/ 168066 w 178657"/>
                  <a:gd name="connsiteY3" fmla="*/ 6689 h 101453"/>
                  <a:gd name="connsiteX4" fmla="*/ 59367 w 178657"/>
                  <a:gd name="connsiteY4" fmla="*/ 66892 h 101453"/>
                  <a:gd name="connsiteX5" fmla="*/ 0 w 178657"/>
                  <a:gd name="connsiteY5" fmla="*/ 101453 h 101453"/>
                  <a:gd name="connsiteX6" fmla="*/ 111208 w 178657"/>
                  <a:gd name="connsiteY6" fmla="*/ 49612 h 101453"/>
                  <a:gd name="connsiteX7" fmla="*/ 153294 w 178657"/>
                  <a:gd name="connsiteY7" fmla="*/ 20904 h 1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657" h="101453">
                    <a:moveTo>
                      <a:pt x="153294" y="20904"/>
                    </a:moveTo>
                    <a:cubicBezTo>
                      <a:pt x="159148" y="16444"/>
                      <a:pt x="164722" y="11985"/>
                      <a:pt x="170296" y="7246"/>
                    </a:cubicBezTo>
                    <a:cubicBezTo>
                      <a:pt x="173083" y="5017"/>
                      <a:pt x="175871" y="2508"/>
                      <a:pt x="178658" y="0"/>
                    </a:cubicBezTo>
                    <a:cubicBezTo>
                      <a:pt x="175592" y="2787"/>
                      <a:pt x="171968" y="4460"/>
                      <a:pt x="168066" y="6689"/>
                    </a:cubicBezTo>
                    <a:cubicBezTo>
                      <a:pt x="131555" y="26199"/>
                      <a:pt x="95321" y="46267"/>
                      <a:pt x="59367" y="66892"/>
                    </a:cubicBezTo>
                    <a:cubicBezTo>
                      <a:pt x="39578" y="78319"/>
                      <a:pt x="19789" y="90026"/>
                      <a:pt x="0" y="101453"/>
                    </a:cubicBezTo>
                    <a:cubicBezTo>
                      <a:pt x="38463" y="87517"/>
                      <a:pt x="76090" y="71073"/>
                      <a:pt x="111208" y="49612"/>
                    </a:cubicBezTo>
                    <a:cubicBezTo>
                      <a:pt x="125701" y="40693"/>
                      <a:pt x="139916" y="31216"/>
                      <a:pt x="153294" y="20904"/>
                    </a:cubicBezTo>
                    <a:close/>
                  </a:path>
                </a:pathLst>
              </a:custGeom>
              <a:solidFill>
                <a:srgbClr val="B36B4A"/>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727AA3A-3F87-02C0-3115-C01D30B291CC}"/>
                  </a:ext>
                </a:extLst>
              </p:cNvPr>
              <p:cNvSpPr/>
              <p:nvPr/>
            </p:nvSpPr>
            <p:spPr>
              <a:xfrm>
                <a:off x="2458645" y="3220808"/>
                <a:ext cx="7279698" cy="3386033"/>
              </a:xfrm>
              <a:custGeom>
                <a:avLst/>
                <a:gdLst>
                  <a:gd name="connsiteX0" fmla="*/ 5873782 w 7279698"/>
                  <a:gd name="connsiteY0" fmla="*/ 3385135 h 3386033"/>
                  <a:gd name="connsiteX1" fmla="*/ 1399812 w 7279698"/>
                  <a:gd name="connsiteY1" fmla="*/ 3379839 h 3386033"/>
                  <a:gd name="connsiteX2" fmla="*/ 1372777 w 7279698"/>
                  <a:gd name="connsiteY2" fmla="*/ 3370085 h 3386033"/>
                  <a:gd name="connsiteX3" fmla="*/ 4554 w 7279698"/>
                  <a:gd name="connsiteY3" fmla="*/ 1568457 h 3386033"/>
                  <a:gd name="connsiteX4" fmla="*/ 3439 w 7279698"/>
                  <a:gd name="connsiteY4" fmla="*/ 1544766 h 3386033"/>
                  <a:gd name="connsiteX5" fmla="*/ 2033615 w 7279698"/>
                  <a:gd name="connsiteY5" fmla="*/ 257929 h 3386033"/>
                  <a:gd name="connsiteX6" fmla="*/ 3584119 w 7279698"/>
                  <a:gd name="connsiteY6" fmla="*/ 115 h 3386033"/>
                  <a:gd name="connsiteX7" fmla="*/ 3702296 w 7279698"/>
                  <a:gd name="connsiteY7" fmla="*/ 394 h 3386033"/>
                  <a:gd name="connsiteX8" fmla="*/ 5252800 w 7279698"/>
                  <a:gd name="connsiteY8" fmla="*/ 262667 h 3386033"/>
                  <a:gd name="connsiteX9" fmla="*/ 7276287 w 7279698"/>
                  <a:gd name="connsiteY9" fmla="*/ 1554521 h 3386033"/>
                  <a:gd name="connsiteX10" fmla="*/ 7274894 w 7279698"/>
                  <a:gd name="connsiteY10" fmla="*/ 1578490 h 3386033"/>
                  <a:gd name="connsiteX11" fmla="*/ 5900818 w 7279698"/>
                  <a:gd name="connsiteY11" fmla="*/ 3376216 h 3386033"/>
                  <a:gd name="connsiteX12" fmla="*/ 5873782 w 7279698"/>
                  <a:gd name="connsiteY12" fmla="*/ 3385135 h 3386033"/>
                  <a:gd name="connsiteX13" fmla="*/ 1404551 w 7279698"/>
                  <a:gd name="connsiteY13" fmla="*/ 3329670 h 3386033"/>
                  <a:gd name="connsiteX14" fmla="*/ 5869601 w 7279698"/>
                  <a:gd name="connsiteY14" fmla="*/ 3334966 h 3386033"/>
                  <a:gd name="connsiteX15" fmla="*/ 7215527 w 7279698"/>
                  <a:gd name="connsiteY15" fmla="*/ 1555078 h 3386033"/>
                  <a:gd name="connsiteX16" fmla="*/ 5233568 w 7279698"/>
                  <a:gd name="connsiteY16" fmla="*/ 305589 h 3386033"/>
                  <a:gd name="connsiteX17" fmla="*/ 3700623 w 7279698"/>
                  <a:gd name="connsiteY17" fmla="*/ 46661 h 3386033"/>
                  <a:gd name="connsiteX18" fmla="*/ 3585513 w 7279698"/>
                  <a:gd name="connsiteY18" fmla="*/ 46382 h 3386033"/>
                  <a:gd name="connsiteX19" fmla="*/ 2051732 w 7279698"/>
                  <a:gd name="connsiteY19" fmla="*/ 301130 h 3386033"/>
                  <a:gd name="connsiteX20" fmla="*/ 64478 w 7279698"/>
                  <a:gd name="connsiteY20" fmla="*/ 1545602 h 3386033"/>
                  <a:gd name="connsiteX21" fmla="*/ 1404551 w 7279698"/>
                  <a:gd name="connsiteY21" fmla="*/ 3329670 h 33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79698" h="3386033">
                    <a:moveTo>
                      <a:pt x="5873782" y="3385135"/>
                    </a:moveTo>
                    <a:cubicBezTo>
                      <a:pt x="4413303" y="2965108"/>
                      <a:pt x="2862799" y="2962879"/>
                      <a:pt x="1399812" y="3379839"/>
                    </a:cubicBezTo>
                    <a:cubicBezTo>
                      <a:pt x="1389500" y="3382905"/>
                      <a:pt x="1378630" y="3378725"/>
                      <a:pt x="1372777" y="3370085"/>
                    </a:cubicBezTo>
                    <a:cubicBezTo>
                      <a:pt x="968358" y="2743528"/>
                      <a:pt x="511541" y="2140663"/>
                      <a:pt x="4554" y="1568457"/>
                    </a:cubicBezTo>
                    <a:cubicBezTo>
                      <a:pt x="-1020" y="1562046"/>
                      <a:pt x="-1578" y="1553127"/>
                      <a:pt x="3439" y="1544766"/>
                    </a:cubicBezTo>
                    <a:cubicBezTo>
                      <a:pt x="334555" y="965034"/>
                      <a:pt x="1279128" y="466688"/>
                      <a:pt x="2033615" y="257929"/>
                    </a:cubicBezTo>
                    <a:cubicBezTo>
                      <a:pt x="2845240" y="15724"/>
                      <a:pt x="3579381" y="952"/>
                      <a:pt x="3584119" y="115"/>
                    </a:cubicBezTo>
                    <a:cubicBezTo>
                      <a:pt x="3623697" y="-163"/>
                      <a:pt x="3662996" y="115"/>
                      <a:pt x="3702296" y="394"/>
                    </a:cubicBezTo>
                    <a:cubicBezTo>
                      <a:pt x="3708706" y="1509"/>
                      <a:pt x="4442011" y="17953"/>
                      <a:pt x="5252800" y="262667"/>
                    </a:cubicBezTo>
                    <a:cubicBezTo>
                      <a:pt x="6005894" y="473935"/>
                      <a:pt x="6947958" y="974510"/>
                      <a:pt x="7276287" y="1554521"/>
                    </a:cubicBezTo>
                    <a:cubicBezTo>
                      <a:pt x="7281304" y="1562882"/>
                      <a:pt x="7280746" y="1571801"/>
                      <a:pt x="7274894" y="1578490"/>
                    </a:cubicBezTo>
                    <a:cubicBezTo>
                      <a:pt x="6765398" y="2149024"/>
                      <a:pt x="6306630" y="2750496"/>
                      <a:pt x="5900818" y="3376216"/>
                    </a:cubicBezTo>
                    <a:cubicBezTo>
                      <a:pt x="5894964" y="3384020"/>
                      <a:pt x="5884373" y="3387922"/>
                      <a:pt x="5873782" y="3385135"/>
                    </a:cubicBezTo>
                    <a:close/>
                    <a:moveTo>
                      <a:pt x="1404551" y="3329670"/>
                    </a:moveTo>
                    <a:cubicBezTo>
                      <a:pt x="2865029" y="2916890"/>
                      <a:pt x="4411353" y="2919120"/>
                      <a:pt x="5869601" y="3334966"/>
                    </a:cubicBezTo>
                    <a:cubicBezTo>
                      <a:pt x="6267331" y="2716214"/>
                      <a:pt x="6716902" y="2120874"/>
                      <a:pt x="7215527" y="1555078"/>
                    </a:cubicBezTo>
                    <a:cubicBezTo>
                      <a:pt x="6886919" y="994857"/>
                      <a:pt x="5968824" y="511561"/>
                      <a:pt x="5233568" y="305589"/>
                    </a:cubicBezTo>
                    <a:cubicBezTo>
                      <a:pt x="4431141" y="63942"/>
                      <a:pt x="3705362" y="47776"/>
                      <a:pt x="3700623" y="46661"/>
                    </a:cubicBezTo>
                    <a:cubicBezTo>
                      <a:pt x="3662160" y="46382"/>
                      <a:pt x="3623976" y="46382"/>
                      <a:pt x="3585513" y="46382"/>
                    </a:cubicBezTo>
                    <a:cubicBezTo>
                      <a:pt x="3582169" y="47497"/>
                      <a:pt x="2855553" y="61712"/>
                      <a:pt x="2051732" y="301130"/>
                    </a:cubicBezTo>
                    <a:cubicBezTo>
                      <a:pt x="1315919" y="505151"/>
                      <a:pt x="395594" y="985938"/>
                      <a:pt x="64478" y="1545602"/>
                    </a:cubicBezTo>
                    <a:cubicBezTo>
                      <a:pt x="560874" y="2113349"/>
                      <a:pt x="1008215" y="2710082"/>
                      <a:pt x="1404551" y="3329670"/>
                    </a:cubicBezTo>
                    <a:close/>
                  </a:path>
                </a:pathLst>
              </a:custGeom>
              <a:solidFill>
                <a:srgbClr val="000000"/>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4EFFF389-31D3-A8B0-FA85-3B62F4C30C2F}"/>
                </a:ext>
              </a:extLst>
            </p:cNvPr>
            <p:cNvSpPr/>
            <p:nvPr/>
          </p:nvSpPr>
          <p:spPr>
            <a:xfrm>
              <a:off x="2669728" y="3332054"/>
              <a:ext cx="3545283" cy="1468637"/>
            </a:xfrm>
            <a:custGeom>
              <a:avLst/>
              <a:gdLst>
                <a:gd name="connsiteX0" fmla="*/ 3545284 w 3545283"/>
                <a:gd name="connsiteY0" fmla="*/ 913 h 1468637"/>
                <a:gd name="connsiteX1" fmla="*/ 3367740 w 3545283"/>
                <a:gd name="connsiteY1" fmla="*/ 15128 h 1468637"/>
                <a:gd name="connsiteX2" fmla="*/ 2904512 w 3545283"/>
                <a:gd name="connsiteY2" fmla="*/ 72265 h 1468637"/>
                <a:gd name="connsiteX3" fmla="*/ 2599038 w 3545283"/>
                <a:gd name="connsiteY3" fmla="*/ 125779 h 1468637"/>
                <a:gd name="connsiteX4" fmla="*/ 2262905 w 3545283"/>
                <a:gd name="connsiteY4" fmla="*/ 200475 h 1468637"/>
                <a:gd name="connsiteX5" fmla="*/ 1910607 w 3545283"/>
                <a:gd name="connsiteY5" fmla="*/ 298026 h 1468637"/>
                <a:gd name="connsiteX6" fmla="*/ 1732785 w 3545283"/>
                <a:gd name="connsiteY6" fmla="*/ 355163 h 1468637"/>
                <a:gd name="connsiteX7" fmla="*/ 1556357 w 3545283"/>
                <a:gd name="connsiteY7" fmla="*/ 418710 h 1468637"/>
                <a:gd name="connsiteX8" fmla="*/ 1214371 w 3545283"/>
                <a:gd name="connsiteY8" fmla="*/ 560856 h 1468637"/>
                <a:gd name="connsiteX9" fmla="*/ 1052436 w 3545283"/>
                <a:gd name="connsiteY9" fmla="*/ 638897 h 1468637"/>
                <a:gd name="connsiteX10" fmla="*/ 974117 w 3545283"/>
                <a:gd name="connsiteY10" fmla="*/ 678753 h 1468637"/>
                <a:gd name="connsiteX11" fmla="*/ 898584 w 3545283"/>
                <a:gd name="connsiteY11" fmla="*/ 720003 h 1468637"/>
                <a:gd name="connsiteX12" fmla="*/ 754209 w 3545283"/>
                <a:gd name="connsiteY12" fmla="*/ 804176 h 1468637"/>
                <a:gd name="connsiteX13" fmla="*/ 620425 w 3545283"/>
                <a:gd name="connsiteY13" fmla="*/ 889463 h 1468637"/>
                <a:gd name="connsiteX14" fmla="*/ 390204 w 3545283"/>
                <a:gd name="connsiteY14" fmla="*/ 1059481 h 1468637"/>
                <a:gd name="connsiteX15" fmla="*/ 295440 w 3545283"/>
                <a:gd name="connsiteY15" fmla="*/ 1140866 h 1468637"/>
                <a:gd name="connsiteX16" fmla="*/ 252239 w 3545283"/>
                <a:gd name="connsiteY16" fmla="*/ 1179330 h 1468637"/>
                <a:gd name="connsiteX17" fmla="*/ 214055 w 3545283"/>
                <a:gd name="connsiteY17" fmla="*/ 1217235 h 1468637"/>
                <a:gd name="connsiteX18" fmla="*/ 146605 w 3545283"/>
                <a:gd name="connsiteY18" fmla="*/ 1286914 h 1468637"/>
                <a:gd name="connsiteX19" fmla="*/ 93092 w 3545283"/>
                <a:gd name="connsiteY19" fmla="*/ 1348232 h 1468637"/>
                <a:gd name="connsiteX20" fmla="*/ 52399 w 3545283"/>
                <a:gd name="connsiteY20" fmla="*/ 1398958 h 1468637"/>
                <a:gd name="connsiteX21" fmla="*/ 23691 w 3545283"/>
                <a:gd name="connsiteY21" fmla="*/ 1436864 h 1468637"/>
                <a:gd name="connsiteX22" fmla="*/ 0 w 3545283"/>
                <a:gd name="connsiteY22" fmla="*/ 1468638 h 1468637"/>
                <a:gd name="connsiteX23" fmla="*/ 19510 w 3545283"/>
                <a:gd name="connsiteY23" fmla="*/ 1435470 h 1468637"/>
                <a:gd name="connsiteX24" fmla="*/ 43201 w 3545283"/>
                <a:gd name="connsiteY24" fmla="*/ 1395614 h 1468637"/>
                <a:gd name="connsiteX25" fmla="*/ 78320 w 3545283"/>
                <a:gd name="connsiteY25" fmla="*/ 1342379 h 1468637"/>
                <a:gd name="connsiteX26" fmla="*/ 125701 w 3545283"/>
                <a:gd name="connsiteY26" fmla="*/ 1277159 h 1468637"/>
                <a:gd name="connsiteX27" fmla="*/ 187577 w 3545283"/>
                <a:gd name="connsiteY27" fmla="*/ 1203020 h 1468637"/>
                <a:gd name="connsiteX28" fmla="*/ 222974 w 3545283"/>
                <a:gd name="connsiteY28" fmla="*/ 1162606 h 1468637"/>
                <a:gd name="connsiteX29" fmla="*/ 263109 w 3545283"/>
                <a:gd name="connsiteY29" fmla="*/ 1121356 h 1468637"/>
                <a:gd name="connsiteX30" fmla="*/ 353692 w 3545283"/>
                <a:gd name="connsiteY30" fmla="*/ 1034118 h 1468637"/>
                <a:gd name="connsiteX31" fmla="*/ 578060 w 3545283"/>
                <a:gd name="connsiteY31" fmla="*/ 851837 h 1468637"/>
                <a:gd name="connsiteX32" fmla="*/ 855105 w 3545283"/>
                <a:gd name="connsiteY32" fmla="*/ 671228 h 1468637"/>
                <a:gd name="connsiteX33" fmla="*/ 930916 w 3545283"/>
                <a:gd name="connsiteY33" fmla="*/ 627470 h 1468637"/>
                <a:gd name="connsiteX34" fmla="*/ 1009793 w 3545283"/>
                <a:gd name="connsiteY34" fmla="*/ 585104 h 1468637"/>
                <a:gd name="connsiteX35" fmla="*/ 1090342 w 3545283"/>
                <a:gd name="connsiteY35" fmla="*/ 543018 h 1468637"/>
                <a:gd name="connsiteX36" fmla="*/ 1173678 w 3545283"/>
                <a:gd name="connsiteY36" fmla="*/ 503161 h 1468637"/>
                <a:gd name="connsiteX37" fmla="*/ 1520960 w 3545283"/>
                <a:gd name="connsiteY37" fmla="*/ 355720 h 1468637"/>
                <a:gd name="connsiteX38" fmla="*/ 1701011 w 3545283"/>
                <a:gd name="connsiteY38" fmla="*/ 291894 h 1468637"/>
                <a:gd name="connsiteX39" fmla="*/ 1882456 w 3545283"/>
                <a:gd name="connsiteY39" fmla="*/ 234757 h 1468637"/>
                <a:gd name="connsiteX40" fmla="*/ 2063623 w 3545283"/>
                <a:gd name="connsiteY40" fmla="*/ 184588 h 1468637"/>
                <a:gd name="connsiteX41" fmla="*/ 2242280 w 3545283"/>
                <a:gd name="connsiteY41" fmla="*/ 141387 h 1468637"/>
                <a:gd name="connsiteX42" fmla="*/ 2585381 w 3545283"/>
                <a:gd name="connsiteY42" fmla="*/ 74773 h 1468637"/>
                <a:gd name="connsiteX43" fmla="*/ 2896430 w 3545283"/>
                <a:gd name="connsiteY43" fmla="*/ 32687 h 1468637"/>
                <a:gd name="connsiteX44" fmla="*/ 3161490 w 3545283"/>
                <a:gd name="connsiteY44" fmla="*/ 10111 h 1468637"/>
                <a:gd name="connsiteX45" fmla="*/ 3366626 w 3545283"/>
                <a:gd name="connsiteY45" fmla="*/ 1192 h 1468637"/>
                <a:gd name="connsiteX46" fmla="*/ 3545284 w 3545283"/>
                <a:gd name="connsiteY46" fmla="*/ 913 h 146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5283" h="1468637">
                  <a:moveTo>
                    <a:pt x="3545284" y="913"/>
                  </a:moveTo>
                  <a:cubicBezTo>
                    <a:pt x="3545284" y="913"/>
                    <a:pt x="3480621" y="4815"/>
                    <a:pt x="3367740" y="15128"/>
                  </a:cubicBezTo>
                  <a:cubicBezTo>
                    <a:pt x="3255139" y="25719"/>
                    <a:pt x="3094598" y="43278"/>
                    <a:pt x="2904512" y="72265"/>
                  </a:cubicBezTo>
                  <a:cubicBezTo>
                    <a:pt x="2809191" y="86758"/>
                    <a:pt x="2706902" y="105153"/>
                    <a:pt x="2599038" y="125779"/>
                  </a:cubicBezTo>
                  <a:cubicBezTo>
                    <a:pt x="2491454" y="147240"/>
                    <a:pt x="2378573" y="172046"/>
                    <a:pt x="2262905" y="200475"/>
                  </a:cubicBezTo>
                  <a:cubicBezTo>
                    <a:pt x="2146959" y="228347"/>
                    <a:pt x="2029340" y="262350"/>
                    <a:pt x="1910607" y="298026"/>
                  </a:cubicBezTo>
                  <a:cubicBezTo>
                    <a:pt x="1851240" y="315864"/>
                    <a:pt x="1792152" y="335653"/>
                    <a:pt x="1732785" y="355163"/>
                  </a:cubicBezTo>
                  <a:cubicBezTo>
                    <a:pt x="1673976" y="375788"/>
                    <a:pt x="1615166" y="396970"/>
                    <a:pt x="1556357" y="418710"/>
                  </a:cubicBezTo>
                  <a:cubicBezTo>
                    <a:pt x="1439575" y="462748"/>
                    <a:pt x="1324186" y="509572"/>
                    <a:pt x="1214371" y="560856"/>
                  </a:cubicBezTo>
                  <a:cubicBezTo>
                    <a:pt x="1159185" y="586498"/>
                    <a:pt x="1104835" y="612140"/>
                    <a:pt x="1052436" y="638897"/>
                  </a:cubicBezTo>
                  <a:cubicBezTo>
                    <a:pt x="1025958" y="651996"/>
                    <a:pt x="1000038" y="665375"/>
                    <a:pt x="974117" y="678753"/>
                  </a:cubicBezTo>
                  <a:cubicBezTo>
                    <a:pt x="948475" y="692411"/>
                    <a:pt x="923390" y="706347"/>
                    <a:pt x="898584" y="720003"/>
                  </a:cubicBezTo>
                  <a:cubicBezTo>
                    <a:pt x="847858" y="747039"/>
                    <a:pt x="801033" y="776304"/>
                    <a:pt x="754209" y="804176"/>
                  </a:cubicBezTo>
                  <a:cubicBezTo>
                    <a:pt x="706827" y="831490"/>
                    <a:pt x="663626" y="861034"/>
                    <a:pt x="620425" y="889463"/>
                  </a:cubicBezTo>
                  <a:cubicBezTo>
                    <a:pt x="535695" y="946879"/>
                    <a:pt x="457932" y="1004016"/>
                    <a:pt x="390204" y="1059481"/>
                  </a:cubicBezTo>
                  <a:cubicBezTo>
                    <a:pt x="355086" y="1086517"/>
                    <a:pt x="324984" y="1114667"/>
                    <a:pt x="295440" y="1140866"/>
                  </a:cubicBezTo>
                  <a:cubicBezTo>
                    <a:pt x="280668" y="1154245"/>
                    <a:pt x="266175" y="1167066"/>
                    <a:pt x="252239" y="1179330"/>
                  </a:cubicBezTo>
                  <a:cubicBezTo>
                    <a:pt x="239139" y="1192150"/>
                    <a:pt x="226318" y="1204972"/>
                    <a:pt x="214055" y="1217235"/>
                  </a:cubicBezTo>
                  <a:cubicBezTo>
                    <a:pt x="189806" y="1241762"/>
                    <a:pt x="166115" y="1264617"/>
                    <a:pt x="146605" y="1286914"/>
                  </a:cubicBezTo>
                  <a:cubicBezTo>
                    <a:pt x="127095" y="1308933"/>
                    <a:pt x="109257" y="1329558"/>
                    <a:pt x="93092" y="1348232"/>
                  </a:cubicBezTo>
                  <a:cubicBezTo>
                    <a:pt x="76369" y="1366628"/>
                    <a:pt x="63548" y="1383908"/>
                    <a:pt x="52399" y="1398958"/>
                  </a:cubicBezTo>
                  <a:cubicBezTo>
                    <a:pt x="40971" y="1414009"/>
                    <a:pt x="31495" y="1426552"/>
                    <a:pt x="23691" y="1436864"/>
                  </a:cubicBezTo>
                  <a:cubicBezTo>
                    <a:pt x="8083" y="1457768"/>
                    <a:pt x="0" y="1468638"/>
                    <a:pt x="0" y="1468638"/>
                  </a:cubicBezTo>
                  <a:cubicBezTo>
                    <a:pt x="0" y="1468638"/>
                    <a:pt x="6689" y="1457211"/>
                    <a:pt x="19510" y="1435470"/>
                  </a:cubicBezTo>
                  <a:cubicBezTo>
                    <a:pt x="25921" y="1424600"/>
                    <a:pt x="33725" y="1411222"/>
                    <a:pt x="43201" y="1395614"/>
                  </a:cubicBezTo>
                  <a:cubicBezTo>
                    <a:pt x="52399" y="1379727"/>
                    <a:pt x="63269" y="1361610"/>
                    <a:pt x="78320" y="1342379"/>
                  </a:cubicBezTo>
                  <a:cubicBezTo>
                    <a:pt x="92534" y="1322590"/>
                    <a:pt x="108142" y="1300850"/>
                    <a:pt x="125701" y="1277159"/>
                  </a:cubicBezTo>
                  <a:cubicBezTo>
                    <a:pt x="142703" y="1253468"/>
                    <a:pt x="165279" y="1229498"/>
                    <a:pt x="187577" y="1203020"/>
                  </a:cubicBezTo>
                  <a:cubicBezTo>
                    <a:pt x="199004" y="1189921"/>
                    <a:pt x="210710" y="1176264"/>
                    <a:pt x="222974" y="1162606"/>
                  </a:cubicBezTo>
                  <a:cubicBezTo>
                    <a:pt x="235795" y="1149228"/>
                    <a:pt x="249452" y="1135292"/>
                    <a:pt x="263109" y="1121356"/>
                  </a:cubicBezTo>
                  <a:cubicBezTo>
                    <a:pt x="290981" y="1093206"/>
                    <a:pt x="320246" y="1063383"/>
                    <a:pt x="353692" y="1034118"/>
                  </a:cubicBezTo>
                  <a:cubicBezTo>
                    <a:pt x="418633" y="974751"/>
                    <a:pt x="493887" y="912876"/>
                    <a:pt x="578060" y="851837"/>
                  </a:cubicBezTo>
                  <a:cubicBezTo>
                    <a:pt x="662232" y="790798"/>
                    <a:pt x="754488" y="729201"/>
                    <a:pt x="855105" y="671228"/>
                  </a:cubicBezTo>
                  <a:cubicBezTo>
                    <a:pt x="880189" y="656735"/>
                    <a:pt x="905552" y="641963"/>
                    <a:pt x="930916" y="627470"/>
                  </a:cubicBezTo>
                  <a:cubicBezTo>
                    <a:pt x="957115" y="613255"/>
                    <a:pt x="983314" y="599040"/>
                    <a:pt x="1009793" y="585104"/>
                  </a:cubicBezTo>
                  <a:cubicBezTo>
                    <a:pt x="1036271" y="571169"/>
                    <a:pt x="1063306" y="556954"/>
                    <a:pt x="1090342" y="543018"/>
                  </a:cubicBezTo>
                  <a:cubicBezTo>
                    <a:pt x="1117935" y="529640"/>
                    <a:pt x="1145807" y="516540"/>
                    <a:pt x="1173678" y="503161"/>
                  </a:cubicBezTo>
                  <a:cubicBezTo>
                    <a:pt x="1285444" y="450205"/>
                    <a:pt x="1402227" y="401430"/>
                    <a:pt x="1520960" y="355720"/>
                  </a:cubicBezTo>
                  <a:cubicBezTo>
                    <a:pt x="1580884" y="333980"/>
                    <a:pt x="1640809" y="312519"/>
                    <a:pt x="1701011" y="291894"/>
                  </a:cubicBezTo>
                  <a:cubicBezTo>
                    <a:pt x="1761493" y="272384"/>
                    <a:pt x="1821696" y="252316"/>
                    <a:pt x="1882456" y="234757"/>
                  </a:cubicBezTo>
                  <a:cubicBezTo>
                    <a:pt x="1942938" y="216919"/>
                    <a:pt x="2003141" y="199639"/>
                    <a:pt x="2063623" y="184588"/>
                  </a:cubicBezTo>
                  <a:cubicBezTo>
                    <a:pt x="2123547" y="168980"/>
                    <a:pt x="2183471" y="154487"/>
                    <a:pt x="2242280" y="141387"/>
                  </a:cubicBezTo>
                  <a:cubicBezTo>
                    <a:pt x="2359899" y="114072"/>
                    <a:pt x="2475288" y="93169"/>
                    <a:pt x="2585381" y="74773"/>
                  </a:cubicBezTo>
                  <a:cubicBezTo>
                    <a:pt x="2695196" y="56936"/>
                    <a:pt x="2799715" y="43000"/>
                    <a:pt x="2896430" y="32687"/>
                  </a:cubicBezTo>
                  <a:cubicBezTo>
                    <a:pt x="2993145" y="21817"/>
                    <a:pt x="3082334" y="15128"/>
                    <a:pt x="3161490" y="10111"/>
                  </a:cubicBezTo>
                  <a:cubicBezTo>
                    <a:pt x="3240645" y="4815"/>
                    <a:pt x="3309767" y="2586"/>
                    <a:pt x="3366626" y="1192"/>
                  </a:cubicBezTo>
                  <a:cubicBezTo>
                    <a:pt x="3480342" y="-1316"/>
                    <a:pt x="3545284" y="913"/>
                    <a:pt x="3545284" y="913"/>
                  </a:cubicBezTo>
                  <a:close/>
                </a:path>
              </a:pathLst>
            </a:custGeom>
            <a:solidFill>
              <a:srgbClr val="FFFFFF">
                <a:alpha val="40000"/>
              </a:srgbClr>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aphic 2">
              <a:extLst>
                <a:ext uri="{FF2B5EF4-FFF2-40B4-BE49-F238E27FC236}">
                  <a16:creationId xmlns:a16="http://schemas.microsoft.com/office/drawing/2014/main" id="{2B039528-420A-F686-17B1-DBAD573C7C6D}"/>
                </a:ext>
              </a:extLst>
            </p:cNvPr>
            <p:cNvGrpSpPr/>
            <p:nvPr/>
          </p:nvGrpSpPr>
          <p:grpSpPr>
            <a:xfrm>
              <a:off x="2870127" y="3477622"/>
              <a:ext cx="6457220" cy="2834883"/>
              <a:chOff x="2870127" y="3477622"/>
              <a:chExt cx="6457220" cy="2834883"/>
            </a:xfrm>
          </p:grpSpPr>
          <p:sp>
            <p:nvSpPr>
              <p:cNvPr id="16" name="Freeform: Shape 15">
                <a:extLst>
                  <a:ext uri="{FF2B5EF4-FFF2-40B4-BE49-F238E27FC236}">
                    <a16:creationId xmlns:a16="http://schemas.microsoft.com/office/drawing/2014/main" id="{8A38B7C6-4AD5-181C-B617-7AE1264E0D9D}"/>
                  </a:ext>
                </a:extLst>
              </p:cNvPr>
              <p:cNvSpPr/>
              <p:nvPr/>
            </p:nvSpPr>
            <p:spPr>
              <a:xfrm>
                <a:off x="2914721" y="3512740"/>
                <a:ext cx="6368131" cy="2764316"/>
              </a:xfrm>
              <a:custGeom>
                <a:avLst/>
                <a:gdLst>
                  <a:gd name="connsiteX0" fmla="*/ 3237580 w 6368131"/>
                  <a:gd name="connsiteY0" fmla="*/ 279 h 2764316"/>
                  <a:gd name="connsiteX1" fmla="*/ 3136405 w 6368131"/>
                  <a:gd name="connsiteY1" fmla="*/ 0 h 2764316"/>
                  <a:gd name="connsiteX2" fmla="*/ 1794382 w 6368131"/>
                  <a:gd name="connsiteY2" fmla="*/ 206808 h 2764316"/>
                  <a:gd name="connsiteX3" fmla="*/ 0 w 6368131"/>
                  <a:gd name="connsiteY3" fmla="*/ 1236110 h 2764316"/>
                  <a:gd name="connsiteX4" fmla="*/ 1121558 w 6368131"/>
                  <a:gd name="connsiteY4" fmla="*/ 2759578 h 2764316"/>
                  <a:gd name="connsiteX5" fmla="*/ 3114944 w 6368131"/>
                  <a:gd name="connsiteY5" fmla="*/ 2505667 h 2764316"/>
                  <a:gd name="connsiteX6" fmla="*/ 3249286 w 6368131"/>
                  <a:gd name="connsiteY6" fmla="*/ 2505946 h 2764316"/>
                  <a:gd name="connsiteX7" fmla="*/ 5241278 w 6368131"/>
                  <a:gd name="connsiteY7" fmla="*/ 2764317 h 2764316"/>
                  <a:gd name="connsiteX8" fmla="*/ 6368132 w 6368131"/>
                  <a:gd name="connsiteY8" fmla="*/ 1244194 h 2764316"/>
                  <a:gd name="connsiteX9" fmla="*/ 4578488 w 6368131"/>
                  <a:gd name="connsiteY9" fmla="*/ 210710 h 2764316"/>
                  <a:gd name="connsiteX10" fmla="*/ 3237580 w 6368131"/>
                  <a:gd name="connsiteY10" fmla="*/ 279 h 27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131" h="2764316">
                    <a:moveTo>
                      <a:pt x="3237580" y="279"/>
                    </a:moveTo>
                    <a:cubicBezTo>
                      <a:pt x="3203855" y="0"/>
                      <a:pt x="3170130" y="0"/>
                      <a:pt x="3136405" y="0"/>
                    </a:cubicBezTo>
                    <a:cubicBezTo>
                      <a:pt x="3141979" y="5296"/>
                      <a:pt x="2504553" y="6132"/>
                      <a:pt x="1794382" y="206808"/>
                    </a:cubicBezTo>
                    <a:cubicBezTo>
                      <a:pt x="1083653" y="393827"/>
                      <a:pt x="300178" y="780129"/>
                      <a:pt x="0" y="1236110"/>
                    </a:cubicBezTo>
                    <a:cubicBezTo>
                      <a:pt x="411944" y="1724144"/>
                      <a:pt x="786261" y="2233360"/>
                      <a:pt x="1121558" y="2759578"/>
                    </a:cubicBezTo>
                    <a:cubicBezTo>
                      <a:pt x="1775986" y="2594857"/>
                      <a:pt x="2445465" y="2510405"/>
                      <a:pt x="3114944" y="2505667"/>
                    </a:cubicBezTo>
                    <a:cubicBezTo>
                      <a:pt x="3159817" y="2505389"/>
                      <a:pt x="3204412" y="2505389"/>
                      <a:pt x="3249286" y="2505946"/>
                    </a:cubicBezTo>
                    <a:cubicBezTo>
                      <a:pt x="3918765" y="2512078"/>
                      <a:pt x="4587686" y="2598201"/>
                      <a:pt x="5241278" y="2764317"/>
                    </a:cubicBezTo>
                    <a:cubicBezTo>
                      <a:pt x="5577969" y="2238935"/>
                      <a:pt x="5953958" y="1730833"/>
                      <a:pt x="6368132" y="1244194"/>
                    </a:cubicBezTo>
                    <a:cubicBezTo>
                      <a:pt x="6069904" y="787655"/>
                      <a:pt x="5288381" y="399402"/>
                      <a:pt x="4578488" y="210710"/>
                    </a:cubicBezTo>
                    <a:cubicBezTo>
                      <a:pt x="3869432" y="8362"/>
                      <a:pt x="3232005" y="5296"/>
                      <a:pt x="3237580" y="279"/>
                    </a:cubicBezTo>
                    <a:close/>
                  </a:path>
                </a:pathLst>
              </a:custGeom>
              <a:solidFill>
                <a:srgbClr val="D1D3D4"/>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3CE11A2-A4F0-F33D-56C0-58C88485C287}"/>
                  </a:ext>
                </a:extLst>
              </p:cNvPr>
              <p:cNvSpPr/>
              <p:nvPr/>
            </p:nvSpPr>
            <p:spPr>
              <a:xfrm>
                <a:off x="2870127" y="3477622"/>
                <a:ext cx="6457220" cy="2834883"/>
              </a:xfrm>
              <a:custGeom>
                <a:avLst/>
                <a:gdLst>
                  <a:gd name="connsiteX0" fmla="*/ 5277233 w 6457220"/>
                  <a:gd name="connsiteY0" fmla="*/ 2833717 h 2834883"/>
                  <a:gd name="connsiteX1" fmla="*/ 1174793 w 6457220"/>
                  <a:gd name="connsiteY1" fmla="*/ 2828700 h 2834883"/>
                  <a:gd name="connsiteX2" fmla="*/ 1134379 w 6457220"/>
                  <a:gd name="connsiteY2" fmla="*/ 2813650 h 2834883"/>
                  <a:gd name="connsiteX3" fmla="*/ 6689 w 6457220"/>
                  <a:gd name="connsiteY3" fmla="*/ 1294920 h 2834883"/>
                  <a:gd name="connsiteX4" fmla="*/ 6689 w 6457220"/>
                  <a:gd name="connsiteY4" fmla="*/ 1257572 h 2834883"/>
                  <a:gd name="connsiteX5" fmla="*/ 1826155 w 6457220"/>
                  <a:gd name="connsiteY5" fmla="*/ 207923 h 2834883"/>
                  <a:gd name="connsiteX6" fmla="*/ 3179328 w 6457220"/>
                  <a:gd name="connsiteY6" fmla="*/ 0 h 2834883"/>
                  <a:gd name="connsiteX7" fmla="*/ 3282732 w 6457220"/>
                  <a:gd name="connsiteY7" fmla="*/ 279 h 2834883"/>
                  <a:gd name="connsiteX8" fmla="*/ 4636462 w 6457220"/>
                  <a:gd name="connsiteY8" fmla="*/ 211825 h 2834883"/>
                  <a:gd name="connsiteX9" fmla="*/ 6450911 w 6457220"/>
                  <a:gd name="connsiteY9" fmla="*/ 1265933 h 2834883"/>
                  <a:gd name="connsiteX10" fmla="*/ 6450353 w 6457220"/>
                  <a:gd name="connsiteY10" fmla="*/ 1303560 h 2834883"/>
                  <a:gd name="connsiteX11" fmla="*/ 5317647 w 6457220"/>
                  <a:gd name="connsiteY11" fmla="*/ 2818945 h 2834883"/>
                  <a:gd name="connsiteX12" fmla="*/ 5277233 w 6457220"/>
                  <a:gd name="connsiteY12" fmla="*/ 2833717 h 2834883"/>
                  <a:gd name="connsiteX13" fmla="*/ 1184270 w 6457220"/>
                  <a:gd name="connsiteY13" fmla="*/ 2754004 h 2834883"/>
                  <a:gd name="connsiteX14" fmla="*/ 5268035 w 6457220"/>
                  <a:gd name="connsiteY14" fmla="*/ 2759021 h 2834883"/>
                  <a:gd name="connsiteX15" fmla="*/ 6360885 w 6457220"/>
                  <a:gd name="connsiteY15" fmla="*/ 1273180 h 2834883"/>
                  <a:gd name="connsiteX16" fmla="*/ 4602737 w 6457220"/>
                  <a:gd name="connsiteY16" fmla="*/ 277881 h 2834883"/>
                  <a:gd name="connsiteX17" fmla="*/ 3280223 w 6457220"/>
                  <a:gd name="connsiteY17" fmla="*/ 70237 h 2834883"/>
                  <a:gd name="connsiteX18" fmla="*/ 3181279 w 6457220"/>
                  <a:gd name="connsiteY18" fmla="*/ 70237 h 2834883"/>
                  <a:gd name="connsiteX19" fmla="*/ 1859602 w 6457220"/>
                  <a:gd name="connsiteY19" fmla="*/ 273979 h 2834883"/>
                  <a:gd name="connsiteX20" fmla="*/ 96994 w 6457220"/>
                  <a:gd name="connsiteY20" fmla="*/ 1264818 h 2834883"/>
                  <a:gd name="connsiteX21" fmla="*/ 1184270 w 6457220"/>
                  <a:gd name="connsiteY21" fmla="*/ 2754004 h 283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7220" h="2834883">
                    <a:moveTo>
                      <a:pt x="5277233" y="2833717"/>
                    </a:moveTo>
                    <a:cubicBezTo>
                      <a:pt x="3932143" y="2491731"/>
                      <a:pt x="2521834" y="2489780"/>
                      <a:pt x="1174793" y="2828700"/>
                    </a:cubicBezTo>
                    <a:cubicBezTo>
                      <a:pt x="1158906" y="2832602"/>
                      <a:pt x="1142741" y="2826470"/>
                      <a:pt x="1134379" y="2813650"/>
                    </a:cubicBezTo>
                    <a:cubicBezTo>
                      <a:pt x="796853" y="2288825"/>
                      <a:pt x="420584" y="1781281"/>
                      <a:pt x="6689" y="1294920"/>
                    </a:cubicBezTo>
                    <a:cubicBezTo>
                      <a:pt x="-2230" y="1284607"/>
                      <a:pt x="-2230" y="1270114"/>
                      <a:pt x="6689" y="1257572"/>
                    </a:cubicBezTo>
                    <a:cubicBezTo>
                      <a:pt x="265339" y="881304"/>
                      <a:pt x="867089" y="470196"/>
                      <a:pt x="1826155" y="207923"/>
                    </a:cubicBezTo>
                    <a:cubicBezTo>
                      <a:pt x="2537163" y="13378"/>
                      <a:pt x="3174590" y="836"/>
                      <a:pt x="3179328" y="0"/>
                    </a:cubicBezTo>
                    <a:cubicBezTo>
                      <a:pt x="3213889" y="0"/>
                      <a:pt x="3248171" y="0"/>
                      <a:pt x="3282732" y="279"/>
                    </a:cubicBezTo>
                    <a:cubicBezTo>
                      <a:pt x="3289142" y="1115"/>
                      <a:pt x="3926290" y="15329"/>
                      <a:pt x="4636462" y="211825"/>
                    </a:cubicBezTo>
                    <a:cubicBezTo>
                      <a:pt x="5594413" y="476606"/>
                      <a:pt x="6193934" y="889386"/>
                      <a:pt x="6450911" y="1265933"/>
                    </a:cubicBezTo>
                    <a:cubicBezTo>
                      <a:pt x="6459551" y="1278476"/>
                      <a:pt x="6459272" y="1292969"/>
                      <a:pt x="6450353" y="1303560"/>
                    </a:cubicBezTo>
                    <a:cubicBezTo>
                      <a:pt x="6034507" y="1788528"/>
                      <a:pt x="5656567" y="2295236"/>
                      <a:pt x="5317647" y="2818945"/>
                    </a:cubicBezTo>
                    <a:cubicBezTo>
                      <a:pt x="5309285" y="2831488"/>
                      <a:pt x="5292841" y="2837619"/>
                      <a:pt x="5277233" y="2833717"/>
                    </a:cubicBezTo>
                    <a:close/>
                    <a:moveTo>
                      <a:pt x="1184270" y="2754004"/>
                    </a:moveTo>
                    <a:cubicBezTo>
                      <a:pt x="2525736" y="2420937"/>
                      <a:pt x="3928520" y="2422888"/>
                      <a:pt x="5268035" y="2759021"/>
                    </a:cubicBezTo>
                    <a:cubicBezTo>
                      <a:pt x="5595249" y="2246182"/>
                      <a:pt x="5960090" y="1749507"/>
                      <a:pt x="6360885" y="1273180"/>
                    </a:cubicBezTo>
                    <a:cubicBezTo>
                      <a:pt x="6058756" y="834479"/>
                      <a:pt x="5295907" y="461277"/>
                      <a:pt x="4602737" y="277881"/>
                    </a:cubicBezTo>
                    <a:cubicBezTo>
                      <a:pt x="3910124" y="81664"/>
                      <a:pt x="3287191" y="75254"/>
                      <a:pt x="3280223" y="70237"/>
                    </a:cubicBezTo>
                    <a:cubicBezTo>
                      <a:pt x="3247335" y="70237"/>
                      <a:pt x="3214167" y="69958"/>
                      <a:pt x="3181279" y="70237"/>
                    </a:cubicBezTo>
                    <a:cubicBezTo>
                      <a:pt x="3175147" y="75254"/>
                      <a:pt x="2552771" y="79434"/>
                      <a:pt x="1859602" y="273979"/>
                    </a:cubicBezTo>
                    <a:cubicBezTo>
                      <a:pt x="1165874" y="455424"/>
                      <a:pt x="401353" y="826675"/>
                      <a:pt x="96994" y="1264818"/>
                    </a:cubicBezTo>
                    <a:cubicBezTo>
                      <a:pt x="495281" y="1742818"/>
                      <a:pt x="858170" y="2240328"/>
                      <a:pt x="1184270" y="2754004"/>
                    </a:cubicBezTo>
                    <a:close/>
                  </a:path>
                </a:pathLst>
              </a:custGeom>
              <a:solidFill>
                <a:srgbClr val="000000"/>
              </a:solidFill>
              <a:ln w="278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AE2A703F-83B2-F4F2-44EA-1FB57AA02680}"/>
                </a:ext>
              </a:extLst>
            </p:cNvPr>
            <p:cNvSpPr/>
            <p:nvPr/>
          </p:nvSpPr>
          <p:spPr>
            <a:xfrm>
              <a:off x="3195389" y="3635166"/>
              <a:ext cx="5822960" cy="2463789"/>
            </a:xfrm>
            <a:custGeom>
              <a:avLst/>
              <a:gdLst>
                <a:gd name="connsiteX0" fmla="*/ 2961092 w 5822960"/>
                <a:gd name="connsiteY0" fmla="*/ 209 h 2463789"/>
                <a:gd name="connsiteX1" fmla="*/ 2869115 w 5822960"/>
                <a:gd name="connsiteY1" fmla="*/ 209 h 2463789"/>
                <a:gd name="connsiteX2" fmla="*/ 1650842 w 5822960"/>
                <a:gd name="connsiteY2" fmla="*/ 178588 h 2463789"/>
                <a:gd name="connsiteX3" fmla="*/ 0 w 5822960"/>
                <a:gd name="connsiteY3" fmla="*/ 1073549 h 2463789"/>
                <a:gd name="connsiteX4" fmla="*/ 985265 w 5822960"/>
                <a:gd name="connsiteY4" fmla="*/ 2455707 h 2463789"/>
                <a:gd name="connsiteX5" fmla="*/ 2845982 w 5822960"/>
                <a:gd name="connsiteY5" fmla="*/ 2240816 h 2463789"/>
                <a:gd name="connsiteX6" fmla="*/ 2971126 w 5822960"/>
                <a:gd name="connsiteY6" fmla="*/ 2241095 h 2463789"/>
                <a:gd name="connsiteX7" fmla="*/ 4830449 w 5822960"/>
                <a:gd name="connsiteY7" fmla="*/ 2463790 h 2463789"/>
                <a:gd name="connsiteX8" fmla="*/ 5822961 w 5822960"/>
                <a:gd name="connsiteY8" fmla="*/ 1086370 h 2463789"/>
                <a:gd name="connsiteX9" fmla="*/ 4177693 w 5822960"/>
                <a:gd name="connsiteY9" fmla="*/ 184441 h 2463789"/>
                <a:gd name="connsiteX10" fmla="*/ 2961092 w 5822960"/>
                <a:gd name="connsiteY10" fmla="*/ 209 h 246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2960" h="2463789">
                  <a:moveTo>
                    <a:pt x="2961092" y="209"/>
                  </a:moveTo>
                  <a:cubicBezTo>
                    <a:pt x="2930433" y="-70"/>
                    <a:pt x="2899774" y="-70"/>
                    <a:pt x="2869115" y="209"/>
                  </a:cubicBezTo>
                  <a:cubicBezTo>
                    <a:pt x="2873575" y="4668"/>
                    <a:pt x="2297466" y="5783"/>
                    <a:pt x="1650842" y="178588"/>
                  </a:cubicBezTo>
                  <a:cubicBezTo>
                    <a:pt x="1003940" y="339687"/>
                    <a:pt x="286800" y="671917"/>
                    <a:pt x="0" y="1073549"/>
                  </a:cubicBezTo>
                  <a:cubicBezTo>
                    <a:pt x="359824" y="1518660"/>
                    <a:pt x="688710" y="1980494"/>
                    <a:pt x="985265" y="2455707"/>
                  </a:cubicBezTo>
                  <a:cubicBezTo>
                    <a:pt x="1597607" y="2315512"/>
                    <a:pt x="2221655" y="2243882"/>
                    <a:pt x="2845982" y="2240816"/>
                  </a:cubicBezTo>
                  <a:cubicBezTo>
                    <a:pt x="2887789" y="2240537"/>
                    <a:pt x="2929597" y="2240816"/>
                    <a:pt x="2971126" y="2241095"/>
                  </a:cubicBezTo>
                  <a:cubicBezTo>
                    <a:pt x="3595452" y="2246948"/>
                    <a:pt x="4218943" y="2321087"/>
                    <a:pt x="4830449" y="2463790"/>
                  </a:cubicBezTo>
                  <a:cubicBezTo>
                    <a:pt x="5129234" y="1989971"/>
                    <a:pt x="5460350" y="1529530"/>
                    <a:pt x="5822961" y="1086370"/>
                  </a:cubicBezTo>
                  <a:cubicBezTo>
                    <a:pt x="5538391" y="683902"/>
                    <a:pt x="4823481" y="348605"/>
                    <a:pt x="4177693" y="184441"/>
                  </a:cubicBezTo>
                  <a:cubicBezTo>
                    <a:pt x="3532741" y="8292"/>
                    <a:pt x="2956632" y="4390"/>
                    <a:pt x="2961092" y="209"/>
                  </a:cubicBezTo>
                  <a:close/>
                </a:path>
              </a:pathLst>
            </a:custGeom>
            <a:solidFill>
              <a:srgbClr val="FEFEFE"/>
            </a:solidFill>
            <a:ln w="27845" cap="flat">
              <a:noFill/>
              <a:prstDash val="solid"/>
              <a:miter/>
            </a:ln>
          </p:spPr>
          <p:txBody>
            <a:bodyPr rtlCol="0" anchor="ctr">
              <a:prstTxWarp prst="textArchUp">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686A738A-6296-0556-84A3-C16CE560BA39}"/>
              </a:ext>
            </a:extLst>
          </p:cNvPr>
          <p:cNvGrpSpPr/>
          <p:nvPr/>
        </p:nvGrpSpPr>
        <p:grpSpPr>
          <a:xfrm>
            <a:off x="7190531" y="2970634"/>
            <a:ext cx="2822995" cy="3538112"/>
            <a:chOff x="8028219" y="3301632"/>
            <a:chExt cx="2822995" cy="3538112"/>
          </a:xfrm>
        </p:grpSpPr>
        <p:pic>
          <p:nvPicPr>
            <p:cNvPr id="25" name="Picture 24">
              <a:extLst>
                <a:ext uri="{FF2B5EF4-FFF2-40B4-BE49-F238E27FC236}">
                  <a16:creationId xmlns:a16="http://schemas.microsoft.com/office/drawing/2014/main" id="{63CCAF6D-6C60-3C96-991E-2EFD82AD560C}"/>
                </a:ext>
              </a:extLst>
            </p:cNvPr>
            <p:cNvPicPr>
              <a:picLocks noChangeAspect="1"/>
            </p:cNvPicPr>
            <p:nvPr/>
          </p:nvPicPr>
          <p:blipFill>
            <a:blip r:embed="rId5"/>
            <a:stretch>
              <a:fillRect/>
            </a:stretch>
          </p:blipFill>
          <p:spPr>
            <a:xfrm flipH="1">
              <a:off x="8028219" y="3301632"/>
              <a:ext cx="2822995" cy="3538112"/>
            </a:xfrm>
            <a:prstGeom prst="rect">
              <a:avLst/>
            </a:prstGeom>
          </p:spPr>
        </p:pic>
        <p:pic>
          <p:nvPicPr>
            <p:cNvPr id="27" name="Picture 18">
              <a:extLst>
                <a:ext uri="{FF2B5EF4-FFF2-40B4-BE49-F238E27FC236}">
                  <a16:creationId xmlns:a16="http://schemas.microsoft.com/office/drawing/2014/main" id="{CEA5353E-89D7-15CD-F2B3-2248523C477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10703843" y="5373219"/>
              <a:ext cx="147371" cy="14904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4CDF0DCA-9890-9861-000A-D42F96D7B93E}"/>
              </a:ext>
            </a:extLst>
          </p:cNvPr>
          <p:cNvPicPr>
            <a:picLocks noChangeAspect="1"/>
          </p:cNvPicPr>
          <p:nvPr/>
        </p:nvPicPr>
        <p:blipFill>
          <a:blip r:embed="rId7"/>
          <a:stretch>
            <a:fillRect/>
          </a:stretch>
        </p:blipFill>
        <p:spPr>
          <a:xfrm>
            <a:off x="3413527" y="1263304"/>
            <a:ext cx="5364945" cy="2121592"/>
          </a:xfrm>
          <a:prstGeom prst="rect">
            <a:avLst/>
          </a:prstGeom>
        </p:spPr>
      </p:pic>
    </p:spTree>
    <p:extLst>
      <p:ext uri="{BB962C8B-B14F-4D97-AF65-F5344CB8AC3E}">
        <p14:creationId xmlns:p14="http://schemas.microsoft.com/office/powerpoint/2010/main" val="3403874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670D9E-BD93-4887-BBA0-18C43830AAFE}"/>
              </a:ext>
            </a:extLst>
          </p:cNvPr>
          <p:cNvSpPr/>
          <p:nvPr/>
        </p:nvSpPr>
        <p:spPr>
          <a:xfrm>
            <a:off x="0" y="0"/>
            <a:ext cx="12191998" cy="1121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rPr>
              <a:t>Em</a:t>
            </a:r>
            <a:r>
              <a:rPr lang="en-US" sz="3200" b="1" dirty="0">
                <a:solidFill>
                  <a:srgbClr val="FFFF00"/>
                </a:solidFill>
              </a:rPr>
              <a:t> </a:t>
            </a:r>
            <a:r>
              <a:rPr lang="en-US" sz="3200" b="1" dirty="0" err="1">
                <a:solidFill>
                  <a:srgbClr val="FFFF00"/>
                </a:solidFill>
              </a:rPr>
              <a:t>hãy</a:t>
            </a:r>
            <a:r>
              <a:rPr lang="en-US" sz="3200" b="1" dirty="0">
                <a:solidFill>
                  <a:srgbClr val="FFFF00"/>
                </a:solidFill>
              </a:rPr>
              <a:t> </a:t>
            </a:r>
            <a:r>
              <a:rPr lang="en-US" sz="3200" b="1" dirty="0" err="1">
                <a:solidFill>
                  <a:srgbClr val="FFFF00"/>
                </a:solidFill>
              </a:rPr>
              <a:t>giới</a:t>
            </a:r>
            <a:r>
              <a:rPr lang="en-US" sz="3200" b="1" dirty="0">
                <a:solidFill>
                  <a:srgbClr val="FFFF00"/>
                </a:solidFill>
              </a:rPr>
              <a:t> </a:t>
            </a:r>
            <a:r>
              <a:rPr lang="en-US" sz="3200" b="1" dirty="0" err="1">
                <a:solidFill>
                  <a:srgbClr val="FFFF00"/>
                </a:solidFill>
              </a:rPr>
              <a:t>thiệu</a:t>
            </a:r>
            <a:r>
              <a:rPr lang="en-US" sz="3200" b="1" dirty="0">
                <a:solidFill>
                  <a:srgbClr val="FFFF00"/>
                </a:solidFill>
              </a:rPr>
              <a:t> </a:t>
            </a:r>
            <a:r>
              <a:rPr lang="en-US" sz="3200" b="1" dirty="0" err="1">
                <a:solidFill>
                  <a:srgbClr val="FFFF00"/>
                </a:solidFill>
              </a:rPr>
              <a:t>với</a:t>
            </a:r>
            <a:r>
              <a:rPr lang="en-US" sz="3200" b="1" dirty="0">
                <a:solidFill>
                  <a:srgbClr val="FFFF00"/>
                </a:solidFill>
              </a:rPr>
              <a:t> </a:t>
            </a:r>
            <a:r>
              <a:rPr lang="en-US" sz="3200" b="1" dirty="0" err="1">
                <a:solidFill>
                  <a:srgbClr val="FFFF00"/>
                </a:solidFill>
              </a:rPr>
              <a:t>bạn</a:t>
            </a:r>
            <a:r>
              <a:rPr lang="en-US" sz="3200" b="1" dirty="0">
                <a:solidFill>
                  <a:srgbClr val="FFFF00"/>
                </a:solidFill>
              </a:rPr>
              <a:t> </a:t>
            </a:r>
            <a:r>
              <a:rPr lang="en-US" sz="3200" b="1" dirty="0" err="1">
                <a:solidFill>
                  <a:srgbClr val="FFFF00"/>
                </a:solidFill>
              </a:rPr>
              <a:t>về</a:t>
            </a:r>
            <a:r>
              <a:rPr lang="en-US" sz="3200" b="1" dirty="0">
                <a:solidFill>
                  <a:srgbClr val="FFFF00"/>
                </a:solidFill>
              </a:rPr>
              <a:t> </a:t>
            </a:r>
            <a:r>
              <a:rPr lang="en-US" sz="3200" b="1" dirty="0" err="1">
                <a:solidFill>
                  <a:srgbClr val="FFFF00"/>
                </a:solidFill>
              </a:rPr>
              <a:t>kiểu</a:t>
            </a:r>
            <a:r>
              <a:rPr lang="en-US" sz="3200" b="1" dirty="0">
                <a:solidFill>
                  <a:srgbClr val="FFFF00"/>
                </a:solidFill>
              </a:rPr>
              <a:t> </a:t>
            </a:r>
            <a:r>
              <a:rPr lang="en-US" sz="3200" b="1" dirty="0" err="1">
                <a:solidFill>
                  <a:srgbClr val="FFFF00"/>
                </a:solidFill>
              </a:rPr>
              <a:t>dáng</a:t>
            </a:r>
            <a:r>
              <a:rPr lang="en-US" sz="3200" b="1" dirty="0">
                <a:solidFill>
                  <a:srgbClr val="FFFF00"/>
                </a:solidFill>
              </a:rPr>
              <a:t> </a:t>
            </a:r>
            <a:r>
              <a:rPr lang="en-US" sz="3200" b="1" dirty="0" err="1">
                <a:solidFill>
                  <a:srgbClr val="FFFF00"/>
                </a:solidFill>
              </a:rPr>
              <a:t>của</a:t>
            </a:r>
            <a:r>
              <a:rPr lang="en-US" sz="3200" b="1" dirty="0">
                <a:solidFill>
                  <a:srgbClr val="FFFF00"/>
                </a:solidFill>
              </a:rPr>
              <a:t> </a:t>
            </a:r>
            <a:r>
              <a:rPr lang="en-US" sz="3200" b="1" dirty="0" err="1">
                <a:solidFill>
                  <a:srgbClr val="FFFF00"/>
                </a:solidFill>
              </a:rPr>
              <a:t>các</a:t>
            </a:r>
            <a:r>
              <a:rPr lang="en-US" sz="3200" b="1" dirty="0">
                <a:solidFill>
                  <a:srgbClr val="FFFF00"/>
                </a:solidFill>
              </a:rPr>
              <a:t> </a:t>
            </a:r>
            <a:r>
              <a:rPr lang="en-US" sz="3200" b="1" dirty="0" err="1">
                <a:solidFill>
                  <a:srgbClr val="FFFF00"/>
                </a:solidFill>
              </a:rPr>
              <a:t>sản</a:t>
            </a:r>
            <a:r>
              <a:rPr lang="en-US" sz="3200" b="1" dirty="0">
                <a:solidFill>
                  <a:srgbClr val="FFFF00"/>
                </a:solidFill>
              </a:rPr>
              <a:t> </a:t>
            </a:r>
            <a:r>
              <a:rPr lang="en-US" sz="3200" b="1" dirty="0" err="1">
                <a:solidFill>
                  <a:srgbClr val="FFFF00"/>
                </a:solidFill>
              </a:rPr>
              <a:t>phẩm</a:t>
            </a:r>
            <a:r>
              <a:rPr lang="en-US" sz="3200" b="1" dirty="0">
                <a:solidFill>
                  <a:srgbClr val="FFFF00"/>
                </a:solidFill>
              </a:rPr>
              <a:t> ở </a:t>
            </a:r>
            <a:r>
              <a:rPr lang="en-US" sz="3200" b="1" dirty="0" err="1">
                <a:solidFill>
                  <a:srgbClr val="FFFF00"/>
                </a:solidFill>
              </a:rPr>
              <a:t>từng</a:t>
            </a:r>
            <a:r>
              <a:rPr lang="en-US" sz="3200" b="1" dirty="0">
                <a:solidFill>
                  <a:srgbClr val="FFFF00"/>
                </a:solidFill>
              </a:rPr>
              <a:t> </a:t>
            </a:r>
            <a:r>
              <a:rPr lang="en-US" sz="3200" b="1" dirty="0" err="1">
                <a:solidFill>
                  <a:srgbClr val="FFFF00"/>
                </a:solidFill>
              </a:rPr>
              <a:t>nhóm</a:t>
            </a:r>
            <a:r>
              <a:rPr lang="en-US" sz="3200" b="1" dirty="0">
                <a:solidFill>
                  <a:srgbClr val="FFFF00"/>
                </a:solidFill>
              </a:rPr>
              <a:t> </a:t>
            </a:r>
            <a:r>
              <a:rPr lang="en-US" sz="3200" b="1" dirty="0" err="1">
                <a:solidFill>
                  <a:srgbClr val="FFFF00"/>
                </a:solidFill>
              </a:rPr>
              <a:t>có</a:t>
            </a:r>
            <a:r>
              <a:rPr lang="en-US" sz="3200" b="1" dirty="0">
                <a:solidFill>
                  <a:srgbClr val="FFFF00"/>
                </a:solidFill>
              </a:rPr>
              <a:t> </a:t>
            </a:r>
            <a:r>
              <a:rPr lang="en-US" sz="3200" b="1" dirty="0" err="1">
                <a:solidFill>
                  <a:srgbClr val="FFFF00"/>
                </a:solidFill>
              </a:rPr>
              <a:t>trong</a:t>
            </a:r>
            <a:r>
              <a:rPr lang="en-US" sz="3200" b="1" dirty="0">
                <a:solidFill>
                  <a:srgbClr val="FFFF00"/>
                </a:solidFill>
              </a:rPr>
              <a:t> </a:t>
            </a:r>
            <a:r>
              <a:rPr lang="en-US" sz="3200" b="1" dirty="0" err="1">
                <a:solidFill>
                  <a:srgbClr val="FFFF00"/>
                </a:solidFill>
              </a:rPr>
              <a:t>hình</a:t>
            </a:r>
            <a:r>
              <a:rPr lang="en-US" sz="3200" b="1" dirty="0">
                <a:solidFill>
                  <a:srgbClr val="FFFF00"/>
                </a:solidFill>
              </a:rPr>
              <a:t> d</a:t>
            </a:r>
            <a:r>
              <a:rPr lang="vi-VN" sz="3200" b="1" dirty="0">
                <a:solidFill>
                  <a:srgbClr val="FFFF00"/>
                </a:solidFill>
              </a:rPr>
              <a:t>ư</a:t>
            </a:r>
            <a:r>
              <a:rPr lang="en-US" sz="3200" b="1" dirty="0" err="1">
                <a:solidFill>
                  <a:srgbClr val="FFFF00"/>
                </a:solidFill>
              </a:rPr>
              <a:t>ới</a:t>
            </a:r>
            <a:r>
              <a:rPr lang="en-US" sz="3200" b="1" dirty="0">
                <a:solidFill>
                  <a:srgbClr val="FFFF00"/>
                </a:solidFill>
              </a:rPr>
              <a:t> </a:t>
            </a:r>
            <a:r>
              <a:rPr lang="en-US" sz="3200" b="1" dirty="0" err="1">
                <a:solidFill>
                  <a:srgbClr val="FFFF00"/>
                </a:solidFill>
              </a:rPr>
              <a:t>đây</a:t>
            </a:r>
            <a:endParaRPr lang="en-US" sz="3200" b="1" dirty="0">
              <a:solidFill>
                <a:srgbClr val="FFFF00"/>
              </a:solidFill>
            </a:endParaRPr>
          </a:p>
        </p:txBody>
      </p:sp>
      <p:pic>
        <p:nvPicPr>
          <p:cNvPr id="18" name="Picture 17">
            <a:extLst>
              <a:ext uri="{FF2B5EF4-FFF2-40B4-BE49-F238E27FC236}">
                <a16:creationId xmlns:a16="http://schemas.microsoft.com/office/drawing/2014/main" id="{599C4F34-A61A-4F9E-A1F2-8FE129B5E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6325"/>
            <a:ext cx="12191998" cy="5809572"/>
          </a:xfrm>
          <a:prstGeom prst="rect">
            <a:avLst/>
          </a:prstGeom>
        </p:spPr>
      </p:pic>
    </p:spTree>
    <p:extLst>
      <p:ext uri="{BB962C8B-B14F-4D97-AF65-F5344CB8AC3E}">
        <p14:creationId xmlns:p14="http://schemas.microsoft.com/office/powerpoint/2010/main" val="125949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670D9E-BD93-4887-BBA0-18C43830AAFE}"/>
              </a:ext>
            </a:extLst>
          </p:cNvPr>
          <p:cNvSpPr/>
          <p:nvPr/>
        </p:nvSpPr>
        <p:spPr>
          <a:xfrm>
            <a:off x="0" y="0"/>
            <a:ext cx="12191998" cy="1121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rPr>
              <a:t>Em</a:t>
            </a:r>
            <a:r>
              <a:rPr lang="en-US" sz="3600" dirty="0">
                <a:solidFill>
                  <a:srgbClr val="FFFF00"/>
                </a:solidFill>
              </a:rPr>
              <a:t> </a:t>
            </a:r>
            <a:r>
              <a:rPr lang="en-US" sz="3600" dirty="0" err="1">
                <a:solidFill>
                  <a:srgbClr val="FFFF00"/>
                </a:solidFill>
              </a:rPr>
              <a:t>hãy</a:t>
            </a:r>
            <a:r>
              <a:rPr lang="en-US" sz="3600" dirty="0">
                <a:solidFill>
                  <a:srgbClr val="FFFF00"/>
                </a:solidFill>
              </a:rPr>
              <a:t> </a:t>
            </a:r>
            <a:r>
              <a:rPr lang="en-US" sz="3600" dirty="0" err="1">
                <a:solidFill>
                  <a:srgbClr val="FFFF00"/>
                </a:solidFill>
              </a:rPr>
              <a:t>giới</a:t>
            </a:r>
            <a:r>
              <a:rPr lang="en-US" sz="3600" dirty="0">
                <a:solidFill>
                  <a:srgbClr val="FFFF00"/>
                </a:solidFill>
              </a:rPr>
              <a:t> </a:t>
            </a:r>
            <a:r>
              <a:rPr lang="en-US" sz="3600" dirty="0" err="1">
                <a:solidFill>
                  <a:srgbClr val="FFFF00"/>
                </a:solidFill>
              </a:rPr>
              <a:t>thiệu</a:t>
            </a:r>
            <a:r>
              <a:rPr lang="en-US" sz="3600" dirty="0">
                <a:solidFill>
                  <a:srgbClr val="FFFF00"/>
                </a:solidFill>
              </a:rPr>
              <a:t> </a:t>
            </a:r>
            <a:r>
              <a:rPr lang="en-US" sz="3600" dirty="0" err="1">
                <a:solidFill>
                  <a:srgbClr val="FFFF00"/>
                </a:solidFill>
              </a:rPr>
              <a:t>với</a:t>
            </a:r>
            <a:r>
              <a:rPr lang="en-US" sz="3600" dirty="0">
                <a:solidFill>
                  <a:srgbClr val="FFFF00"/>
                </a:solidFill>
              </a:rPr>
              <a:t> </a:t>
            </a:r>
            <a:r>
              <a:rPr lang="en-US" sz="3600" dirty="0" err="1">
                <a:solidFill>
                  <a:srgbClr val="FFFF00"/>
                </a:solidFill>
              </a:rPr>
              <a:t>bạn</a:t>
            </a:r>
            <a:r>
              <a:rPr lang="en-US" sz="3600" dirty="0">
                <a:solidFill>
                  <a:srgbClr val="FFFF00"/>
                </a:solidFill>
              </a:rPr>
              <a:t> </a:t>
            </a:r>
            <a:r>
              <a:rPr lang="en-US" sz="3600" dirty="0" err="1">
                <a:solidFill>
                  <a:srgbClr val="FFFF00"/>
                </a:solidFill>
              </a:rPr>
              <a:t>về</a:t>
            </a:r>
            <a:r>
              <a:rPr lang="en-US" sz="3600" dirty="0">
                <a:solidFill>
                  <a:srgbClr val="FFFF00"/>
                </a:solidFill>
              </a:rPr>
              <a:t> </a:t>
            </a:r>
            <a:r>
              <a:rPr lang="en-US" sz="3600" dirty="0" err="1">
                <a:solidFill>
                  <a:srgbClr val="FFFF00"/>
                </a:solidFill>
              </a:rPr>
              <a:t>kiểu</a:t>
            </a:r>
            <a:r>
              <a:rPr lang="en-US" sz="3600" dirty="0">
                <a:solidFill>
                  <a:srgbClr val="FFFF00"/>
                </a:solidFill>
              </a:rPr>
              <a:t> </a:t>
            </a:r>
            <a:r>
              <a:rPr lang="en-US" sz="3600" dirty="0" err="1">
                <a:solidFill>
                  <a:srgbClr val="FFFF00"/>
                </a:solidFill>
              </a:rPr>
              <a:t>dáng</a:t>
            </a:r>
            <a:r>
              <a:rPr lang="en-US" sz="3600" dirty="0">
                <a:solidFill>
                  <a:srgbClr val="FFFF00"/>
                </a:solidFill>
              </a:rPr>
              <a:t> </a:t>
            </a:r>
            <a:r>
              <a:rPr lang="en-US" sz="3600" dirty="0" err="1">
                <a:solidFill>
                  <a:srgbClr val="FFFF00"/>
                </a:solidFill>
              </a:rPr>
              <a:t>của</a:t>
            </a:r>
            <a:r>
              <a:rPr lang="en-US" sz="3600" dirty="0">
                <a:solidFill>
                  <a:srgbClr val="FFFF00"/>
                </a:solidFill>
              </a:rPr>
              <a:t> </a:t>
            </a:r>
            <a:r>
              <a:rPr lang="en-US" sz="3600" dirty="0" err="1">
                <a:solidFill>
                  <a:srgbClr val="FFFF00"/>
                </a:solidFill>
              </a:rPr>
              <a:t>các</a:t>
            </a:r>
            <a:r>
              <a:rPr lang="en-US" sz="3600" dirty="0">
                <a:solidFill>
                  <a:srgbClr val="FFFF00"/>
                </a:solidFill>
              </a:rPr>
              <a:t> </a:t>
            </a:r>
            <a:r>
              <a:rPr lang="en-US" sz="3600" dirty="0" err="1">
                <a:solidFill>
                  <a:srgbClr val="FFFF00"/>
                </a:solidFill>
              </a:rPr>
              <a:t>sản</a:t>
            </a:r>
            <a:r>
              <a:rPr lang="en-US" sz="3600" dirty="0">
                <a:solidFill>
                  <a:srgbClr val="FFFF00"/>
                </a:solidFill>
              </a:rPr>
              <a:t> </a:t>
            </a:r>
            <a:r>
              <a:rPr lang="en-US" sz="3600" dirty="0" err="1">
                <a:solidFill>
                  <a:srgbClr val="FFFF00"/>
                </a:solidFill>
              </a:rPr>
              <a:t>phẩm</a:t>
            </a:r>
            <a:r>
              <a:rPr lang="en-US" sz="3600" dirty="0">
                <a:solidFill>
                  <a:srgbClr val="FFFF00"/>
                </a:solidFill>
              </a:rPr>
              <a:t> ở </a:t>
            </a:r>
            <a:r>
              <a:rPr lang="en-US" sz="3600" dirty="0" err="1">
                <a:solidFill>
                  <a:srgbClr val="FFFF00"/>
                </a:solidFill>
              </a:rPr>
              <a:t>từng</a:t>
            </a:r>
            <a:r>
              <a:rPr lang="en-US" sz="3600" dirty="0">
                <a:solidFill>
                  <a:srgbClr val="FFFF00"/>
                </a:solidFill>
              </a:rPr>
              <a:t> </a:t>
            </a:r>
            <a:r>
              <a:rPr lang="en-US" sz="3600" dirty="0" err="1">
                <a:solidFill>
                  <a:srgbClr val="FFFF00"/>
                </a:solidFill>
              </a:rPr>
              <a:t>nhóm</a:t>
            </a:r>
            <a:r>
              <a:rPr lang="en-US" sz="3600" dirty="0">
                <a:solidFill>
                  <a:srgbClr val="FFFF00"/>
                </a:solidFill>
              </a:rPr>
              <a:t> </a:t>
            </a:r>
            <a:r>
              <a:rPr lang="en-US" sz="3600" dirty="0" err="1">
                <a:solidFill>
                  <a:srgbClr val="FFFF00"/>
                </a:solidFill>
              </a:rPr>
              <a:t>có</a:t>
            </a:r>
            <a:r>
              <a:rPr lang="en-US" sz="3600" dirty="0">
                <a:solidFill>
                  <a:srgbClr val="FFFF00"/>
                </a:solidFill>
              </a:rPr>
              <a:t> </a:t>
            </a:r>
            <a:r>
              <a:rPr lang="en-US" sz="3600" dirty="0" err="1">
                <a:solidFill>
                  <a:srgbClr val="FFFF00"/>
                </a:solidFill>
              </a:rPr>
              <a:t>trong</a:t>
            </a:r>
            <a:r>
              <a:rPr lang="en-US" sz="3600" dirty="0">
                <a:solidFill>
                  <a:srgbClr val="FFFF00"/>
                </a:solidFill>
              </a:rPr>
              <a:t> </a:t>
            </a:r>
            <a:r>
              <a:rPr lang="en-US" sz="3600" dirty="0" err="1">
                <a:solidFill>
                  <a:srgbClr val="FFFF00"/>
                </a:solidFill>
              </a:rPr>
              <a:t>hình</a:t>
            </a:r>
            <a:r>
              <a:rPr lang="en-US" sz="3600" dirty="0">
                <a:solidFill>
                  <a:srgbClr val="FFFF00"/>
                </a:solidFill>
              </a:rPr>
              <a:t> d</a:t>
            </a:r>
            <a:r>
              <a:rPr lang="vi-VN" sz="3600" dirty="0">
                <a:solidFill>
                  <a:srgbClr val="FFFF00"/>
                </a:solidFill>
              </a:rPr>
              <a:t>ư</a:t>
            </a:r>
            <a:r>
              <a:rPr lang="en-US" sz="3600" dirty="0" err="1">
                <a:solidFill>
                  <a:srgbClr val="FFFF00"/>
                </a:solidFill>
              </a:rPr>
              <a:t>ới</a:t>
            </a:r>
            <a:r>
              <a:rPr lang="en-US" sz="3600" dirty="0">
                <a:solidFill>
                  <a:srgbClr val="FFFF00"/>
                </a:solidFill>
              </a:rPr>
              <a:t> </a:t>
            </a:r>
            <a:r>
              <a:rPr lang="en-US" sz="3600" dirty="0" err="1">
                <a:solidFill>
                  <a:srgbClr val="FFFF00"/>
                </a:solidFill>
              </a:rPr>
              <a:t>đây</a:t>
            </a:r>
            <a:endParaRPr lang="en-US" sz="3600" dirty="0">
              <a:solidFill>
                <a:srgbClr val="FFFF00"/>
              </a:solidFill>
            </a:endParaRPr>
          </a:p>
        </p:txBody>
      </p:sp>
      <p:pic>
        <p:nvPicPr>
          <p:cNvPr id="18" name="Picture 17">
            <a:extLst>
              <a:ext uri="{FF2B5EF4-FFF2-40B4-BE49-F238E27FC236}">
                <a16:creationId xmlns:a16="http://schemas.microsoft.com/office/drawing/2014/main" id="{599C4F34-A61A-4F9E-A1F2-8FE129B5EFF7}"/>
              </a:ext>
            </a:extLst>
          </p:cNvPr>
          <p:cNvPicPr>
            <a:picLocks noChangeAspect="1"/>
          </p:cNvPicPr>
          <p:nvPr/>
        </p:nvPicPr>
        <p:blipFill rotWithShape="1">
          <a:blip r:embed="rId2">
            <a:extLst>
              <a:ext uri="{28A0092B-C50C-407E-A947-70E740481C1C}">
                <a14:useLocalDpi xmlns:a14="http://schemas.microsoft.com/office/drawing/2010/main" val="0"/>
              </a:ext>
            </a:extLst>
          </a:blip>
          <a:srcRect b="49215"/>
          <a:stretch/>
        </p:blipFill>
        <p:spPr>
          <a:xfrm>
            <a:off x="-1" y="1076325"/>
            <a:ext cx="12191998" cy="2950391"/>
          </a:xfrm>
          <a:prstGeom prst="rect">
            <a:avLst/>
          </a:prstGeom>
        </p:spPr>
      </p:pic>
      <p:sp>
        <p:nvSpPr>
          <p:cNvPr id="2" name="Rectangle 1">
            <a:extLst>
              <a:ext uri="{FF2B5EF4-FFF2-40B4-BE49-F238E27FC236}">
                <a16:creationId xmlns:a16="http://schemas.microsoft.com/office/drawing/2014/main" id="{D0FBD887-1227-4C2F-AAE7-7D408AB53CCA}"/>
              </a:ext>
            </a:extLst>
          </p:cNvPr>
          <p:cNvSpPr/>
          <p:nvPr/>
        </p:nvSpPr>
        <p:spPr>
          <a:xfrm>
            <a:off x="58723" y="4118995"/>
            <a:ext cx="12133274" cy="1635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Giày trẻ em được thiết kế với ba kiểu dáng khác nhau. Tuỳ vào sở thích, mục đích sử dụng, em chọn kiểu dáng phù hợp với bản thân.</a:t>
            </a:r>
            <a:endParaRPr lang="en-US" sz="3600" dirty="0">
              <a:solidFill>
                <a:schemeClr val="tx1"/>
              </a:solidFill>
            </a:endParaRPr>
          </a:p>
        </p:txBody>
      </p:sp>
    </p:spTree>
    <p:extLst>
      <p:ext uri="{BB962C8B-B14F-4D97-AF65-F5344CB8AC3E}">
        <p14:creationId xmlns:p14="http://schemas.microsoft.com/office/powerpoint/2010/main" val="4477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670D9E-BD93-4887-BBA0-18C43830AAFE}"/>
              </a:ext>
            </a:extLst>
          </p:cNvPr>
          <p:cNvSpPr/>
          <p:nvPr/>
        </p:nvSpPr>
        <p:spPr>
          <a:xfrm>
            <a:off x="0" y="0"/>
            <a:ext cx="12191998" cy="1121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Em</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giới</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thiệu</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với</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bạn</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về</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kiểu</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dáng</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của</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các</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sản</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phẩm</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ở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từng</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nhóm</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có</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trong</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d</a:t>
            </a:r>
            <a:r>
              <a:rPr kumimoji="0" lang="vi-VN"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ư</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ới</a:t>
            </a: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FF00"/>
                </a:solidFill>
                <a:effectLst/>
                <a:uLnTx/>
                <a:uFillTx/>
                <a:latin typeface="Calibri" panose="020F0502020204030204"/>
                <a:ea typeface="+mn-ea"/>
                <a:cs typeface="+mn-cs"/>
              </a:rPr>
              <a:t>đây</a:t>
            </a: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99C4F34-A61A-4F9E-A1F2-8FE129B5EFF7}"/>
              </a:ext>
            </a:extLst>
          </p:cNvPr>
          <p:cNvPicPr>
            <a:picLocks noChangeAspect="1"/>
          </p:cNvPicPr>
          <p:nvPr/>
        </p:nvPicPr>
        <p:blipFill rotWithShape="1">
          <a:blip r:embed="rId2">
            <a:extLst>
              <a:ext uri="{28A0092B-C50C-407E-A947-70E740481C1C}">
                <a14:useLocalDpi xmlns:a14="http://schemas.microsoft.com/office/drawing/2010/main" val="0"/>
              </a:ext>
            </a:extLst>
          </a:blip>
          <a:srcRect t="48763"/>
          <a:stretch/>
        </p:blipFill>
        <p:spPr>
          <a:xfrm>
            <a:off x="0" y="1121732"/>
            <a:ext cx="12191998" cy="2976627"/>
          </a:xfrm>
          <a:prstGeom prst="rect">
            <a:avLst/>
          </a:prstGeom>
        </p:spPr>
      </p:pic>
      <p:sp>
        <p:nvSpPr>
          <p:cNvPr id="4" name="Rectangle 3">
            <a:extLst>
              <a:ext uri="{FF2B5EF4-FFF2-40B4-BE49-F238E27FC236}">
                <a16:creationId xmlns:a16="http://schemas.microsoft.com/office/drawing/2014/main" id="{E7A6D523-246A-4657-8F49-A5859F6445AB}"/>
              </a:ext>
            </a:extLst>
          </p:cNvPr>
          <p:cNvSpPr/>
          <p:nvPr/>
        </p:nvSpPr>
        <p:spPr>
          <a:xfrm>
            <a:off x="29362" y="4773337"/>
            <a:ext cx="12133274" cy="196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a:solidFill>
                  <a:schemeClr val="tx1"/>
                </a:solidFill>
              </a:rPr>
              <a:t>Vật đựng nước được thiết kế với ba kiểu dáng khác nhau. Tuỳ vào mục đích sử dụng, chúVật đựng nước được thiết kế với ba kiểu dáng khác nhau. Tuỳ vào mục đích sử dụng, chúng ta</a:t>
            </a:r>
            <a:r>
              <a:rPr lang="en-US" sz="3200" dirty="0">
                <a:solidFill>
                  <a:schemeClr val="tx1"/>
                </a:solidFill>
              </a:rPr>
              <a:t> </a:t>
            </a:r>
            <a:r>
              <a:rPr lang="vi-VN" sz="3200" dirty="0">
                <a:solidFill>
                  <a:schemeClr val="tx1"/>
                </a:solidFill>
              </a:rPr>
              <a:t>chọn vật đựng nước cho phù hợp.</a:t>
            </a:r>
            <a:endParaRPr lang="en-US" sz="3200" dirty="0">
              <a:solidFill>
                <a:schemeClr val="tx1"/>
              </a:solidFill>
            </a:endParaRPr>
          </a:p>
        </p:txBody>
      </p:sp>
      <p:sp>
        <p:nvSpPr>
          <p:cNvPr id="2" name="Rectangle 1">
            <a:extLst>
              <a:ext uri="{FF2B5EF4-FFF2-40B4-BE49-F238E27FC236}">
                <a16:creationId xmlns:a16="http://schemas.microsoft.com/office/drawing/2014/main" id="{B05799BC-4802-48BD-9886-F25CA0C9FEC8}"/>
              </a:ext>
            </a:extLst>
          </p:cNvPr>
          <p:cNvSpPr/>
          <p:nvPr/>
        </p:nvSpPr>
        <p:spPr>
          <a:xfrm>
            <a:off x="176169" y="3967993"/>
            <a:ext cx="3699545" cy="6207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Bình</a:t>
            </a:r>
            <a:r>
              <a:rPr lang="en-US" sz="3200" dirty="0">
                <a:solidFill>
                  <a:schemeClr val="tx1"/>
                </a:solidFill>
              </a:rPr>
              <a:t> </a:t>
            </a:r>
            <a:r>
              <a:rPr lang="en-US" sz="3200" dirty="0" err="1">
                <a:solidFill>
                  <a:schemeClr val="tx1"/>
                </a:solidFill>
              </a:rPr>
              <a:t>đựng</a:t>
            </a:r>
            <a:r>
              <a:rPr lang="en-US" sz="3200" dirty="0">
                <a:solidFill>
                  <a:schemeClr val="tx1"/>
                </a:solidFill>
              </a:rPr>
              <a:t> n</a:t>
            </a:r>
            <a:r>
              <a:rPr lang="vi-VN" sz="3200" dirty="0">
                <a:solidFill>
                  <a:schemeClr val="tx1"/>
                </a:solidFill>
              </a:rPr>
              <a:t>ư</a:t>
            </a:r>
            <a:r>
              <a:rPr lang="en-US" sz="3200" dirty="0" err="1">
                <a:solidFill>
                  <a:schemeClr val="tx1"/>
                </a:solidFill>
              </a:rPr>
              <a:t>ớc</a:t>
            </a:r>
            <a:endParaRPr lang="en-US" sz="3200" dirty="0">
              <a:solidFill>
                <a:schemeClr val="tx1"/>
              </a:solidFill>
            </a:endParaRPr>
          </a:p>
        </p:txBody>
      </p:sp>
      <p:sp>
        <p:nvSpPr>
          <p:cNvPr id="6" name="Rectangle 5">
            <a:extLst>
              <a:ext uri="{FF2B5EF4-FFF2-40B4-BE49-F238E27FC236}">
                <a16:creationId xmlns:a16="http://schemas.microsoft.com/office/drawing/2014/main" id="{A70E756F-55F1-4744-B372-AC1870DB0ADA}"/>
              </a:ext>
            </a:extLst>
          </p:cNvPr>
          <p:cNvSpPr/>
          <p:nvPr/>
        </p:nvSpPr>
        <p:spPr>
          <a:xfrm>
            <a:off x="4246227" y="3979843"/>
            <a:ext cx="3699545" cy="620785"/>
          </a:xfrm>
          <a:prstGeom prst="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Chai </a:t>
            </a:r>
            <a:r>
              <a:rPr lang="en-US" sz="3200" dirty="0" err="1">
                <a:solidFill>
                  <a:schemeClr val="tx1"/>
                </a:solidFill>
              </a:rPr>
              <a:t>đựng</a:t>
            </a:r>
            <a:r>
              <a:rPr lang="en-US" sz="3200" dirty="0">
                <a:solidFill>
                  <a:schemeClr val="tx1"/>
                </a:solidFill>
              </a:rPr>
              <a:t> n</a:t>
            </a:r>
            <a:r>
              <a:rPr lang="vi-VN" sz="3200" dirty="0">
                <a:solidFill>
                  <a:schemeClr val="tx1"/>
                </a:solidFill>
              </a:rPr>
              <a:t>ư</a:t>
            </a:r>
            <a:r>
              <a:rPr lang="en-US" sz="3200" dirty="0" err="1">
                <a:solidFill>
                  <a:schemeClr val="tx1"/>
                </a:solidFill>
              </a:rPr>
              <a:t>ớc</a:t>
            </a:r>
            <a:endParaRPr lang="en-US" sz="3200" dirty="0">
              <a:solidFill>
                <a:schemeClr val="tx1"/>
              </a:solidFill>
            </a:endParaRPr>
          </a:p>
        </p:txBody>
      </p:sp>
      <p:sp>
        <p:nvSpPr>
          <p:cNvPr id="7" name="Rectangle 6">
            <a:extLst>
              <a:ext uri="{FF2B5EF4-FFF2-40B4-BE49-F238E27FC236}">
                <a16:creationId xmlns:a16="http://schemas.microsoft.com/office/drawing/2014/main" id="{FF5590C0-54D6-4B23-BD28-89DD7487B725}"/>
              </a:ext>
            </a:extLst>
          </p:cNvPr>
          <p:cNvSpPr/>
          <p:nvPr/>
        </p:nvSpPr>
        <p:spPr>
          <a:xfrm>
            <a:off x="8316286" y="3967992"/>
            <a:ext cx="3699545" cy="6207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Bình</a:t>
            </a:r>
            <a:r>
              <a:rPr lang="en-US" sz="3200" dirty="0">
                <a:solidFill>
                  <a:schemeClr val="tx1"/>
                </a:solidFill>
              </a:rPr>
              <a:t> </a:t>
            </a:r>
            <a:r>
              <a:rPr lang="en-US" sz="3200" dirty="0" err="1">
                <a:solidFill>
                  <a:schemeClr val="tx1"/>
                </a:solidFill>
              </a:rPr>
              <a:t>đựng</a:t>
            </a:r>
            <a:r>
              <a:rPr lang="en-US" sz="3200" dirty="0">
                <a:solidFill>
                  <a:schemeClr val="tx1"/>
                </a:solidFill>
              </a:rPr>
              <a:t> n</a:t>
            </a:r>
            <a:r>
              <a:rPr lang="vi-VN" sz="3200" dirty="0">
                <a:solidFill>
                  <a:schemeClr val="tx1"/>
                </a:solidFill>
              </a:rPr>
              <a:t>ư</a:t>
            </a:r>
            <a:r>
              <a:rPr lang="en-US" sz="3200" dirty="0" err="1">
                <a:solidFill>
                  <a:schemeClr val="tx1"/>
                </a:solidFill>
              </a:rPr>
              <a:t>ớc</a:t>
            </a:r>
            <a:endParaRPr lang="en-US" sz="3200" dirty="0">
              <a:solidFill>
                <a:schemeClr val="tx1"/>
              </a:solidFill>
            </a:endParaRPr>
          </a:p>
        </p:txBody>
      </p:sp>
    </p:spTree>
    <p:extLst>
      <p:ext uri="{BB962C8B-B14F-4D97-AF65-F5344CB8AC3E}">
        <p14:creationId xmlns:p14="http://schemas.microsoft.com/office/powerpoint/2010/main" val="22057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mium Vector | Back to school kids, education concep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181"/>
            <a:ext cx="12192000" cy="69671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D5387-3B32-C69C-6D9F-A6F83A57B730}"/>
              </a:ext>
            </a:extLst>
          </p:cNvPr>
          <p:cNvPicPr>
            <a:picLocks noChangeAspect="1"/>
          </p:cNvPicPr>
          <p:nvPr/>
        </p:nvPicPr>
        <p:blipFill>
          <a:blip r:embed="rId3"/>
          <a:stretch>
            <a:fillRect/>
          </a:stretch>
        </p:blipFill>
        <p:spPr>
          <a:xfrm>
            <a:off x="3572037" y="1409451"/>
            <a:ext cx="5047926" cy="4340728"/>
          </a:xfrm>
          <a:prstGeom prst="rect">
            <a:avLst/>
          </a:prstGeom>
        </p:spPr>
      </p:pic>
    </p:spTree>
    <p:extLst>
      <p:ext uri="{BB962C8B-B14F-4D97-AF65-F5344CB8AC3E}">
        <p14:creationId xmlns:p14="http://schemas.microsoft.com/office/powerpoint/2010/main" val="2785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670D9E-BD93-4887-BBA0-18C43830AAFE}"/>
              </a:ext>
            </a:extLst>
          </p:cNvPr>
          <p:cNvSpPr/>
          <p:nvPr/>
        </p:nvSpPr>
        <p:spPr>
          <a:xfrm>
            <a:off x="-109057" y="67112"/>
            <a:ext cx="12191998" cy="1121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rPr>
              <a:t>Em hãy chọn một vật dụng quen thuộc trong sinh hoạt hằng ngày và tìm hiểu các kiểu dáng được thiết kế khác nhau. Trong đó, em thích kiểu thiết kế nào nhất? Vì sao?</a:t>
            </a:r>
            <a:endParaRPr lang="en-US" sz="2800" dirty="0">
              <a:solidFill>
                <a:srgbClr val="FF0000"/>
              </a:solidFill>
            </a:endParaRPr>
          </a:p>
        </p:txBody>
      </p:sp>
      <p:pic>
        <p:nvPicPr>
          <p:cNvPr id="16" name="Picture 15">
            <a:extLst>
              <a:ext uri="{FF2B5EF4-FFF2-40B4-BE49-F238E27FC236}">
                <a16:creationId xmlns:a16="http://schemas.microsoft.com/office/drawing/2014/main" id="{E7A46D42-226D-4A93-BDEC-E781D2659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05" y="1266738"/>
            <a:ext cx="5782229" cy="4513276"/>
          </a:xfrm>
          <a:prstGeom prst="rect">
            <a:avLst/>
          </a:prstGeom>
        </p:spPr>
      </p:pic>
      <p:sp>
        <p:nvSpPr>
          <p:cNvPr id="5" name="Rectangle 4">
            <a:extLst>
              <a:ext uri="{FF2B5EF4-FFF2-40B4-BE49-F238E27FC236}">
                <a16:creationId xmlns:a16="http://schemas.microsoft.com/office/drawing/2014/main" id="{124F0B4A-7E29-4740-8B3D-DF437F5F8913}"/>
              </a:ext>
            </a:extLst>
          </p:cNvPr>
          <p:cNvSpPr/>
          <p:nvPr/>
        </p:nvSpPr>
        <p:spPr>
          <a:xfrm>
            <a:off x="2" y="5780014"/>
            <a:ext cx="12191998" cy="1121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Đồng hồ dạng cây không phải treo tường, sẽ không ảnh hưởng tới thẩm mĩ tường nhà. Hơn nữa, đồng hồ dạng cây trang trí ở phòng khách, tạo không gian cho phòng khách như một đồ dùng để trang trí.</a:t>
            </a:r>
            <a:endParaRPr lang="en-US" sz="2400" dirty="0">
              <a:solidFill>
                <a:schemeClr val="tx1"/>
              </a:solidFill>
            </a:endParaRPr>
          </a:p>
        </p:txBody>
      </p:sp>
    </p:spTree>
    <p:extLst>
      <p:ext uri="{BB962C8B-B14F-4D97-AF65-F5344CB8AC3E}">
        <p14:creationId xmlns:p14="http://schemas.microsoft.com/office/powerpoint/2010/main" val="24803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어린이, 어린이집, 가정통신문, 배경, 테두리, 사진,이미지,일러스트,캘리그라피 - 핑크하트작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10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41694" y="261634"/>
            <a:ext cx="10836323" cy="791570"/>
          </a:xfrm>
          <a:prstGeom prst="roundRect">
            <a:avLst/>
          </a:prstGeom>
          <a:solidFill>
            <a:srgbClr val="98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00"/>
                </a:solidFill>
                <a:latin typeface="Open Sans"/>
              </a:rPr>
              <a:t>Các</a:t>
            </a:r>
            <a:r>
              <a:rPr lang="en-US" sz="2800" b="1" dirty="0">
                <a:solidFill>
                  <a:srgbClr val="000000"/>
                </a:solidFill>
                <a:latin typeface="Open Sans"/>
              </a:rPr>
              <a:t> </a:t>
            </a:r>
            <a:r>
              <a:rPr lang="en-US" sz="2800" b="1" dirty="0" err="1">
                <a:solidFill>
                  <a:srgbClr val="000000"/>
                </a:solidFill>
                <a:latin typeface="Open Sans"/>
              </a:rPr>
              <a:t>công</a:t>
            </a:r>
            <a:r>
              <a:rPr lang="en-US" sz="2800" b="1" dirty="0">
                <a:solidFill>
                  <a:srgbClr val="000000"/>
                </a:solidFill>
                <a:latin typeface="Open Sans"/>
              </a:rPr>
              <a:t> </a:t>
            </a:r>
            <a:r>
              <a:rPr lang="en-US" sz="2800" b="1" dirty="0" err="1">
                <a:solidFill>
                  <a:srgbClr val="000000"/>
                </a:solidFill>
                <a:latin typeface="Open Sans"/>
              </a:rPr>
              <a:t>việc</a:t>
            </a:r>
            <a:r>
              <a:rPr lang="en-US" sz="2800" b="1" dirty="0">
                <a:solidFill>
                  <a:srgbClr val="000000"/>
                </a:solidFill>
                <a:latin typeface="Open Sans"/>
              </a:rPr>
              <a:t> </a:t>
            </a:r>
            <a:r>
              <a:rPr lang="en-US" sz="2800" b="1" dirty="0" err="1">
                <a:solidFill>
                  <a:srgbClr val="000000"/>
                </a:solidFill>
                <a:latin typeface="Open Sans"/>
              </a:rPr>
              <a:t>chính</a:t>
            </a:r>
            <a:r>
              <a:rPr lang="en-US" sz="2800" b="1" dirty="0">
                <a:solidFill>
                  <a:srgbClr val="000000"/>
                </a:solidFill>
                <a:latin typeface="Open Sans"/>
              </a:rPr>
              <a:t> </a:t>
            </a:r>
            <a:r>
              <a:rPr lang="en-US" sz="2800" b="1" dirty="0" err="1">
                <a:solidFill>
                  <a:srgbClr val="000000"/>
                </a:solidFill>
                <a:latin typeface="Open Sans"/>
              </a:rPr>
              <a:t>của</a:t>
            </a:r>
            <a:r>
              <a:rPr lang="en-US" sz="2800" b="1" dirty="0">
                <a:solidFill>
                  <a:srgbClr val="000000"/>
                </a:solidFill>
                <a:latin typeface="Open Sans"/>
              </a:rPr>
              <a:t> </a:t>
            </a:r>
            <a:r>
              <a:rPr lang="en-US" sz="2800" b="1" dirty="0" err="1">
                <a:solidFill>
                  <a:srgbClr val="000000"/>
                </a:solidFill>
                <a:latin typeface="Open Sans"/>
              </a:rPr>
              <a:t>thiết</a:t>
            </a:r>
            <a:r>
              <a:rPr lang="en-US" sz="2800" b="1" dirty="0">
                <a:solidFill>
                  <a:srgbClr val="000000"/>
                </a:solidFill>
                <a:latin typeface="Open Sans"/>
              </a:rPr>
              <a:t> </a:t>
            </a:r>
            <a:r>
              <a:rPr lang="en-US" sz="2800" b="1" dirty="0" err="1">
                <a:solidFill>
                  <a:srgbClr val="000000"/>
                </a:solidFill>
                <a:latin typeface="Open Sans"/>
              </a:rPr>
              <a:t>kế</a:t>
            </a:r>
            <a:r>
              <a:rPr lang="en-US" sz="2800" b="1" dirty="0">
                <a:solidFill>
                  <a:srgbClr val="000000"/>
                </a:solidFill>
                <a:latin typeface="Open Sans"/>
              </a:rPr>
              <a:t>:</a:t>
            </a:r>
            <a:endParaRPr lang="en-US" sz="2800" b="1" dirty="0"/>
          </a:p>
        </p:txBody>
      </p:sp>
      <p:grpSp>
        <p:nvGrpSpPr>
          <p:cNvPr id="6" name="Group 5"/>
          <p:cNvGrpSpPr/>
          <p:nvPr/>
        </p:nvGrpSpPr>
        <p:grpSpPr>
          <a:xfrm>
            <a:off x="4513929" y="1314838"/>
            <a:ext cx="5802675" cy="942127"/>
            <a:chOff x="6544040" y="1688672"/>
            <a:chExt cx="5356808" cy="954261"/>
          </a:xfrm>
        </p:grpSpPr>
        <p:sp>
          <p:nvSpPr>
            <p:cNvPr id="7" name="Flowchart: Stored Data 6"/>
            <p:cNvSpPr/>
            <p:nvPr/>
          </p:nvSpPr>
          <p:spPr>
            <a:xfrm rot="10800000">
              <a:off x="6714696" y="1688672"/>
              <a:ext cx="5186151" cy="89055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t="5308" r="2476" b="4376"/>
            <a:stretch/>
          </p:blipFill>
          <p:spPr>
            <a:xfrm>
              <a:off x="6544040" y="1688673"/>
              <a:ext cx="995500" cy="954260"/>
            </a:xfrm>
            <a:prstGeom prst="flowChartConnector">
              <a:avLst/>
            </a:prstGeom>
          </p:spPr>
        </p:pic>
        <p:sp>
          <p:nvSpPr>
            <p:cNvPr id="9" name="TextBox 8"/>
            <p:cNvSpPr txBox="1"/>
            <p:nvPr/>
          </p:nvSpPr>
          <p:spPr>
            <a:xfrm>
              <a:off x="7539540" y="1883391"/>
              <a:ext cx="4361308" cy="707886"/>
            </a:xfrm>
            <a:prstGeom prst="rect">
              <a:avLst/>
            </a:prstGeom>
            <a:noFill/>
          </p:spPr>
          <p:txBody>
            <a:bodyPr wrap="square" rtlCol="0">
              <a:spAutoFit/>
            </a:bodyPr>
            <a:lstStyle/>
            <a:p>
              <a:r>
                <a:rPr lang="vi-VN" sz="2000" b="1" dirty="0">
                  <a:solidFill>
                    <a:srgbClr val="000000"/>
                  </a:solidFill>
                  <a:latin typeface="Open Sans"/>
                </a:rPr>
                <a:t>Hình thành ý tưởng về sản phẩm.</a:t>
              </a:r>
            </a:p>
            <a:p>
              <a:endParaRPr lang="en-US" sz="2000" b="1" dirty="0"/>
            </a:p>
          </p:txBody>
        </p:sp>
      </p:grpSp>
      <p:grpSp>
        <p:nvGrpSpPr>
          <p:cNvPr id="10" name="Group 9"/>
          <p:cNvGrpSpPr/>
          <p:nvPr/>
        </p:nvGrpSpPr>
        <p:grpSpPr>
          <a:xfrm>
            <a:off x="4408970" y="2302330"/>
            <a:ext cx="5568464" cy="1250228"/>
            <a:chOff x="5308800" y="2928951"/>
            <a:chExt cx="5568464" cy="1250228"/>
          </a:xfrm>
        </p:grpSpPr>
        <p:sp>
          <p:nvSpPr>
            <p:cNvPr id="11" name="Flowchart: Stored Data 10"/>
            <p:cNvSpPr/>
            <p:nvPr/>
          </p:nvSpPr>
          <p:spPr>
            <a:xfrm rot="10800000">
              <a:off x="5411293" y="2983720"/>
              <a:ext cx="5465971" cy="89055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36136" y="3163516"/>
              <a:ext cx="4641128" cy="1015663"/>
            </a:xfrm>
            <a:prstGeom prst="rect">
              <a:avLst/>
            </a:prstGeom>
            <a:noFill/>
          </p:spPr>
          <p:txBody>
            <a:bodyPr wrap="square" rtlCol="0">
              <a:spAutoFit/>
            </a:bodyPr>
            <a:lstStyle/>
            <a:p>
              <a:r>
                <a:rPr lang="vi-VN" sz="2000" b="1" dirty="0">
                  <a:solidFill>
                    <a:srgbClr val="000000"/>
                  </a:solidFill>
                  <a:latin typeface="Open Sans"/>
                </a:rPr>
                <a:t>Vẽ phác thảo sản phẩm và lựa chọn vật liệu, dụng cụ.</a:t>
              </a:r>
            </a:p>
            <a:p>
              <a:endParaRPr lang="vi-VN" sz="2000" b="1" dirty="0">
                <a:solidFill>
                  <a:srgbClr val="000000"/>
                </a:solidFill>
                <a:latin typeface="Open Sans"/>
              </a:endParaRPr>
            </a:p>
          </p:txBody>
        </p:sp>
        <p:pic>
          <p:nvPicPr>
            <p:cNvPr id="13" name="Picture 12"/>
            <p:cNvPicPr>
              <a:picLocks noChangeAspect="1"/>
            </p:cNvPicPr>
            <p:nvPr/>
          </p:nvPicPr>
          <p:blipFill>
            <a:blip r:embed="rId5"/>
            <a:stretch>
              <a:fillRect/>
            </a:stretch>
          </p:blipFill>
          <p:spPr>
            <a:xfrm>
              <a:off x="5308800" y="2928951"/>
              <a:ext cx="1007449" cy="990079"/>
            </a:xfrm>
            <a:prstGeom prst="flowChartConnector">
              <a:avLst/>
            </a:prstGeom>
          </p:spPr>
        </p:pic>
      </p:grpSp>
      <p:grpSp>
        <p:nvGrpSpPr>
          <p:cNvPr id="14" name="Group 13"/>
          <p:cNvGrpSpPr/>
          <p:nvPr/>
        </p:nvGrpSpPr>
        <p:grpSpPr>
          <a:xfrm>
            <a:off x="4385999" y="3425701"/>
            <a:ext cx="5671548" cy="1317200"/>
            <a:chOff x="5487771" y="4283655"/>
            <a:chExt cx="5671548" cy="1317200"/>
          </a:xfrm>
        </p:grpSpPr>
        <p:sp>
          <p:nvSpPr>
            <p:cNvPr id="15" name="Flowchart: Stored Data 14"/>
            <p:cNvSpPr/>
            <p:nvPr/>
          </p:nvSpPr>
          <p:spPr>
            <a:xfrm rot="10800000">
              <a:off x="5550503" y="4349744"/>
              <a:ext cx="5465971" cy="89055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18191" y="4585192"/>
              <a:ext cx="4641128" cy="1015663"/>
            </a:xfrm>
            <a:prstGeom prst="rect">
              <a:avLst/>
            </a:prstGeom>
            <a:noFill/>
          </p:spPr>
          <p:txBody>
            <a:bodyPr wrap="square" rtlCol="0">
              <a:spAutoFit/>
            </a:bodyPr>
            <a:lstStyle/>
            <a:p>
              <a:r>
                <a:rPr lang="vi-VN" sz="2000" b="1" dirty="0">
                  <a:solidFill>
                    <a:srgbClr val="000000"/>
                  </a:solidFill>
                  <a:latin typeface="Open Sans"/>
                </a:rPr>
                <a:t>Làm sản phẩm mẫu.</a:t>
              </a:r>
            </a:p>
            <a:p>
              <a:endParaRPr lang="vi-VN" sz="2000" b="1" dirty="0">
                <a:solidFill>
                  <a:srgbClr val="000000"/>
                </a:solidFill>
                <a:latin typeface="Open Sans"/>
              </a:endParaRPr>
            </a:p>
            <a:p>
              <a:endParaRPr lang="vi-VN" sz="2000" b="1" dirty="0">
                <a:solidFill>
                  <a:srgbClr val="000000"/>
                </a:solidFill>
                <a:latin typeface="Open Sans"/>
              </a:endParaRPr>
            </a:p>
          </p:txBody>
        </p:sp>
        <p:pic>
          <p:nvPicPr>
            <p:cNvPr id="17" name="Picture 16"/>
            <p:cNvPicPr>
              <a:picLocks noChangeAspect="1"/>
            </p:cNvPicPr>
            <p:nvPr/>
          </p:nvPicPr>
          <p:blipFill>
            <a:blip r:embed="rId6"/>
            <a:stretch>
              <a:fillRect/>
            </a:stretch>
          </p:blipFill>
          <p:spPr>
            <a:xfrm>
              <a:off x="5487771" y="4283655"/>
              <a:ext cx="1093152" cy="1037230"/>
            </a:xfrm>
            <a:prstGeom prst="flowChartConnector">
              <a:avLst/>
            </a:prstGeom>
          </p:spPr>
        </p:pic>
      </p:grpSp>
      <p:grpSp>
        <p:nvGrpSpPr>
          <p:cNvPr id="21" name="Group 20"/>
          <p:cNvGrpSpPr/>
          <p:nvPr/>
        </p:nvGrpSpPr>
        <p:grpSpPr>
          <a:xfrm>
            <a:off x="4236186" y="4480368"/>
            <a:ext cx="5772736" cy="1369386"/>
            <a:chOff x="2926000" y="4433023"/>
            <a:chExt cx="5772736" cy="1369386"/>
          </a:xfrm>
        </p:grpSpPr>
        <p:grpSp>
          <p:nvGrpSpPr>
            <p:cNvPr id="22" name="Group 21"/>
            <p:cNvGrpSpPr/>
            <p:nvPr/>
          </p:nvGrpSpPr>
          <p:grpSpPr>
            <a:xfrm>
              <a:off x="2926000" y="4433023"/>
              <a:ext cx="5465971" cy="1072263"/>
              <a:chOff x="5464484" y="5438767"/>
              <a:chExt cx="5465971" cy="1072263"/>
            </a:xfrm>
          </p:grpSpPr>
          <p:sp>
            <p:nvSpPr>
              <p:cNvPr id="24" name="Flowchart: Stored Data 23"/>
              <p:cNvSpPr/>
              <p:nvPr/>
            </p:nvSpPr>
            <p:spPr>
              <a:xfrm rot="10800000">
                <a:off x="5464484" y="5561804"/>
                <a:ext cx="5465971" cy="89055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7"/>
              <a:stretch>
                <a:fillRect/>
              </a:stretch>
            </p:blipFill>
            <p:spPr>
              <a:xfrm>
                <a:off x="5524260" y="5438767"/>
                <a:ext cx="1019529" cy="1072263"/>
              </a:xfrm>
              <a:prstGeom prst="flowChartConnector">
                <a:avLst/>
              </a:prstGeom>
            </p:spPr>
          </p:pic>
        </p:grpSp>
        <p:sp>
          <p:nvSpPr>
            <p:cNvPr id="23" name="TextBox 22"/>
            <p:cNvSpPr txBox="1"/>
            <p:nvPr/>
          </p:nvSpPr>
          <p:spPr>
            <a:xfrm>
              <a:off x="4057608" y="4786746"/>
              <a:ext cx="4641128" cy="1015663"/>
            </a:xfrm>
            <a:prstGeom prst="rect">
              <a:avLst/>
            </a:prstGeom>
            <a:noFill/>
          </p:spPr>
          <p:txBody>
            <a:bodyPr wrap="square" rtlCol="0">
              <a:spAutoFit/>
            </a:bodyPr>
            <a:lstStyle/>
            <a:p>
              <a:r>
                <a:rPr lang="vi-VN" sz="2000" b="1" dirty="0">
                  <a:solidFill>
                    <a:srgbClr val="000000"/>
                  </a:solidFill>
                  <a:latin typeface="Open Sans"/>
                </a:rPr>
                <a:t>Đánh giá và hoàn thiện sản phẩm</a:t>
              </a:r>
              <a:r>
                <a:rPr lang="en-US" sz="2000" b="1" dirty="0">
                  <a:solidFill>
                    <a:srgbClr val="000000"/>
                  </a:solidFill>
                  <a:latin typeface="Open Sans"/>
                </a:rPr>
                <a:t>.</a:t>
              </a:r>
              <a:endParaRPr lang="vi-VN" sz="2000" b="1" dirty="0">
                <a:solidFill>
                  <a:srgbClr val="000000"/>
                </a:solidFill>
                <a:latin typeface="Open Sans"/>
              </a:endParaRPr>
            </a:p>
            <a:p>
              <a:endParaRPr lang="vi-VN" sz="2000" b="1" dirty="0">
                <a:solidFill>
                  <a:srgbClr val="000000"/>
                </a:solidFill>
                <a:latin typeface="Open Sans"/>
              </a:endParaRPr>
            </a:p>
            <a:p>
              <a:endParaRPr lang="vi-VN" sz="2000" b="1" dirty="0">
                <a:solidFill>
                  <a:srgbClr val="000000"/>
                </a:solidFill>
                <a:latin typeface="Open Sans"/>
              </a:endParaRPr>
            </a:p>
          </p:txBody>
        </p:sp>
      </p:grpSp>
      <p:cxnSp>
        <p:nvCxnSpPr>
          <p:cNvPr id="26" name="Straight Arrow Connector 25"/>
          <p:cNvCxnSpPr/>
          <p:nvPr/>
        </p:nvCxnSpPr>
        <p:spPr>
          <a:xfrm flipV="1">
            <a:off x="3651012" y="1742494"/>
            <a:ext cx="734987" cy="422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7" idx="2"/>
          </p:cNvCxnSpPr>
          <p:nvPr/>
        </p:nvCxnSpPr>
        <p:spPr>
          <a:xfrm>
            <a:off x="3519623" y="3568199"/>
            <a:ext cx="866376" cy="376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endCxn id="13" idx="2"/>
          </p:cNvCxnSpPr>
          <p:nvPr/>
        </p:nvCxnSpPr>
        <p:spPr>
          <a:xfrm>
            <a:off x="3842771" y="2712604"/>
            <a:ext cx="566199" cy="847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3098703" y="3800734"/>
            <a:ext cx="1144451" cy="1033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rotWithShape="1">
          <a:blip r:embed="rId8"/>
          <a:srcRect l="1401" t="13540" r="5435" b="7197"/>
          <a:stretch/>
        </p:blipFill>
        <p:spPr>
          <a:xfrm>
            <a:off x="1705751" y="1727162"/>
            <a:ext cx="2156347" cy="2129050"/>
          </a:xfrm>
          <a:prstGeom prst="flowChartConnector">
            <a:avLst/>
          </a:prstGeom>
        </p:spPr>
      </p:pic>
    </p:spTree>
    <p:extLst>
      <p:ext uri="{BB962C8B-B14F-4D97-AF65-F5344CB8AC3E}">
        <p14:creationId xmlns:p14="http://schemas.microsoft.com/office/powerpoint/2010/main" val="34440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 3-CL (2).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 3-CL (2).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 3-CL (2).wav"/>
                                        </p:tgtEl>
                                      </p:cMediaNode>
                                    </p:audio>
                                  </p:sub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circle(in)">
                                      <p:cBhvr>
                                        <p:cTn id="66" dur="20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subTnLst>
                                    <p:audio>
                                      <p:cMediaNode>
                                        <p:cTn display="0" masterRel="sameClick">
                                          <p:stCondLst>
                                            <p:cond evt="begin" delay="0">
                                              <p:tn val="69"/>
                                            </p:cond>
                                          </p:stCondLst>
                                          <p:endCondLst>
                                            <p:cond evt="onStopAudio" delay="0">
                                              <p:tgtEl>
                                                <p:sldTgt/>
                                              </p:tgtEl>
                                            </p:cond>
                                          </p:endCondLst>
                                        </p:cTn>
                                        <p:tgtEl>
                                          <p:sndTgt r:embed="rId2" name="Chimes 3-CL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486</Words>
  <Application>Microsoft Office PowerPoint</Application>
  <PresentationFormat>Widescreen</PresentationFormat>
  <Paragraphs>56</Paragraphs>
  <Slides>10</Slides>
  <Notes>1</Notes>
  <HiddenSlides>1</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Arial</vt:lpstr>
      <vt:lpstr>Arial Black</vt:lpstr>
      <vt:lpstr>Calibri</vt:lpstr>
      <vt:lpstr>Calibri Light</vt:lpstr>
      <vt:lpstr>Cambria Math</vt:lpstr>
      <vt:lpstr>Open Sans</vt:lpstr>
      <vt:lpstr>Times New Roman</vt:lpstr>
      <vt:lpstr>1_Office Theme</vt:lpstr>
      <vt:lpstr>2_Office Theme</vt:lpstr>
      <vt:lpstr>Custom Design</vt:lpstr>
      <vt:lpstr>1_Custom Design</vt:lpstr>
      <vt:lpstr>4_Custom Design</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THLK</cp:lastModifiedBy>
  <cp:revision>147</cp:revision>
  <dcterms:created xsi:type="dcterms:W3CDTF">2024-01-27T01:32:52Z</dcterms:created>
  <dcterms:modified xsi:type="dcterms:W3CDTF">2024-10-21T04:10:37Z</dcterms:modified>
</cp:coreProperties>
</file>