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16"/>
  </p:notesMasterIdLst>
  <p:sldIdLst>
    <p:sldId id="267" r:id="rId5"/>
    <p:sldId id="258" r:id="rId6"/>
    <p:sldId id="261" r:id="rId7"/>
    <p:sldId id="357" r:id="rId8"/>
    <p:sldId id="371" r:id="rId9"/>
    <p:sldId id="372" r:id="rId10"/>
    <p:sldId id="373" r:id="rId11"/>
    <p:sldId id="374" r:id="rId12"/>
    <p:sldId id="294" r:id="rId13"/>
    <p:sldId id="375" r:id="rId14"/>
    <p:sldId id="266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9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26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13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40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59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03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3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7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9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44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4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52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3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4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1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5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4EC1A2-E0E9-4DEE-19C5-D619360D62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0"/>
            <a:ext cx="2838152" cy="2838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69785A-4BB0-35C8-6F0D-78B76CE9A0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DD03CF-FCB3-8E9E-FA93-43B23383C0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-19050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6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6.sv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9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F3A161-AB09-19A0-0470-75A170A0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03F6B2-DBA9-12A3-4097-D6E74D64D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297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4"/>
              </a:lnSpc>
            </a:pPr>
            <a:r>
              <a:rPr lang="en-US" sz="15600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="" xmlns:a16="http://schemas.microsoft.com/office/drawing/2014/main" id="{21909817-3CB9-06A6-DD0C-4E4022B23807}"/>
              </a:ext>
            </a:extLst>
          </p:cNvPr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="" xmlns:a16="http://schemas.microsoft.com/office/drawing/2014/main" id="{FCF99DD3-D622-F9EC-AAC8-CE16603FD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87448AF-1AAE-20C8-8ED8-DEC6E5E0C62D}"/>
              </a:ext>
            </a:extLst>
          </p:cNvPr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="" xmlns:a16="http://schemas.microsoft.com/office/drawing/2014/main" id="{F0503A4F-5A0F-27A6-40E3-47D006C2B8BA}"/>
              </a:ext>
            </a:extLst>
          </p:cNvPr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4568B2B-61EB-C4DC-244A-B9FE7621A98A}"/>
              </a:ext>
            </a:extLst>
          </p:cNvPr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D594C1C-E074-E2DF-C2B6-3B992F95D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>
              <a:extLst>
                <a:ext uri="{FF2B5EF4-FFF2-40B4-BE49-F238E27FC236}">
                  <a16:creationId xmlns=""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BE5724-365A-FBF8-EFB5-3C619FB52E51}"/>
              </a:ext>
            </a:extLst>
          </p:cNvPr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A9B1CBE-A4D7-E70C-41A6-85D2FA90194B}"/>
              </a:ext>
            </a:extLst>
          </p:cNvPr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9B8AA68-8AEE-CA7E-B6D6-8F2FE9509A3A}"/>
              </a:ext>
            </a:extLst>
          </p:cNvPr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C50AAD-5943-9B70-883A-E42B4A3855C3}"/>
              </a:ext>
            </a:extLst>
          </p:cNvPr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990600" y="2933700"/>
            <a:ext cx="12124659" cy="65532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71"/>
              <a:ext cx="5628287" cy="537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Hình thành ý tưởng về sản phẩm; Vẽ phác thảo sản phẩm và lựa chọn vật liệu, dụng cụ; Làm sản phẩm mẫu; 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=""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734C91-20C2-F01A-3157-3E9204BF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CCB43C-AA4E-D0CA-EA8D-01737569EDB8}"/>
              </a:ext>
            </a:extLst>
          </p:cNvPr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="" xmlns:a16="http://schemas.microsoft.com/office/drawing/2014/main" id="{5D666EC0-44A4-EC5C-02A0-0CE92C5655DB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="" xmlns:a16="http://schemas.microsoft.com/office/drawing/2014/main" id="{C2AA3367-AB38-39AB-25B1-BEC07D6E68A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D47609-12CA-4B8E-45B9-F5A5A7861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14693C8-4750-4AC3-CF30-9890AEC8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990600" y="2933700"/>
            <a:ext cx="12124659" cy="47244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71"/>
              <a:ext cx="5628287" cy="344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A4.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=""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7001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212</Words>
  <Application>Microsoft Office PowerPoint</Application>
  <PresentationFormat>Custom</PresentationFormat>
  <Paragraphs>17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Georgia</vt:lpstr>
      <vt:lpstr>Pagkaki</vt:lpstr>
      <vt:lpstr>Times New Roman</vt:lpstr>
      <vt:lpstr>UTM Avo</vt:lpstr>
      <vt:lpstr>等线</vt:lpstr>
      <vt:lpstr>等线 Light</vt:lpstr>
      <vt:lpstr>Office Theme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Microsoft</cp:lastModifiedBy>
  <cp:revision>32</cp:revision>
  <dcterms:created xsi:type="dcterms:W3CDTF">2006-08-16T00:00:00Z</dcterms:created>
  <dcterms:modified xsi:type="dcterms:W3CDTF">2025-11-14T03:16:26Z</dcterms:modified>
  <dc:identifier>DAGGBMTwqNQ</dc:identifier>
</cp:coreProperties>
</file>