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Lst>
  <p:notesMasterIdLst>
    <p:notesMasterId r:id="rId10"/>
  </p:notesMasterIdLst>
  <p:sldIdLst>
    <p:sldId id="313" r:id="rId4"/>
    <p:sldId id="257" r:id="rId5"/>
    <p:sldId id="534" r:id="rId6"/>
    <p:sldId id="276" r:id="rId7"/>
    <p:sldId id="316" r:id="rId8"/>
    <p:sldId id="30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F7295-695B-4E53-81DA-40326D66580D}"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59F1-18AB-4BA8-8612-0F3EA877A2AF}" type="slidenum">
              <a:rPr lang="en-US" smtClean="0"/>
              <a:t>‹#›</a:t>
            </a:fld>
            <a:endParaRPr lang="en-US"/>
          </a:p>
        </p:txBody>
      </p:sp>
    </p:spTree>
    <p:extLst>
      <p:ext uri="{BB962C8B-B14F-4D97-AF65-F5344CB8AC3E}">
        <p14:creationId xmlns:p14="http://schemas.microsoft.com/office/powerpoint/2010/main" val="173687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358164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20355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1821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57914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22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87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4160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112856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09180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470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210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8559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03674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7822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388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8374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7679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11229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37003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1872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2629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01114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90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97103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1161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29384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102446"/>
      </p:ext>
    </p:extLst>
  </p:cSld>
  <p:clrMapOvr>
    <a:masterClrMapping/>
  </p:clrMapOvr>
  <p:transition spd="slow"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86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19218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112184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384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309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778453"/>
      </p:ext>
    </p:extLst>
  </p:cSld>
  <p:clrMapOvr>
    <a:masterClrMapping/>
  </p:clrMapOvr>
  <p:transition spd="slow">
    <p:cover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7256062"/>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726690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714479"/>
      </p:ext>
    </p:extLst>
  </p:cSld>
  <p:clrMapOvr>
    <a:masterClrMapping/>
  </p:clrMapOvr>
  <p:transition spd="slow">
    <p:cover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129884"/>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5683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40301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85845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918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25876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pPr/>
              <a:t>2025/11/14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607033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Tree>
    <p:extLst>
      <p:ext uri="{BB962C8B-B14F-4D97-AF65-F5344CB8AC3E}">
        <p14:creationId xmlns:p14="http://schemas.microsoft.com/office/powerpoint/2010/main" val="279056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731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53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4"/>
          <a:stretch>
            <a:fillRect/>
          </a:stretch>
        </p:blipFill>
        <p:spPr>
          <a:xfrm>
            <a:off x="1104415" y="1333831"/>
            <a:ext cx="3485403" cy="1240567"/>
          </a:xfrm>
          <a:prstGeom prst="rect">
            <a:avLst/>
          </a:prstGeom>
        </p:spPr>
      </p:pic>
      <p:pic>
        <p:nvPicPr>
          <p:cNvPr id="13" name="图片 12"/>
          <p:cNvPicPr>
            <a:picLocks noChangeAspect="1"/>
          </p:cNvPicPr>
          <p:nvPr/>
        </p:nvPicPr>
        <p:blipFill>
          <a:blip r:embed="rId5"/>
          <a:stretch>
            <a:fillRect/>
          </a:stretch>
        </p:blipFill>
        <p:spPr>
          <a:xfrm>
            <a:off x="6115224" y="690821"/>
            <a:ext cx="1271250" cy="618750"/>
          </a:xfrm>
          <a:prstGeom prst="rect">
            <a:avLst/>
          </a:prstGeom>
        </p:spPr>
      </p:pic>
      <p:pic>
        <p:nvPicPr>
          <p:cNvPr id="14" name="图片 13"/>
          <p:cNvPicPr>
            <a:picLocks noChangeAspect="1"/>
          </p:cNvPicPr>
          <p:nvPr/>
        </p:nvPicPr>
        <p:blipFill>
          <a:blip r:embed="rId6"/>
          <a:stretch>
            <a:fillRect/>
          </a:stretch>
        </p:blipFill>
        <p:spPr>
          <a:xfrm>
            <a:off x="10267051" y="1922473"/>
            <a:ext cx="1102500" cy="596250"/>
          </a:xfrm>
          <a:prstGeom prst="rect">
            <a:avLst/>
          </a:prstGeom>
        </p:spPr>
      </p:pic>
      <p:pic>
        <p:nvPicPr>
          <p:cNvPr id="15" name="图片 14"/>
          <p:cNvPicPr>
            <a:picLocks noChangeAspect="1"/>
          </p:cNvPicPr>
          <p:nvPr/>
        </p:nvPicPr>
        <p:blipFill>
          <a:blip r:embed="rId7"/>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8"/>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10"/>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11"/>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6261179" y="-1128043"/>
            <a:ext cx="487363" cy="487363"/>
          </a:xfrm>
          <a:prstGeom prst="rect">
            <a:avLst/>
          </a:prstGeom>
        </p:spPr>
      </p:pic>
      <p:pic>
        <p:nvPicPr>
          <p:cNvPr id="5" name="Picture 4">
            <a:extLst>
              <a:ext uri="{FF2B5EF4-FFF2-40B4-BE49-F238E27FC236}">
                <a16:creationId xmlns:a16="http://schemas.microsoft.com/office/drawing/2014/main" xmlns="" id="{DD0DFF4B-BB5D-FDA4-C581-93A3FE6ED7C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14863" y="17430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B26F2DBA-4B02-4A6E-180A-44702BB5D114}"/>
              </a:ext>
            </a:extLst>
          </p:cNvPr>
          <p:cNvPicPr>
            <a:picLocks noChangeAspect="1"/>
          </p:cNvPicPr>
          <p:nvPr/>
        </p:nvPicPr>
        <p:blipFill>
          <a:blip r:embed="rId14"/>
          <a:stretch>
            <a:fillRect/>
          </a:stretch>
        </p:blipFill>
        <p:spPr>
          <a:xfrm>
            <a:off x="3018007" y="2490495"/>
            <a:ext cx="6346486" cy="2353260"/>
          </a:xfrm>
          <a:prstGeom prst="rect">
            <a:avLst/>
          </a:prstGeom>
        </p:spPr>
      </p:pic>
    </p:spTree>
    <p:extLst>
      <p:ext uri="{BB962C8B-B14F-4D97-AF65-F5344CB8AC3E}">
        <p14:creationId xmlns:p14="http://schemas.microsoft.com/office/powerpoint/2010/main" val="12674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par>
                          <p:cTn id="64" fill="hold">
                            <p:stCondLst>
                              <p:cond delay="67474"/>
                            </p:stCondLst>
                            <p:childTnLst>
                              <p:par>
                                <p:cTn id="65" presetID="16" presetClass="entr" presetSubtype="2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8;p4">
            <a:extLst>
              <a:ext uri="{FF2B5EF4-FFF2-40B4-BE49-F238E27FC236}">
                <a16:creationId xmlns:a16="http://schemas.microsoft.com/office/drawing/2014/main" xmlns="" id="{6D212D2E-BEF7-409D-B816-159294F66168}"/>
              </a:ext>
            </a:extLst>
          </p:cNvPr>
          <p:cNvSpPr/>
          <p:nvPr/>
        </p:nvSpPr>
        <p:spPr>
          <a:xfrm>
            <a:off x="0" y="65157"/>
            <a:ext cx="12192000" cy="6908800"/>
          </a:xfrm>
          <a:custGeom>
            <a:avLst/>
            <a:gdLst/>
            <a:ahLst/>
            <a:cxnLst/>
            <a:rect l="l" t="t" r="r" b="b"/>
            <a:pathLst>
              <a:path w="19708022" h="13130470" extrusionOk="0">
                <a:moveTo>
                  <a:pt x="0" y="0"/>
                </a:moveTo>
                <a:lnTo>
                  <a:pt x="19708022" y="0"/>
                </a:lnTo>
                <a:lnTo>
                  <a:pt x="19708022" y="13130470"/>
                </a:lnTo>
                <a:lnTo>
                  <a:pt x="0" y="13130470"/>
                </a:lnTo>
                <a:lnTo>
                  <a:pt x="0" y="0"/>
                </a:lnTo>
                <a:close/>
              </a:path>
            </a:pathLst>
          </a:custGeom>
          <a:blipFill rotWithShape="1">
            <a:blip r:embed="rId2">
              <a:alphaModFix/>
            </a:blip>
            <a:stretch>
              <a:fillRect t="366" r="-7763" b="-27067"/>
            </a:stretch>
          </a:blipFill>
          <a:ln>
            <a:noFill/>
          </a:ln>
        </p:spPr>
        <p:txBody>
          <a:bodyPr/>
          <a:lstStyle/>
          <a:p>
            <a:endParaRPr lang="en-US" sz="1200"/>
          </a:p>
        </p:txBody>
      </p:sp>
      <p:sp>
        <p:nvSpPr>
          <p:cNvPr id="5" name="Rectangle: Rounded Corners 4">
            <a:extLst>
              <a:ext uri="{FF2B5EF4-FFF2-40B4-BE49-F238E27FC236}">
                <a16:creationId xmlns:a16="http://schemas.microsoft.com/office/drawing/2014/main" xmlns="" id="{38248B95-B487-857E-D2CA-429CC60B48D0}"/>
              </a:ext>
            </a:extLst>
          </p:cNvPr>
          <p:cNvSpPr/>
          <p:nvPr/>
        </p:nvSpPr>
        <p:spPr>
          <a:xfrm>
            <a:off x="676276" y="523350"/>
            <a:ext cx="10725150" cy="56774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446">
              <a:defRPr/>
            </a:pP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xmlns="" id="{D7E1D77E-E339-67F3-ABC3-BE611ED1CF7C}"/>
              </a:ext>
            </a:extLst>
          </p:cNvPr>
          <p:cNvSpPr txBox="1"/>
          <p:nvPr/>
        </p:nvSpPr>
        <p:spPr>
          <a:xfrm>
            <a:off x="1854303" y="2172574"/>
            <a:ext cx="9515016" cy="3416320"/>
          </a:xfrm>
          <a:prstGeom prst="rect">
            <a:avLst/>
          </a:prstGeom>
          <a:noFill/>
        </p:spPr>
        <p:txBody>
          <a:bodyPr wrap="square" rtlCol="0">
            <a:spAutoFit/>
          </a:bodyPr>
          <a:lstStyle/>
          <a:p>
            <a:r>
              <a:rPr lang="vi-VN" sz="2400" dirty="0"/>
              <a:t>- Tìm đọc văn bản thông tin về vật thể hoặc hiện tượng trong thế giới tự nhiên (núi, hang động, gió, mưa, ....)</a:t>
            </a:r>
          </a:p>
          <a:p>
            <a:endParaRPr lang="en-US" sz="2400" dirty="0"/>
          </a:p>
          <a:p>
            <a:r>
              <a:rPr lang="vi-VN" sz="2400" dirty="0"/>
              <a:t>- Biết trao đổi, chia sẻ với bạn hoặc người thân về thông tin đã đọc.</a:t>
            </a:r>
          </a:p>
          <a:p>
            <a:endParaRPr lang="en-US" sz="2400" dirty="0"/>
          </a:p>
          <a:p>
            <a:r>
              <a:rPr lang="vi-VN" sz="2400" dirty="0"/>
              <a:t>- Có mong muốn được trải nghiệm và khám phá thể giới xung quanh. Rèn luyện  thói quen đọc sách và </a:t>
            </a:r>
            <a:r>
              <a:rPr lang="vi-VN" sz="2400"/>
              <a:t>biết quan sát, chú ý đến hiện tượng tự nhiên quanh mình</a:t>
            </a:r>
            <a:endParaRPr lang="vi-VN" sz="2400" dirty="0"/>
          </a:p>
        </p:txBody>
      </p:sp>
      <p:pic>
        <p:nvPicPr>
          <p:cNvPr id="8" name="Picture 2" descr="Hình ảnh Phim Hoạt Hình Táo Dễ Thương PNG , Táo, Dễ Thương ...">
            <a:extLst>
              <a:ext uri="{FF2B5EF4-FFF2-40B4-BE49-F238E27FC236}">
                <a16:creationId xmlns:a16="http://schemas.microsoft.com/office/drawing/2014/main" xmlns="" id="{EF7F3B3B-B6C0-C7E0-6759-9924B8396FF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1836831"/>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a:extLst>
              <a:ext uri="{FF2B5EF4-FFF2-40B4-BE49-F238E27FC236}">
                <a16:creationId xmlns:a16="http://schemas.microsoft.com/office/drawing/2014/main" xmlns="" id="{8278F105-AAFD-C772-A7BB-88C9BAEC3DE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46385" y="2924156"/>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09EED126-80D3-459B-0875-974FD0797711}"/>
              </a:ext>
            </a:extLst>
          </p:cNvPr>
          <p:cNvPicPr>
            <a:picLocks noChangeAspect="1"/>
          </p:cNvPicPr>
          <p:nvPr/>
        </p:nvPicPr>
        <p:blipFill>
          <a:blip r:embed="rId5"/>
          <a:stretch>
            <a:fillRect/>
          </a:stretch>
        </p:blipFill>
        <p:spPr>
          <a:xfrm>
            <a:off x="3176917" y="462084"/>
            <a:ext cx="5590517" cy="1609483"/>
          </a:xfrm>
          <a:prstGeom prst="rect">
            <a:avLst/>
          </a:prstGeom>
        </p:spPr>
      </p:pic>
      <p:pic>
        <p:nvPicPr>
          <p:cNvPr id="14" name="Picture 2" descr="Hình ảnh Phim Hoạt Hình Táo Dễ Thương PNG , Táo, Dễ Thương ...">
            <a:extLst>
              <a:ext uri="{FF2B5EF4-FFF2-40B4-BE49-F238E27FC236}">
                <a16:creationId xmlns:a16="http://schemas.microsoft.com/office/drawing/2014/main" xmlns="" id="{D789FD58-99C0-79BB-3299-D7E3698B0A8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4180253"/>
            <a:ext cx="875812" cy="87581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01;p4">
            <a:extLst>
              <a:ext uri="{FF2B5EF4-FFF2-40B4-BE49-F238E27FC236}">
                <a16:creationId xmlns:a16="http://schemas.microsoft.com/office/drawing/2014/main" xmlns="" id="{82CD2A6C-9138-4F8B-ACDB-F5CD6753688D}"/>
              </a:ext>
            </a:extLst>
          </p:cNvPr>
          <p:cNvSpPr/>
          <p:nvPr/>
        </p:nvSpPr>
        <p:spPr>
          <a:xfrm rot="-435543">
            <a:off x="9967961" y="4770028"/>
            <a:ext cx="2225963" cy="2249941"/>
          </a:xfrm>
          <a:custGeom>
            <a:avLst/>
            <a:gdLst/>
            <a:ahLst/>
            <a:cxnLst/>
            <a:rect l="l" t="t" r="r" b="b"/>
            <a:pathLst>
              <a:path w="3106289" h="3082992" extrusionOk="0">
                <a:moveTo>
                  <a:pt x="0" y="0"/>
                </a:moveTo>
                <a:lnTo>
                  <a:pt x="3106289" y="0"/>
                </a:lnTo>
                <a:lnTo>
                  <a:pt x="3106289" y="3082992"/>
                </a:lnTo>
                <a:lnTo>
                  <a:pt x="0" y="3082992"/>
                </a:lnTo>
                <a:lnTo>
                  <a:pt x="0" y="0"/>
                </a:lnTo>
                <a:close/>
              </a:path>
            </a:pathLst>
          </a:custGeom>
          <a:blipFill rotWithShape="1">
            <a:blip r:embed="rId6">
              <a:alphaModFix/>
            </a:blip>
            <a:stretch>
              <a:fillRect/>
            </a:stretch>
          </a:blipFill>
          <a:ln>
            <a:noFill/>
          </a:ln>
        </p:spPr>
        <p:txBody>
          <a:bodyPr/>
          <a:lstStyle/>
          <a:p>
            <a:endParaRPr lang="en-US" sz="1200"/>
          </a:p>
        </p:txBody>
      </p:sp>
      <p:sp>
        <p:nvSpPr>
          <p:cNvPr id="13" name="Google Shape;200;p4">
            <a:extLst>
              <a:ext uri="{FF2B5EF4-FFF2-40B4-BE49-F238E27FC236}">
                <a16:creationId xmlns:a16="http://schemas.microsoft.com/office/drawing/2014/main" xmlns="" id="{F31B9CEE-29FD-45FC-A358-A214144B0F3B}"/>
              </a:ext>
            </a:extLst>
          </p:cNvPr>
          <p:cNvSpPr/>
          <p:nvPr/>
        </p:nvSpPr>
        <p:spPr>
          <a:xfrm>
            <a:off x="-54680" y="46091"/>
            <a:ext cx="2340680" cy="1569984"/>
          </a:xfrm>
          <a:custGeom>
            <a:avLst/>
            <a:gdLst/>
            <a:ahLst/>
            <a:cxnLst/>
            <a:rect l="l" t="t" r="r" b="b"/>
            <a:pathLst>
              <a:path w="10758106" h="8122370" extrusionOk="0">
                <a:moveTo>
                  <a:pt x="0" y="0"/>
                </a:moveTo>
                <a:lnTo>
                  <a:pt x="10758105" y="0"/>
                </a:lnTo>
                <a:lnTo>
                  <a:pt x="10758105" y="8122370"/>
                </a:lnTo>
                <a:lnTo>
                  <a:pt x="0" y="8122370"/>
                </a:lnTo>
                <a:lnTo>
                  <a:pt x="0" y="0"/>
                </a:lnTo>
                <a:close/>
              </a:path>
            </a:pathLst>
          </a:custGeom>
          <a:blipFill rotWithShape="1">
            <a:blip r:embed="rId7">
              <a:alphaModFix/>
            </a:blip>
            <a:stretch>
              <a:fillRect/>
            </a:stretch>
          </a:blipFill>
          <a:ln>
            <a:noFill/>
          </a:ln>
        </p:spPr>
        <p:txBody>
          <a:bodyPr/>
          <a:lstStyle/>
          <a:p>
            <a:endParaRPr lang="en-US" sz="1200"/>
          </a:p>
        </p:txBody>
      </p:sp>
    </p:spTree>
    <p:extLst>
      <p:ext uri="{BB962C8B-B14F-4D97-AF65-F5344CB8AC3E}">
        <p14:creationId xmlns:p14="http://schemas.microsoft.com/office/powerpoint/2010/main" val="31833974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xmlns="" id="{D9196DF7-21B0-0FEC-E7E1-68620DF88930}"/>
              </a:ext>
            </a:extLst>
          </p:cNvPr>
          <p:cNvSpPr txBox="1">
            <a:spLocks/>
          </p:cNvSpPr>
          <p:nvPr/>
        </p:nvSpPr>
        <p:spPr>
          <a:xfrm>
            <a:off x="1703512" y="356135"/>
            <a:ext cx="8712968" cy="7411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phiếu</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sách</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dưới</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đây</a:t>
            </a:r>
            <a:r>
              <a:rPr lang="en-US" sz="4000" noProof="0" dirty="0">
                <a:latin typeface="Calibri" panose="020F0502020204030204" pitchFamily="34" charset="0"/>
                <a:cs typeface="Calibri" panose="020F0502020204030204" pitchFamily="34" charset="0"/>
              </a:rPr>
              <a:t>:</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7" name="Picture 6">
            <a:extLst>
              <a:ext uri="{FF2B5EF4-FFF2-40B4-BE49-F238E27FC236}">
                <a16:creationId xmlns:a16="http://schemas.microsoft.com/office/drawing/2014/main" xmlns="" id="{824C1BD5-BB48-7CD3-713B-5ABB0C20206F}"/>
              </a:ext>
            </a:extLst>
          </p:cNvPr>
          <p:cNvPicPr>
            <a:picLocks noChangeAspect="1"/>
          </p:cNvPicPr>
          <p:nvPr/>
        </p:nvPicPr>
        <p:blipFill>
          <a:blip r:embed="rId3"/>
          <a:stretch>
            <a:fillRect/>
          </a:stretch>
        </p:blipFill>
        <p:spPr>
          <a:xfrm>
            <a:off x="148093" y="1194582"/>
            <a:ext cx="5596613" cy="5383235"/>
          </a:xfrm>
          <a:prstGeom prst="rect">
            <a:avLst/>
          </a:prstGeom>
        </p:spPr>
      </p:pic>
      <p:sp>
        <p:nvSpPr>
          <p:cNvPr id="10" name="Rectangle: Rounded Corners 9">
            <a:extLst>
              <a:ext uri="{FF2B5EF4-FFF2-40B4-BE49-F238E27FC236}">
                <a16:creationId xmlns:a16="http://schemas.microsoft.com/office/drawing/2014/main" xmlns="" id="{A3C344D3-B296-AF5B-3961-848DE1A8AE64}"/>
              </a:ext>
            </a:extLst>
          </p:cNvPr>
          <p:cNvSpPr/>
          <p:nvPr/>
        </p:nvSpPr>
        <p:spPr>
          <a:xfrm>
            <a:off x="5811520" y="1270000"/>
            <a:ext cx="5974080" cy="110744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Châu Anh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Arrow: Curved Right 10">
            <a:extLst>
              <a:ext uri="{FF2B5EF4-FFF2-40B4-BE49-F238E27FC236}">
                <a16:creationId xmlns:a16="http://schemas.microsoft.com/office/drawing/2014/main" xmlns="" id="{AD28B1C0-B959-6EE2-A21C-8935EDBA24A6}"/>
              </a:ext>
            </a:extLst>
          </p:cNvPr>
          <p:cNvSpPr/>
          <p:nvPr/>
        </p:nvSpPr>
        <p:spPr>
          <a:xfrm>
            <a:off x="5648960" y="2367280"/>
            <a:ext cx="619760" cy="6705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xmlns="" id="{276808A2-BF24-0011-0838-5289CB677574}"/>
              </a:ext>
            </a:extLst>
          </p:cNvPr>
          <p:cNvSpPr/>
          <p:nvPr/>
        </p:nvSpPr>
        <p:spPr>
          <a:xfrm>
            <a:off x="6106160" y="3068320"/>
            <a:ext cx="5781040" cy="337312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Ví dụ: </a:t>
            </a:r>
            <a:r>
              <a:rPr lang="vi-VN" sz="2200" dirty="0">
                <a:latin typeface="Cambria" panose="02040503050406030204" pitchFamily="18" charset="0"/>
                <a:ea typeface="Cambria" panose="02040503050406030204" pitchFamily="18" charset="0"/>
              </a:rPr>
              <a:t>Tên bài đọc “ Lợi ích từ núi lửa”;</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thông tin nổi bật về núi lửa; điều ấn tượng nhất về núi lửa:</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Ngày nay có khoảng 500 triệu người dân sinh sống gần các ngọn lúi lửa, trong đó có nhiều thành phố lớn nằm kề các ngọn núi lửa đang hoạt động; Cảm nhận chung về bài viết: Có nhiều thông tin thú vị. Núi lửa không chỉ là thảm hoạ mà còn là một kho báu...)</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38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2C7176-2F51-1748-4B14-B89682804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688" y="0"/>
            <a:ext cx="7193903" cy="5791702"/>
          </a:xfrm>
          <a:prstGeom prst="rect">
            <a:avLst/>
          </a:prstGeom>
        </p:spPr>
      </p:pic>
    </p:spTree>
    <p:extLst>
      <p:ext uri="{BB962C8B-B14F-4D97-AF65-F5344CB8AC3E}">
        <p14:creationId xmlns:p14="http://schemas.microsoft.com/office/powerpoint/2010/main" val="289627848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0F794F-8F2A-4C91-BC03-3F52BB38DB2F}"/>
              </a:ext>
            </a:extLst>
          </p:cNvPr>
          <p:cNvPicPr>
            <a:picLocks noChangeAspect="1"/>
          </p:cNvPicPr>
          <p:nvPr/>
        </p:nvPicPr>
        <p:blipFill>
          <a:blip r:embed="rId3"/>
          <a:stretch>
            <a:fillRect/>
          </a:stretch>
        </p:blipFill>
        <p:spPr>
          <a:xfrm>
            <a:off x="1651631" y="1101706"/>
            <a:ext cx="8888738" cy="3359187"/>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193</Words>
  <Application>Microsoft Office PowerPoint</Application>
  <PresentationFormat>Widescreen</PresentationFormat>
  <Paragraphs>10</Paragraphs>
  <Slides>6</Slides>
  <Notes>1</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vt:i4>
      </vt:variant>
    </vt:vector>
  </HeadingPairs>
  <TitlesOfParts>
    <vt:vector size="20" baseType="lpstr">
      <vt:lpstr>微软雅黑</vt:lpstr>
      <vt:lpstr>宋体</vt:lpstr>
      <vt:lpstr>Arial</vt:lpstr>
      <vt:lpstr>Calibri</vt:lpstr>
      <vt:lpstr>Calibri Light</vt:lpstr>
      <vt:lpstr>Cambria</vt:lpstr>
      <vt:lpstr>Odibee Sans</vt:lpstr>
      <vt:lpstr>华康海报体W12(P)</vt:lpstr>
      <vt:lpstr>汉仪跳跳体简</vt:lpstr>
      <vt:lpstr>等线</vt:lpstr>
      <vt:lpstr>等线 Light</vt:lpstr>
      <vt:lpstr>Office 主题</vt:lpstr>
      <vt:lpstr>www.freeppt7.com</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cp:lastModifiedBy>
  <cp:revision>14</cp:revision>
  <dcterms:created xsi:type="dcterms:W3CDTF">2023-01-29T11:16:43Z</dcterms:created>
  <dcterms:modified xsi:type="dcterms:W3CDTF">2025-11-14T03:19:38Z</dcterms:modified>
</cp:coreProperties>
</file>