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59" r:id="rId6"/>
    <p:sldId id="264" r:id="rId7"/>
    <p:sldId id="267" r:id="rId8"/>
    <p:sldId id="271" r:id="rId9"/>
    <p:sldId id="269" r:id="rId10"/>
    <p:sldId id="270" r:id="rId11"/>
  </p:sldIdLst>
  <p:sldSz cx="12192000" cy="6858000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#9Slide03 BoosterNextFYBlack" charset="0"/>
      <p:regular r:id="rId16"/>
    </p:embeddedFont>
    <p:embeddedFont>
      <p:font typeface="Cambria" pitchFamily="18" charset="0"/>
      <p:regular r:id="rId17"/>
      <p:bold r:id="rId18"/>
      <p:italic r:id="rId19"/>
      <p:boldItalic r:id="rId20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EB8331-7749-F589-82B7-C403245F7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C6CC2D-430E-E2F3-8D56-7EB0E31BB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5589402-6E09-A7CA-41EA-CD741258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E13B22-26B0-0F37-5A55-D25AF6BAA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CEE522B-810B-B5BE-3549-AD7D877F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82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B931C-9C89-3B17-AD4A-57B3A7740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795CB95-CC7A-8895-B4BE-A65262A10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3F172E-7999-E39A-EAEF-7D98D212B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2BA64A-CD3B-8EA0-F891-D33107A3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285FC22-C5CC-156E-616F-381691725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410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4D3337A-5E4B-F225-9807-4C2DE067F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2F6F43C-A104-F3B5-725E-18EEAC33D4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6C20601-209D-3F23-16CB-A69ABB5B9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E9D63D-B245-D924-C38A-05CCB89F2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85E7B9-7D0F-FD2E-8379-34A98540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302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8ED14-9297-DB8E-271B-833FE992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4F1639-4280-4D57-6A48-8CE06D0A2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808136-0E6C-29C1-7654-8E3E6105E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6D7B74-20D0-579B-15A6-CDA35F9B3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6F40ED-F666-0D44-9B6D-2D16A67C8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512864DA-B786-172C-B903-5657CBF525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A3F1AD9E-3BAB-B7DB-7131-A89F437C7257}"/>
              </a:ext>
            </a:extLst>
          </p:cNvPr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50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9DF48-1A74-09D0-A916-4D5F04F9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808A1-CBB4-09BB-C67F-597324DAF6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2F44287-2742-3871-C795-76550AD20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1E682E-46D7-F6A9-7541-176CB8B2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7F8A7-F95A-B857-02D5-A2555872C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190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A7B42C-AC43-30C7-338B-A8FC5E21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8419ED-444E-876C-E8E2-53D168D50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C90DE02-30D3-2137-0939-10D1A7273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512087-A6F6-FD35-3AF5-F36938FBA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ACBACC5-0158-1252-CA14-5221F21EF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218381-75A8-7F44-00BA-ACBE826C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9587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4BFB93-4323-1518-02E5-BF0F0342D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84D28E3-DA74-07D7-D3D8-6AA71B889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DFA307C-E009-58D7-3ACF-369C52DAD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5A2829D-E112-AD8A-0755-50F1E376EA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616BCCA-1677-E8AB-C820-8CBB3FD256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D755D17-503B-58DF-6581-F2C797BB9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32880C9-AAA0-91CB-57E4-DC6CE0E6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839EB99-224C-9532-E0EA-967ED84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070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4EB61D-5B9A-4CE1-DFFA-74F66ACA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6873AF2-13E6-D186-7D63-A76F8F96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ED865E-1215-C119-DFD8-450F14A98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501127E-33D4-8B62-5B1B-D70803E1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13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97160E7-F84C-5CE1-A243-335A5B3BE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F05584-9CA4-2359-BDC5-73518D3E0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F4AB771-50AD-35C5-0481-E49955A15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9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83561B-A00A-90AA-0DCC-F0FB2BBA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07A318-8702-113E-1378-8E45020B9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9D702-EF93-E089-4C90-D55B7721C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B2DA47-853F-8E02-F9DE-EBE68AF40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712BB19-62C2-CB45-77A8-98BD04D2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A32A245-F9F5-F905-46EE-72A72E943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83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D75C6C-8131-A6C5-CFB2-4F8FC8C3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6B93B2-EA4A-7317-8048-98C3917DD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871BE5-E4DD-FD1D-CBC3-0172D8C5C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C346FED-A1EE-C10A-7B23-73B48D82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EB6B6D2-7FCB-9A3F-DDAC-9E8991ED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C671C2C-8F14-1F70-B08D-22E46851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6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8D45F67-3AC3-4CEE-F160-642B2FC5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380E879-250E-E5EC-9530-AAD7477DD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48C658-B15C-4E04-9C08-853486442F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10/12/2025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7D7CA9-4D99-7DCB-D464-D40C4093E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73ADF1-32E8-D8FF-4FC1-63C9CD89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0E3048EA-793D-7147-6F17-08143D544A5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6826" y="105368"/>
            <a:ext cx="1548251" cy="154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6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F2EABB2-F7F2-1453-3D0E-02BA4DF1D3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>
            <a:extLst>
              <a:ext uri="{FF2B5EF4-FFF2-40B4-BE49-F238E27FC236}">
                <a16:creationId xmlns:a16="http://schemas.microsoft.com/office/drawing/2014/main" xmlns="" id="{0FD64D7A-B76B-75FE-368C-0332FB7FF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>
            <a:extLst>
              <a:ext uri="{FF2B5EF4-FFF2-40B4-BE49-F238E27FC236}">
                <a16:creationId xmlns:a16="http://schemas.microsoft.com/office/drawing/2014/main" xmlns="" id="{9A8907B7-9218-EB68-3523-3CA3BAD82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>
            <a:extLst>
              <a:ext uri="{FF2B5EF4-FFF2-40B4-BE49-F238E27FC236}">
                <a16:creationId xmlns:a16="http://schemas.microsoft.com/office/drawing/2014/main" xmlns="" id="{DAD90BA6-05B0-D07D-99D1-29D1707D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CE8B-EB99-F355-73E1-4F15879FF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5AD6575-C788-2690-6F4A-DE978322C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A4A0CBB6-3EF4-5295-599E-37D21FEB42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1187A2-72CF-4DC3-B0C5-FE86EE512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39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82713B13-E551-9261-3A0A-F07F538A992A}"/>
              </a:ext>
            </a:extLst>
          </p:cNvPr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xmlns="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xmlns="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68FB5457-0C94-15A7-A41C-C006C2D84E51}"/>
                </a:ext>
              </a:extLst>
            </p:cNvPr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3C9FD3A-8193-71B3-BA21-ED93DF7460F8}"/>
              </a:ext>
            </a:extLst>
          </p:cNvPr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C9A52B25-2A05-4963-39FA-3D6071589EF4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CBDE50A4-C6B0-EBCB-0165-F1C7C6BD0E5C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>
                  <a:extLst>
                    <a:ext uri="{FF2B5EF4-FFF2-40B4-BE49-F238E27FC236}">
                      <a16:creationId xmlns:a16="http://schemas.microsoft.com/office/drawing/2014/main" xmlns="" id="{3685C69B-F803-6425-A066-AD22726A6499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>
                  <a:extLst>
                    <a:ext uri="{FF2B5EF4-FFF2-40B4-BE49-F238E27FC236}">
                      <a16:creationId xmlns:a16="http://schemas.microsoft.com/office/drawing/2014/main" xmlns="" id="{555B9C26-801F-8B6E-845B-9EF4A46AC6E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A906AFC0-BE84-3941-F4E1-7925D82A9A73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3B571004-13B3-BB1A-961F-3E5A24354FB5}"/>
                </a:ext>
              </a:extLst>
            </p:cNvPr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464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C2294CDA-3BDF-8493-80FD-98F9A9F319CE}"/>
              </a:ext>
            </a:extLst>
          </p:cNvPr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B6C2FA-9AB5-5C0B-4C88-2935405DE449}"/>
              </a:ext>
            </a:extLst>
          </p:cNvPr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457D45E-3E71-3476-F9B8-B83C308728EF}"/>
              </a:ext>
            </a:extLst>
          </p:cNvPr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6CD07AA9-1AE0-8099-7FDA-CE2A94486E95}"/>
                </a:ext>
              </a:extLst>
            </p:cNvPr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14F1677-0375-019A-AE3A-913040718EC5}"/>
                  </a:ext>
                </a:extLst>
              </p:cNvPr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>
                  <a:extLst>
                    <a:ext uri="{FF2B5EF4-FFF2-40B4-BE49-F238E27FC236}">
                      <a16:creationId xmlns:a16="http://schemas.microsoft.com/office/drawing/2014/main" xmlns="" id="{E1C32DDE-8205-F588-9699-FC9AAED0E121}"/>
                    </a:ext>
                  </a:extLst>
                </p:cNvPr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>
                  <a:extLst>
                    <a:ext uri="{FF2B5EF4-FFF2-40B4-BE49-F238E27FC236}">
                      <a16:creationId xmlns:a16="http://schemas.microsoft.com/office/drawing/2014/main" xmlns="" id="{193434C0-C729-A256-00EA-019E968C3138}"/>
                    </a:ext>
                  </a:extLst>
                </p:cNvPr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xmlns="" id="{D9FD70D8-06BF-33D7-2467-0B7930755B04}"/>
                  </a:ext>
                </a:extLst>
              </p:cNvPr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38C56DB-FFCB-F83F-4497-688A18F34A36}"/>
                </a:ext>
              </a:extLst>
            </p:cNvPr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5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A7E462-7A9D-1A5E-1D65-D4B84711B6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D85DB47-B811-3F41-2229-B4A0816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>
            <a:extLst>
              <a:ext uri="{FF2B5EF4-FFF2-40B4-BE49-F238E27FC236}">
                <a16:creationId xmlns:a16="http://schemas.microsoft.com/office/drawing/2014/main" xmlns="" id="{232B7026-C080-5F11-2E19-23F64CCF9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0C61A06-46F8-0438-0273-87AD214F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1D7873D-2EC3-ECD3-8497-626241C0B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C52476D0-0B59-10F9-AC31-98CF6F5F51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9D7BEF0-64B2-FBC1-9C9A-754E691C0908}"/>
              </a:ext>
            </a:extLst>
          </p:cNvPr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F35878-158B-94BA-953C-06A5AABDCD75}"/>
              </a:ext>
            </a:extLst>
          </p:cNvPr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2CFA731-84C3-7311-F099-D64CA31826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638788"/>
              </p:ext>
            </p:extLst>
          </p:nvPr>
        </p:nvGraphicFramePr>
        <p:xfrm>
          <a:off x="3352800" y="3266662"/>
          <a:ext cx="5750560" cy="317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xmlns="" val="402337929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9853825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2990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59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4F8194-DDB2-9792-A7F6-BA599657B09F}"/>
              </a:ext>
            </a:extLst>
          </p:cNvPr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xmlns="" id="{A906717B-F754-5759-7027-3D16A6D7A044}"/>
                </a:ext>
              </a:extLst>
            </p:cNvPr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>
            <a:extLst>
              <a:ext uri="{FF2B5EF4-FFF2-40B4-BE49-F238E27FC236}">
                <a16:creationId xmlns:a16="http://schemas.microsoft.com/office/drawing/2014/main" xmlns="" id="{6F01AA93-DBE3-B400-5DC6-CB21C199C9A7}"/>
              </a:ext>
            </a:extLst>
          </p:cNvPr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>
            <a:extLst>
              <a:ext uri="{FF2B5EF4-FFF2-40B4-BE49-F238E27FC236}">
                <a16:creationId xmlns:a16="http://schemas.microsoft.com/office/drawing/2014/main" xmlns="" id="{5F423AD0-0904-CB00-4D59-9D8898FAEF9B}"/>
              </a:ext>
            </a:extLst>
          </p:cNvPr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9EB60C-ADCD-A7D5-34E3-6F16F490EF11}"/>
              </a:ext>
            </a:extLst>
          </p:cNvPr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5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54F8194-DDB2-9792-A7F6-BA599657B09F}"/>
              </a:ext>
            </a:extLst>
          </p:cNvPr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>
              <a:extLst>
                <a:ext uri="{FF2B5EF4-FFF2-40B4-BE49-F238E27FC236}">
                  <a16:creationId xmlns:a16="http://schemas.microsoft.com/office/drawing/2014/main" xmlns="" id="{A906717B-F754-5759-7027-3D16A6D7A044}"/>
                </a:ext>
              </a:extLst>
            </p:cNvPr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B61B0CD6-4547-A8CB-6D10-F7C09968D310}"/>
                </a:ext>
              </a:extLst>
            </p:cNvPr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>
            <a:extLst>
              <a:ext uri="{FF2B5EF4-FFF2-40B4-BE49-F238E27FC236}">
                <a16:creationId xmlns:a16="http://schemas.microsoft.com/office/drawing/2014/main" xmlns="" id="{11644219-B45C-712C-D278-537AC1AB0C95}"/>
              </a:ext>
            </a:extLst>
          </p:cNvPr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1B6900-6BA8-CFBD-F9E0-EDD089552A49}"/>
              </a:ext>
            </a:extLst>
          </p:cNvPr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>
            <a:extLst>
              <a:ext uri="{FF2B5EF4-FFF2-40B4-BE49-F238E27FC236}">
                <a16:creationId xmlns:a16="http://schemas.microsoft.com/office/drawing/2014/main" xmlns="" id="{A4D3AD3D-3C56-A8A3-A3EA-705A90CA2B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0457FA1-ED27-87EC-48D9-1311F5B3E3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08BC79-ABB9-8E89-7EF3-64F038CAB0DC}"/>
              </a:ext>
            </a:extLst>
          </p:cNvPr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6719AE85-052C-098F-7089-413794D14360}"/>
                </a:ext>
              </a:extLst>
            </p:cNvPr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xmlns="" id="{9BB061B6-FAE2-3291-5B55-15466D17C4DF}"/>
                </a:ext>
              </a:extLst>
            </p:cNvPr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>
            <a:extLst>
              <a:ext uri="{FF2B5EF4-FFF2-40B4-BE49-F238E27FC236}">
                <a16:creationId xmlns:a16="http://schemas.microsoft.com/office/drawing/2014/main" xmlns="" id="{12973D0B-D7A7-DC89-B71C-48340A632F09}"/>
              </a:ext>
            </a:extLst>
          </p:cNvPr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175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232</Words>
  <Application>Microsoft Office PowerPoint</Application>
  <PresentationFormat>Custom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MS Mincho</vt:lpstr>
      <vt:lpstr>Times New Roman</vt:lpstr>
      <vt:lpstr>Aptos</vt:lpstr>
      <vt:lpstr>Calibri</vt:lpstr>
      <vt:lpstr>Aptos Display</vt:lpstr>
      <vt:lpstr>#9Slide03 BoosterNextFYBlack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Techsi.vn</cp:lastModifiedBy>
  <cp:revision>8</cp:revision>
  <dcterms:created xsi:type="dcterms:W3CDTF">2024-08-14T06:45:03Z</dcterms:created>
  <dcterms:modified xsi:type="dcterms:W3CDTF">2025-12-10T09:29:40Z</dcterms:modified>
</cp:coreProperties>
</file>