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25" r:id="rId3"/>
    <p:sldId id="326" r:id="rId4"/>
    <p:sldId id="337" r:id="rId5"/>
    <p:sldId id="338" r:id="rId6"/>
    <p:sldId id="339" r:id="rId7"/>
    <p:sldId id="332" r:id="rId8"/>
    <p:sldId id="336" r:id="rId9"/>
    <p:sldId id="334" r:id="rId10"/>
    <p:sldId id="335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70" d="100"/>
          <a:sy n="70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2.emf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3.emf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93807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Nặn đồ chơi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428" y="523988"/>
            <a:ext cx="1010362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661094" y="1586974"/>
            <a:ext cx="77361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đ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uốn l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quanh s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 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043901" y="1668552"/>
            <a:ext cx="9888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964141" y="1697727"/>
            <a:ext cx="72977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204420" y="1693310"/>
            <a:ext cx="72977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1095" y="3622727"/>
            <a:ext cx="98609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Hoa 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v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mình đón ánh mặt trời.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074381" y="3721726"/>
            <a:ext cx="9888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4621476" y="3715694"/>
            <a:ext cx="72977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401131" y="3715694"/>
            <a:ext cx="9888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40799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22951" y="5899634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1" y="989144"/>
            <a:ext cx="11105479" cy="465491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79760" y="1175843"/>
            <a:ext cx="303192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Nặn đồ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033" y="1675356"/>
            <a:ext cx="45912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đồ </a:t>
            </a:r>
            <a:r>
              <a:rPr lang="vi-VN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εΠ. </a:t>
            </a:r>
            <a:endParaRPr lang="vi-VN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</a:t>
            </a:r>
            <a:r>
              <a:rPr lang="vi-VN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jắt.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12066" y="3583835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Ǉrầu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9760" y="2422519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2319" y="5260264"/>
            <a:ext cx="1181645" cy="163263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đồ chơi bé đã tặng?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53989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na, quả thị, cối giã trầu.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 để tặng cho những ai?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 để tặng mẹ, tặng cha, tặng bà.</a:t>
            </a:r>
          </a:p>
        </p:txBody>
      </p:sp>
    </p:spTree>
    <p:extLst>
      <p:ext uri="{BB962C8B-B14F-4D97-AF65-F5344CB8AC3E}">
        <p14:creationId xmlns:p14="http://schemas.microsoft.com/office/powerpoint/2010/main" val="31521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xoe, giã trầu, thích chí, vẫy đuôi, vểnh râu,...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tên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29789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7365" y="119402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21013" y="253295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07365" y="187034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wặn đồ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εΠ. 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08335" y="319580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jắt.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1957" y="452690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21013" y="52193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21013" y="587205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21013" y="652530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78340" y="4389790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937396" y="4980815"/>
            <a:ext cx="3898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wặn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937396" y="612536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Ǉrầu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937396" y="555308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44133" y="473954"/>
            <a:ext cx="607375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viết: </a:t>
            </a:r>
            <a:r>
              <a:rPr lang="vi-VN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</a:t>
            </a:r>
            <a:r>
              <a:rPr lang="el-GR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869" y="384496"/>
            <a:ext cx="1149255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Ghép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với các tiếng sau để tạo thành từ ngữ đúng.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Viết 3 từ ngữ vào vở.</a:t>
            </a:r>
          </a:p>
        </p:txBody>
      </p:sp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227" y="5013366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t="34166" r="26588" b="28333"/>
          <a:stretch/>
        </p:blipFill>
        <p:spPr bwMode="auto">
          <a:xfrm>
            <a:off x="3435491" y="1366172"/>
            <a:ext cx="4983480" cy="23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44078" y="4071353"/>
            <a:ext cx="2041908" cy="1385475"/>
            <a:chOff x="2704097" y="4161885"/>
            <a:chExt cx="2041908" cy="1385475"/>
          </a:xfrm>
        </p:grpSpPr>
        <p:pic>
          <p:nvPicPr>
            <p:cNvPr id="15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26732" y="4546877"/>
              <a:ext cx="162411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cặp da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35491" y="4071353"/>
            <a:ext cx="2340343" cy="1385475"/>
            <a:chOff x="2704097" y="4161885"/>
            <a:chExt cx="2340343" cy="1385475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 cầm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77399" y="4083491"/>
            <a:ext cx="2160112" cy="1393978"/>
            <a:chOff x="2704097" y="4161885"/>
            <a:chExt cx="2340343" cy="1385475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da dẻ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62059" y="3931920"/>
            <a:ext cx="1980204" cy="1524908"/>
            <a:chOff x="2704097" y="4161885"/>
            <a:chExt cx="2041908" cy="1385475"/>
          </a:xfrm>
        </p:grpSpPr>
        <p:pic>
          <p:nvPicPr>
            <p:cNvPr id="24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26732" y="4546877"/>
              <a:ext cx="1410539" cy="55921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 vị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97871" y="3896662"/>
            <a:ext cx="2367283" cy="1533479"/>
            <a:chOff x="2704097" y="4161885"/>
            <a:chExt cx="2340343" cy="1385475"/>
          </a:xfrm>
        </p:grpSpPr>
        <p:pic>
          <p:nvPicPr>
            <p:cNvPr id="2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1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7454" y="4331333"/>
            <a:ext cx="41547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cưa lửa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38751" r="13294" b="28541"/>
          <a:stretch/>
        </p:blipFill>
        <p:spPr bwMode="auto">
          <a:xfrm>
            <a:off x="6771838" y="1779629"/>
            <a:ext cx="423672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38751" r="49764" b="28541"/>
          <a:stretch/>
        </p:blipFill>
        <p:spPr bwMode="auto">
          <a:xfrm>
            <a:off x="1295400" y="1779629"/>
            <a:ext cx="448056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4935" y="862502"/>
            <a:ext cx="63797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69" y="354016"/>
            <a:ext cx="33622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9286" y="4331332"/>
            <a:ext cx="19842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23420" y="4453424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130700" y="4487104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17" grpId="0"/>
      <p:bldP spid="18" grpId="0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545</Words>
  <Application>Microsoft Office PowerPoint</Application>
  <PresentationFormat>Widescreen</PresentationFormat>
  <Paragraphs>87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User</cp:lastModifiedBy>
  <cp:revision>186</cp:revision>
  <dcterms:created xsi:type="dcterms:W3CDTF">2021-06-02T14:23:54Z</dcterms:created>
  <dcterms:modified xsi:type="dcterms:W3CDTF">2023-11-30T01:38:16Z</dcterms:modified>
</cp:coreProperties>
</file>