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6" r:id="rId4"/>
    <p:sldId id="264" r:id="rId5"/>
    <p:sldId id="283" r:id="rId6"/>
    <p:sldId id="284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>
        <p:scale>
          <a:sx n="59" d="100"/>
          <a:sy n="59" d="100"/>
        </p:scale>
        <p:origin x="-74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=""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=""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=""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=""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=""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=""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=""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=""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=""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=""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=""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8171" y="2080798"/>
            <a:ext cx="575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VIẾT ĐOẠN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454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 11</a:t>
            </a:r>
          </a:p>
          <a:p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=""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187293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HS.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3-4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86680" y="4306457"/>
            <a:ext cx="1085297" cy="714672"/>
            <a:chOff x="8317164" y="2100522"/>
            <a:chExt cx="1772914" cy="13930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19" name="图片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21" name="图片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83074" y="192466"/>
            <a:ext cx="10777433" cy="1138773"/>
            <a:chOff x="238537" y="232458"/>
            <a:chExt cx="10777433" cy="1138773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Kể tên một số hoạt động của học sinh trong </a:t>
              </a:r>
            </a:p>
            <a:p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giờ ra chơi.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4" t="24561" r="24830" b="22807"/>
          <a:stretch/>
        </p:blipFill>
        <p:spPr bwMode="auto">
          <a:xfrm>
            <a:off x="1286903" y="1331239"/>
            <a:ext cx="9846318" cy="35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xmlns="" id="{0075BCBC-178F-47D8-8F71-BE8869BC76D2}"/>
              </a:ext>
            </a:extLst>
          </p:cNvPr>
          <p:cNvSpPr/>
          <p:nvPr/>
        </p:nvSpPr>
        <p:spPr>
          <a:xfrm>
            <a:off x="839730" y="4901677"/>
            <a:ext cx="10293491" cy="2048510"/>
          </a:xfrm>
          <a:prstGeom prst="clou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đá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cầu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nhảy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dây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ô,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trốn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tìm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đuổi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bắt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Viết 3-4 câu kể về một giờ ra chơi ở trường em.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DBBDE164-1F05-4C3B-9150-AA03A765B050}"/>
              </a:ext>
            </a:extLst>
          </p:cNvPr>
          <p:cNvSpPr/>
          <p:nvPr/>
        </p:nvSpPr>
        <p:spPr>
          <a:xfrm>
            <a:off x="1409065" y="1612900"/>
            <a:ext cx="9717405" cy="414845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báo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giờ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ra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ùa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ra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đàn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tổ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chốc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trường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rộn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mấy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trăm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sinh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đang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tung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chạy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nhảy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đùa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chạy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tan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bầu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yên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đùa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chạy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nhảy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ở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ghế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truyện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cùng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nhau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chuyện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vui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vẻ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Giờ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qua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nhanh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Tuy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bổ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ích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541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=""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=""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=""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=""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=""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=""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=""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=""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=""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=""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=""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218</Words>
  <Application>Microsoft Office PowerPoint</Application>
  <PresentationFormat>Custom</PresentationFormat>
  <Paragraphs>16</Paragraphs>
  <Slides>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7U010221</cp:lastModifiedBy>
  <cp:revision>197</cp:revision>
  <dcterms:created xsi:type="dcterms:W3CDTF">2021-05-29T04:05:18Z</dcterms:created>
  <dcterms:modified xsi:type="dcterms:W3CDTF">2021-07-10T07:25:37Z</dcterms:modified>
</cp:coreProperties>
</file>