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16" r:id="rId3"/>
    <p:sldId id="317" r:id="rId4"/>
    <p:sldId id="325" r:id="rId5"/>
    <p:sldId id="326" r:id="rId6"/>
    <p:sldId id="323" r:id="rId7"/>
    <p:sldId id="318" r:id="rId8"/>
    <p:sldId id="322" r:id="rId9"/>
    <p:sldId id="321" r:id="rId10"/>
    <p:sldId id="327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0" d="100"/>
          <a:sy n="70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luyến,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tựu 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30388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 và đầu mỗi câu.</a:t>
            </a: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905" y="1593139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2014" y="2290485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523" y="2966129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5126" y="405525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973" y="1339002"/>
            <a:ext cx="689560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Nghe- viết: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6440" y="4744546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7032" y="-3762"/>
            <a:ext cx="943800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ngày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 11 năm 2024</a:t>
            </a:r>
          </a:p>
        </p:txBody>
      </p:sp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37547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ấc 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 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204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98910" y="2276922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03489" y="2760547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593</Words>
  <Application>Microsoft Office PowerPoint</Application>
  <PresentationFormat>Widescreen</PresentationFormat>
  <Paragraphs>72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154</cp:revision>
  <dcterms:created xsi:type="dcterms:W3CDTF">2021-06-02T14:23:54Z</dcterms:created>
  <dcterms:modified xsi:type="dcterms:W3CDTF">2024-11-21T02:14:21Z</dcterms:modified>
</cp:coreProperties>
</file>