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256" r:id="rId3"/>
    <p:sldId id="273" r:id="rId4"/>
    <p:sldId id="272" r:id="rId5"/>
    <p:sldId id="268" r:id="rId6"/>
    <p:sldId id="257" r:id="rId7"/>
    <p:sldId id="271" r:id="rId8"/>
    <p:sldId id="260" r:id="rId9"/>
    <p:sldId id="266" r:id="rId10"/>
    <p:sldId id="267" r:id="rId11"/>
  </p:sldIdLst>
  <p:sldSz cx="15636875" cy="9236075"/>
  <p:notesSz cx="6858000" cy="9144000"/>
  <p:defaultTextStyle>
    <a:defPPr>
      <a:defRPr lang="en-US"/>
    </a:defPPr>
    <a:lvl1pPr marL="0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9">
          <p15:clr>
            <a:srgbClr val="A4A3A4"/>
          </p15:clr>
        </p15:guide>
        <p15:guide id="2" pos="4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70" y="62"/>
      </p:cViewPr>
      <p:guideLst>
        <p:guide orient="horz" pos="2909"/>
        <p:guide pos="4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714" indent="0" algn="ctr">
              <a:buNone/>
              <a:defRPr sz="2600"/>
            </a:lvl2pPr>
            <a:lvl3pPr marL="1193431" indent="0" algn="ctr">
              <a:buNone/>
              <a:defRPr sz="2400"/>
            </a:lvl3pPr>
            <a:lvl4pPr marL="1790147" indent="0" algn="ctr">
              <a:buNone/>
              <a:defRPr sz="2100"/>
            </a:lvl4pPr>
            <a:lvl5pPr marL="2386861" indent="0" algn="ctr">
              <a:buNone/>
              <a:defRPr sz="2100"/>
            </a:lvl5pPr>
            <a:lvl6pPr marL="2983578" indent="0" algn="ctr">
              <a:buNone/>
              <a:defRPr sz="2100"/>
            </a:lvl6pPr>
            <a:lvl7pPr marL="3580293" indent="0" algn="ctr">
              <a:buNone/>
              <a:defRPr sz="2100"/>
            </a:lvl7pPr>
            <a:lvl8pPr marL="4177009" indent="0" algn="ctr">
              <a:buNone/>
              <a:defRPr sz="2100"/>
            </a:lvl8pPr>
            <a:lvl9pPr marL="4773725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4"/>
            <a:ext cx="3090438" cy="2249627"/>
          </a:xfrm>
          <a:prstGeom prst="rect">
            <a:avLst/>
          </a:prstGeom>
        </p:spPr>
        <p:txBody>
          <a:bodyPr spcFirstLastPara="1" wrap="square" lIns="119324" tIns="119324" rIns="119324" bIns="11932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817" indent="0" algn="ctr">
              <a:buNone/>
              <a:defRPr sz="2600"/>
            </a:lvl2pPr>
            <a:lvl3pPr marL="1193636" indent="0" algn="ctr">
              <a:buNone/>
              <a:defRPr sz="2400"/>
            </a:lvl3pPr>
            <a:lvl4pPr marL="1790454" indent="0" algn="ctr">
              <a:buNone/>
              <a:defRPr sz="2100"/>
            </a:lvl4pPr>
            <a:lvl5pPr marL="2387271" indent="0" algn="ctr">
              <a:buNone/>
              <a:defRPr sz="2100"/>
            </a:lvl5pPr>
            <a:lvl6pPr marL="2984090" indent="0" algn="ctr">
              <a:buNone/>
              <a:defRPr sz="2100"/>
            </a:lvl6pPr>
            <a:lvl7pPr marL="3580908" indent="0" algn="ctr">
              <a:buNone/>
              <a:defRPr sz="2100"/>
            </a:lvl7pPr>
            <a:lvl8pPr marL="4177725" indent="0" algn="ctr">
              <a:buNone/>
              <a:defRPr sz="2100"/>
            </a:lvl8pPr>
            <a:lvl9pPr marL="4774544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13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01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2" y="6180904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81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6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4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2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0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9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45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71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66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53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48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4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25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817" indent="0">
              <a:buNone/>
              <a:defRPr sz="3700"/>
            </a:lvl2pPr>
            <a:lvl3pPr marL="1193636" indent="0">
              <a:buNone/>
              <a:defRPr sz="3100"/>
            </a:lvl3pPr>
            <a:lvl4pPr marL="1790454" indent="0">
              <a:buNone/>
              <a:defRPr sz="2600"/>
            </a:lvl4pPr>
            <a:lvl5pPr marL="2387271" indent="0">
              <a:buNone/>
              <a:defRPr sz="2600"/>
            </a:lvl5pPr>
            <a:lvl6pPr marL="2984090" indent="0">
              <a:buNone/>
              <a:defRPr sz="2600"/>
            </a:lvl6pPr>
            <a:lvl7pPr marL="3580908" indent="0">
              <a:buNone/>
              <a:defRPr sz="2600"/>
            </a:lvl7pPr>
            <a:lvl8pPr marL="4177725" indent="0">
              <a:buNone/>
              <a:defRPr sz="2600"/>
            </a:lvl8pPr>
            <a:lvl9pPr marL="4774544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52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18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2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92" y="6180905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71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4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1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68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35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2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0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3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714" indent="0">
              <a:buNone/>
              <a:defRPr sz="3700"/>
            </a:lvl2pPr>
            <a:lvl3pPr marL="1193431" indent="0">
              <a:buNone/>
              <a:defRPr sz="3100"/>
            </a:lvl3pPr>
            <a:lvl4pPr marL="1790147" indent="0">
              <a:buNone/>
              <a:defRPr sz="2600"/>
            </a:lvl4pPr>
            <a:lvl5pPr marL="2386861" indent="0">
              <a:buNone/>
              <a:defRPr sz="2600"/>
            </a:lvl5pPr>
            <a:lvl6pPr marL="2983578" indent="0">
              <a:buNone/>
              <a:defRPr sz="2600"/>
            </a:lvl6pPr>
            <a:lvl7pPr marL="3580293" indent="0">
              <a:buNone/>
              <a:defRPr sz="2600"/>
            </a:lvl7pPr>
            <a:lvl8pPr marL="4177009" indent="0">
              <a:buNone/>
              <a:defRPr sz="2600"/>
            </a:lvl8pPr>
            <a:lvl9pPr marL="4773725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77"/>
            <a:ext cx="5277445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19343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358" indent="-298358" algn="l" defTabSz="119343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07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1789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504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221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1936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8650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5367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08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714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43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147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86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578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293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009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725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63" tIns="59682" rIns="119363" bIns="596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63" tIns="59682" rIns="119363" bIns="5968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5"/>
            <a:ext cx="5277445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8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193636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09" indent="-298409" algn="l" defTabSz="1193636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22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04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862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681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2499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31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13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953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817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636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45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271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09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908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725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454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2"/>
            <a:ext cx="15636875" cy="2784924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518169" y="792930"/>
            <a:ext cx="2867817" cy="4250667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2165546" y="876559"/>
            <a:ext cx="2587414" cy="271694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42" tIns="59671" rIns="119342" bIns="59671"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622510" y="1187840"/>
            <a:ext cx="1673489" cy="211395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altLang="zh-CN" sz="6300" b="1" dirty="0" err="1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63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altLang="zh-CN" sz="63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26</a:t>
            </a:r>
            <a:endParaRPr lang="zh-CN" altLang="en-US" sz="6300" b="1" dirty="0">
              <a:solidFill>
                <a:schemeClr val="bg1"/>
              </a:solidFill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6511818" y="1839598"/>
            <a:ext cx="4906361" cy="1243503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71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3850"/>
            <a:ext cx="15636875" cy="1006052"/>
          </a:xfrm>
          <a:prstGeom prst="rect">
            <a:avLst/>
          </a:prstGeom>
        </p:spPr>
      </p:pic>
      <p:sp>
        <p:nvSpPr>
          <p:cNvPr id="19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4295999" y="4736027"/>
            <a:ext cx="9972528" cy="121311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Em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mang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về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thương</a:t>
            </a:r>
            <a:endParaRPr lang="zh-CN" altLang="en-US" sz="71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7" y="-2032326"/>
            <a:ext cx="11606787" cy="10023285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63E1EB0B-1977-4295-A955-9601CE75B5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t="5233" r="25224" b="13079"/>
          <a:stretch/>
        </p:blipFill>
        <p:spPr>
          <a:xfrm>
            <a:off x="9596169" y="2876976"/>
            <a:ext cx="5496380" cy="6235324"/>
          </a:xfrm>
          <a:prstGeom prst="rect">
            <a:avLst/>
          </a:prstGeom>
        </p:spPr>
      </p:pic>
      <p:sp>
        <p:nvSpPr>
          <p:cNvPr id="4" name="矩形 7">
            <a:extLst>
              <a:ext uri="{FF2B5EF4-FFF2-40B4-BE49-F238E27FC236}">
                <a16:creationId xmlns:a16="http://schemas.microsoft.com/office/drawing/2014/main" id="{14FAFE21-AA2A-4F70-9672-140718BA80EC}"/>
              </a:ext>
            </a:extLst>
          </p:cNvPr>
          <p:cNvSpPr/>
          <p:nvPr/>
        </p:nvSpPr>
        <p:spPr>
          <a:xfrm>
            <a:off x="3392936" y="3148714"/>
            <a:ext cx="4773611" cy="1255797"/>
          </a:xfrm>
          <a:prstGeom prst="rect">
            <a:avLst/>
          </a:prstGeom>
        </p:spPr>
        <p:txBody>
          <a:bodyPr wrap="square" lIns="119384" tIns="59692" rIns="119384" bIns="59692">
            <a:spAutoFit/>
          </a:bodyPr>
          <a:lstStyle/>
          <a:p>
            <a:pPr algn="ctr" defTabSz="538886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5700" kern="0" dirty="0" err="1">
                <a:solidFill>
                  <a:srgbClr val="FF0000"/>
                </a:solidFill>
                <a:latin typeface="iCiel Cadena" panose="02000503000000020004" pitchFamily="2" charset="0"/>
                <a:ea typeface="Yu Gothic UI Semilight" panose="020B0400000000000000" pitchFamily="34" charset="-128"/>
                <a:cs typeface="Lato Regular"/>
                <a:sym typeface="Lato Regular"/>
              </a:rPr>
              <a:t>Khởi</a:t>
            </a:r>
            <a:r>
              <a:rPr lang="en-US" altLang="zh-CN" sz="5700" kern="0" dirty="0">
                <a:solidFill>
                  <a:srgbClr val="FF0000"/>
                </a:solidFill>
                <a:latin typeface="iCiel Cadena" panose="02000503000000020004" pitchFamily="2" charset="0"/>
                <a:ea typeface="Yu Gothic UI Semilight" panose="020B0400000000000000" pitchFamily="34" charset="-128"/>
                <a:cs typeface="Lato Regular"/>
                <a:sym typeface="Lato Regular"/>
              </a:rPr>
              <a:t> </a:t>
            </a:r>
            <a:r>
              <a:rPr lang="en-US" altLang="zh-CN" sz="5700" kern="0" dirty="0" err="1">
                <a:solidFill>
                  <a:srgbClr val="FF0000"/>
                </a:solidFill>
                <a:latin typeface="iCiel Cadena" panose="02000503000000020004" pitchFamily="2" charset="0"/>
                <a:ea typeface="Yu Gothic UI Semilight" panose="020B0400000000000000" pitchFamily="34" charset="-128"/>
                <a:cs typeface="Lato Regular"/>
                <a:sym typeface="Lato Regular"/>
              </a:rPr>
              <a:t>động</a:t>
            </a:r>
            <a:endParaRPr lang="zh-CN" altLang="en-US" sz="5700" kern="0" dirty="0">
              <a:solidFill>
                <a:srgbClr val="FF0000"/>
              </a:solidFill>
              <a:latin typeface="iCiel Cadena" panose="02000503000000020004" pitchFamily="2" charset="0"/>
              <a:ea typeface="Yu Gothic UI Semilight" panose="020B0400000000000000" pitchFamily="34" charset="-128"/>
              <a:cs typeface="Lato Regular"/>
              <a:sym typeface="Lato Regular"/>
            </a:endParaRPr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423" y="1725124"/>
            <a:ext cx="1897125" cy="1526746"/>
          </a:xfrm>
          <a:prstGeom prst="rect">
            <a:avLst/>
          </a:prstGeom>
        </p:spPr>
      </p:pic>
      <p:pic>
        <p:nvPicPr>
          <p:cNvPr id="10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658" y="570841"/>
            <a:ext cx="1194854" cy="2037842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D4D8F7B5-0439-464B-BDE1-89917B5A4B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0838" flipH="1">
            <a:off x="263575" y="6398370"/>
            <a:ext cx="2683691" cy="245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4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F9DA6-0D1E-41BA-8F13-418031CB3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3591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7036" y="888347"/>
            <a:ext cx="4624145" cy="1264229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MỤC TIÊU:</a:t>
            </a:r>
            <a:endParaRPr lang="vi-VN" sz="57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3021128"/>
            <a:ext cx="11307974" cy="2504052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741965" y="3347148"/>
            <a:ext cx="11188103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hệ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7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891282" y="4866659"/>
            <a:ext cx="9572828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7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32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6" y="844565"/>
            <a:ext cx="822960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5759" y="722257"/>
            <a:ext cx="12424732" cy="778254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 err="1"/>
              <a:t>Tìm</a:t>
            </a:r>
            <a:r>
              <a:rPr lang="en-US" sz="3300" dirty="0"/>
              <a:t> </a:t>
            </a:r>
            <a:r>
              <a:rPr lang="en-US" sz="3300" dirty="0" err="1"/>
              <a:t>từ</a:t>
            </a:r>
            <a:r>
              <a:rPr lang="en-US" sz="3300" dirty="0"/>
              <a:t> </a:t>
            </a:r>
            <a:r>
              <a:rPr lang="en-US" sz="3300" dirty="0" err="1"/>
              <a:t>ngữ</a:t>
            </a:r>
            <a:r>
              <a:rPr lang="en-US" sz="3300" dirty="0"/>
              <a:t> </a:t>
            </a:r>
            <a:r>
              <a:rPr lang="en-US" sz="3300" dirty="0" err="1"/>
              <a:t>phù</a:t>
            </a:r>
            <a:r>
              <a:rPr lang="en-US" sz="3300" dirty="0"/>
              <a:t> </a:t>
            </a:r>
            <a:r>
              <a:rPr lang="en-US" sz="3300" dirty="0" err="1"/>
              <a:t>hợp</a:t>
            </a:r>
            <a:r>
              <a:rPr lang="en-US" sz="3300" dirty="0"/>
              <a:t> </a:t>
            </a:r>
            <a:r>
              <a:rPr lang="en-US" sz="3300" dirty="0" err="1"/>
              <a:t>thay</a:t>
            </a:r>
            <a:r>
              <a:rPr lang="en-US" sz="3300" dirty="0"/>
              <a:t>  </a:t>
            </a:r>
            <a:r>
              <a:rPr lang="en-US" sz="3300" dirty="0" err="1"/>
              <a:t>cho</a:t>
            </a:r>
            <a:r>
              <a:rPr lang="en-US" sz="3300" dirty="0"/>
              <a:t> ô </a:t>
            </a:r>
            <a:r>
              <a:rPr lang="en-US" sz="3300" dirty="0" err="1"/>
              <a:t>vuông</a:t>
            </a:r>
            <a:r>
              <a:rPr lang="en-US" sz="3300" dirty="0"/>
              <a:t>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756571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2" y="3370106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8" y="3433177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6" y="5293068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200244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867602"/>
              </p:ext>
            </p:extLst>
          </p:nvPr>
        </p:nvGraphicFramePr>
        <p:xfrm>
          <a:off x="2613358" y="2074331"/>
          <a:ext cx="10424584" cy="12975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12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2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03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970128" y="2273064"/>
            <a:ext cx="11279332" cy="455249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069373" y="2583532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949176" y="2662862"/>
            <a:ext cx="89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070749" y="3647447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969213" y="3745438"/>
            <a:ext cx="88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077592" y="4783560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106683" y="4825568"/>
            <a:ext cx="537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dì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076354" y="5903234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049462" y="5926581"/>
            <a:ext cx="636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2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839" y="570841"/>
            <a:ext cx="802672" cy="1368970"/>
          </a:xfrm>
          <a:prstGeom prst="rect">
            <a:avLst/>
          </a:prstGeom>
        </p:spPr>
      </p:pic>
      <p:pic>
        <p:nvPicPr>
          <p:cNvPr id="33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151" y="1346410"/>
            <a:ext cx="648134" cy="1098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125" y="3745438"/>
            <a:ext cx="6739520" cy="5049257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9" grpId="0" animBg="1"/>
      <p:bldP spid="91" grpId="0" animBg="1"/>
      <p:bldP spid="92" grpId="0" animBg="1"/>
      <p:bldP spid="93" grpId="0" animBg="1"/>
      <p:bldP spid="94" grpId="0" animBg="1"/>
      <p:bldP spid="20" grpId="0"/>
      <p:bldP spid="21" grpId="0" animBg="1"/>
      <p:bldP spid="22" grpId="0"/>
      <p:bldP spid="23" grpId="0" animBg="1"/>
      <p:bldP spid="24" grpId="0"/>
      <p:bldP spid="28" grpId="0" animBg="1"/>
      <p:bldP spid="29" grpId="0"/>
      <p:bldP spid="30" grpId="0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47137" y="1784632"/>
            <a:ext cx="9826572" cy="6768481"/>
          </a:xfrm>
          <a:prstGeom prst="rect">
            <a:avLst/>
          </a:prstGeom>
          <a:noFill/>
        </p:spPr>
        <p:txBody>
          <a:bodyPr wrap="square" lIns="119342" tIns="59671" rIns="119342" bIns="59671" numCol="2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Căn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just">
              <a:lnSpc>
                <a:spcPct val="200000"/>
              </a:lnSpc>
            </a:pP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bưởi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cau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</a:t>
            </a:r>
            <a:r>
              <a:rPr 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6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Huy</a:t>
            </a:r>
            <a:r>
              <a:rPr 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 Box 1"/>
          <p:cNvSpPr txBox="1"/>
          <p:nvPr/>
        </p:nvSpPr>
        <p:spPr>
          <a:xfrm>
            <a:off x="1446753" y="8758880"/>
            <a:ext cx="14679884" cy="628339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8" name="Oval 17"/>
          <p:cNvSpPr/>
          <p:nvPr/>
        </p:nvSpPr>
        <p:spPr>
          <a:xfrm>
            <a:off x="603186" y="578584"/>
            <a:ext cx="822960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1396" y="576941"/>
            <a:ext cx="12424732" cy="778254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 err="1"/>
              <a:t>Tìm</a:t>
            </a:r>
            <a:r>
              <a:rPr lang="en-US" sz="3300" dirty="0"/>
              <a:t> </a:t>
            </a:r>
            <a:r>
              <a:rPr lang="en-US" sz="3300" dirty="0" err="1"/>
              <a:t>các</a:t>
            </a:r>
            <a:r>
              <a:rPr lang="en-US" sz="3300" dirty="0"/>
              <a:t> </a:t>
            </a:r>
            <a:r>
              <a:rPr lang="en-US" sz="3300" dirty="0" err="1"/>
              <a:t>từ</a:t>
            </a:r>
            <a:r>
              <a:rPr lang="en-US" sz="3300" dirty="0"/>
              <a:t> </a:t>
            </a:r>
            <a:r>
              <a:rPr lang="en-US" sz="3300" dirty="0" err="1"/>
              <a:t>chỉ</a:t>
            </a:r>
            <a:r>
              <a:rPr lang="en-US" sz="3300" dirty="0"/>
              <a:t> </a:t>
            </a:r>
            <a:r>
              <a:rPr lang="en-US" sz="3300" dirty="0" err="1"/>
              <a:t>đặc</a:t>
            </a:r>
            <a:r>
              <a:rPr lang="en-US" sz="3300" dirty="0"/>
              <a:t> </a:t>
            </a:r>
            <a:r>
              <a:rPr lang="en-US" sz="3300" dirty="0" err="1"/>
              <a:t>điểm</a:t>
            </a:r>
            <a:r>
              <a:rPr lang="en-US" sz="3300" dirty="0"/>
              <a:t> </a:t>
            </a:r>
            <a:r>
              <a:rPr lang="en-US" sz="3300" dirty="0" err="1"/>
              <a:t>trong</a:t>
            </a:r>
            <a:r>
              <a:rPr lang="en-US" sz="3300" dirty="0"/>
              <a:t> </a:t>
            </a:r>
            <a:r>
              <a:rPr lang="en-US" sz="3300" dirty="0" err="1"/>
              <a:t>đoạn</a:t>
            </a:r>
            <a:r>
              <a:rPr lang="en-US" sz="3300" dirty="0"/>
              <a:t> </a:t>
            </a:r>
            <a:r>
              <a:rPr lang="en-US" sz="3300" dirty="0" err="1"/>
              <a:t>thơ</a:t>
            </a:r>
            <a:r>
              <a:rPr lang="en-US" sz="3300" dirty="0"/>
              <a:t> </a:t>
            </a:r>
            <a:r>
              <a:rPr lang="en-US" sz="3300" dirty="0" err="1"/>
              <a:t>dưới</a:t>
            </a:r>
            <a:r>
              <a:rPr lang="en-US" sz="3300" dirty="0"/>
              <a:t> </a:t>
            </a:r>
            <a:r>
              <a:rPr lang="en-US" sz="3300" dirty="0" err="1"/>
              <a:t>đây</a:t>
            </a:r>
            <a:r>
              <a:rPr lang="en-US" sz="33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9" b="4391"/>
          <a:stretch/>
        </p:blipFill>
        <p:spPr>
          <a:xfrm>
            <a:off x="10531145" y="4523255"/>
            <a:ext cx="5105730" cy="3501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533" y="-3188193"/>
            <a:ext cx="5782104" cy="578210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593910" y="5001208"/>
            <a:ext cx="14182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87215" y="6143162"/>
            <a:ext cx="14182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058907" y="5001208"/>
            <a:ext cx="822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392069" y="6143162"/>
            <a:ext cx="1005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16840" y="6756519"/>
            <a:ext cx="5953338" cy="2327121"/>
            <a:chOff x="516840" y="6756519"/>
            <a:chExt cx="5953338" cy="2327121"/>
          </a:xfrm>
        </p:grpSpPr>
        <p:sp>
          <p:nvSpPr>
            <p:cNvPr id="8" name="Rounded Rectangle 7"/>
            <p:cNvSpPr/>
            <p:nvPr/>
          </p:nvSpPr>
          <p:spPr>
            <a:xfrm>
              <a:off x="2425959" y="6756519"/>
              <a:ext cx="4044219" cy="1119803"/>
            </a:xfrm>
            <a:prstGeom prst="wedgeRoundRectCallout">
              <a:avLst>
                <a:gd name="adj1" fmla="val -36473"/>
                <a:gd name="adj2" fmla="val 70827"/>
                <a:gd name="adj3" fmla="val 16667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39515" y="6999816"/>
              <a:ext cx="3774680" cy="646986"/>
            </a:xfrm>
            <a:prstGeom prst="wedgeRoundRectCallout">
              <a:avLst>
                <a:gd name="adj1" fmla="val -45552"/>
                <a:gd name="adj2" fmla="val 94228"/>
                <a:gd name="adj3" fmla="val 16667"/>
              </a:avLst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Đặt</a:t>
              </a:r>
              <a:r>
                <a:rPr lang="en-US" sz="32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2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32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2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lang="en-US" sz="32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lang="en-US" sz="32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”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F9D28B9-63A5-4AC1-8A49-0FCDFAD7C9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2109" b="97764" l="0" r="53514">
                          <a14:foregroundMark x1="22045" y1="66134" x2="21725" y2="70288"/>
                          <a14:foregroundMark x1="36102" y1="58786" x2="36102" y2="645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28" r="47031"/>
            <a:stretch/>
          </p:blipFill>
          <p:spPr>
            <a:xfrm>
              <a:off x="516840" y="7004285"/>
              <a:ext cx="1649531" cy="20793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83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/>
          <p:cNvSpPr/>
          <p:nvPr/>
        </p:nvSpPr>
        <p:spPr>
          <a:xfrm>
            <a:off x="466140" y="728860"/>
            <a:ext cx="731520" cy="7315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66241" y="671710"/>
            <a:ext cx="13102901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ở </a:t>
            </a:r>
            <a:r>
              <a:rPr lang="en-US" sz="3200" dirty="0" err="1"/>
              <a:t>cột</a:t>
            </a:r>
            <a:r>
              <a:rPr lang="en-US" sz="3200" dirty="0"/>
              <a:t> A </a:t>
            </a:r>
            <a:r>
              <a:rPr lang="en-US" sz="3200" dirty="0" err="1"/>
              <a:t>phù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ý </a:t>
            </a:r>
            <a:r>
              <a:rPr lang="en-US" sz="3200" dirty="0" err="1"/>
              <a:t>cột</a:t>
            </a:r>
            <a:r>
              <a:rPr lang="en-US" sz="3200" dirty="0"/>
              <a:t> B.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tên</a:t>
            </a:r>
            <a:r>
              <a:rPr lang="en-US" sz="3200" dirty="0"/>
              <a:t> </a:t>
            </a:r>
            <a:r>
              <a:rPr lang="en-US" sz="3200" dirty="0" err="1"/>
              <a:t>dấu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đặt</a:t>
            </a:r>
            <a:r>
              <a:rPr lang="en-US" sz="3200" dirty="0"/>
              <a:t> </a:t>
            </a:r>
            <a:r>
              <a:rPr lang="en-US" sz="3200" dirty="0" err="1"/>
              <a:t>cuối</a:t>
            </a:r>
            <a:r>
              <a:rPr lang="en-US" sz="3200" dirty="0"/>
              <a:t>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.  </a:t>
            </a:r>
          </a:p>
        </p:txBody>
      </p:sp>
      <p:sp>
        <p:nvSpPr>
          <p:cNvPr id="15" name="Bạn Hà"/>
          <p:cNvSpPr/>
          <p:nvPr/>
        </p:nvSpPr>
        <p:spPr>
          <a:xfrm>
            <a:off x="2324865" y="3453574"/>
            <a:ext cx="5047411" cy="10331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Bố em"/>
          <p:cNvSpPr/>
          <p:nvPr/>
        </p:nvSpPr>
        <p:spPr>
          <a:xfrm>
            <a:off x="2343915" y="4856435"/>
            <a:ext cx="5047411" cy="10331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rường em"/>
          <p:cNvSpPr/>
          <p:nvPr/>
        </p:nvSpPr>
        <p:spPr>
          <a:xfrm>
            <a:off x="2317431" y="6366429"/>
            <a:ext cx="5047411" cy="10331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731693" y="3453574"/>
            <a:ext cx="3275161" cy="1031697"/>
          </a:xfrm>
          <a:prstGeom prst="roundRect">
            <a:avLst/>
          </a:prstGeom>
          <a:solidFill>
            <a:srgbClr val="9DF347"/>
          </a:solidFill>
          <a:ln>
            <a:solidFill>
              <a:srgbClr val="9DF34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731693" y="6395457"/>
            <a:ext cx="3275161" cy="1031697"/>
          </a:xfrm>
          <a:prstGeom prst="roundRect">
            <a:avLst/>
          </a:prstGeom>
          <a:solidFill>
            <a:srgbClr val="9DF347"/>
          </a:solidFill>
          <a:ln>
            <a:solidFill>
              <a:srgbClr val="9DF34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28" name="Straight Connector 27"/>
          <p:cNvCxnSpPr>
            <a:stCxn id="15" idx="3"/>
            <a:endCxn id="26" idx="1"/>
          </p:cNvCxnSpPr>
          <p:nvPr/>
        </p:nvCxnSpPr>
        <p:spPr>
          <a:xfrm>
            <a:off x="7372276" y="3970136"/>
            <a:ext cx="2359417" cy="294117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2" idx="3"/>
            <a:endCxn id="25" idx="1"/>
          </p:cNvCxnSpPr>
          <p:nvPr/>
        </p:nvCxnSpPr>
        <p:spPr>
          <a:xfrm flipV="1">
            <a:off x="7391326" y="3969423"/>
            <a:ext cx="2340367" cy="140357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3" idx="3"/>
            <a:endCxn id="34" idx="1"/>
          </p:cNvCxnSpPr>
          <p:nvPr/>
        </p:nvCxnSpPr>
        <p:spPr>
          <a:xfrm flipV="1">
            <a:off x="7364842" y="5372290"/>
            <a:ext cx="2366851" cy="151070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13797" y="2815634"/>
            <a:ext cx="571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912008" y="2815634"/>
            <a:ext cx="53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9731693" y="4856441"/>
            <a:ext cx="3275161" cy="1031698"/>
            <a:chOff x="7193797" y="3531510"/>
            <a:chExt cx="3372579" cy="823307"/>
          </a:xfrm>
        </p:grpSpPr>
        <p:sp>
          <p:nvSpPr>
            <p:cNvPr id="34" name="Rounded Rectangle 33"/>
            <p:cNvSpPr/>
            <p:nvPr/>
          </p:nvSpPr>
          <p:spPr>
            <a:xfrm>
              <a:off x="7193797" y="3531510"/>
              <a:ext cx="3372579" cy="823307"/>
            </a:xfrm>
            <a:prstGeom prst="roundRect">
              <a:avLst/>
            </a:prstGeom>
            <a:solidFill>
              <a:srgbClr val="9DF347"/>
            </a:solidFill>
            <a:ln>
              <a:solidFill>
                <a:srgbClr val="9DF347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30191" y="3684649"/>
              <a:ext cx="1339104" cy="466657"/>
            </a:xfrm>
            <a:prstGeom prst="rect">
              <a:avLst/>
            </a:prstGeom>
            <a:noFill/>
            <a:ln>
              <a:solidFill>
                <a:srgbClr val="9DF347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trầm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6962" y="1581895"/>
            <a:ext cx="1904360" cy="246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 animBg="1"/>
      <p:bldP spid="22" grpId="0" animBg="1"/>
      <p:bldP spid="23" grpId="0" animBg="1"/>
      <p:bldP spid="25" grpId="0" animBg="1"/>
      <p:bldP spid="26" grpId="0" animBg="1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200364" y="1530996"/>
            <a:ext cx="6970626" cy="953352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CỦNG CỐ -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52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287999" y="3790644"/>
            <a:ext cx="9884952" cy="3028996"/>
          </a:xfrm>
          <a:prstGeom prst="rect">
            <a:avLst/>
          </a:prstGeom>
          <a:noFill/>
        </p:spPr>
        <p:txBody>
          <a:bodyPr wrap="square" lIns="119342" tIns="59671" rIns="119342" bIns="59671">
            <a:spAutoFit/>
          </a:bodyPr>
          <a:lstStyle/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phẩy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22" y="2544316"/>
            <a:ext cx="2712285" cy="21827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" y="6567713"/>
            <a:ext cx="3003177" cy="2668365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52" y="570840"/>
            <a:ext cx="1708259" cy="291346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5104075"/>
            <a:ext cx="1708259" cy="2894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60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1911343"/>
            <a:ext cx="3673732" cy="3264163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7" y="447706"/>
            <a:ext cx="2089683" cy="3540797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42" y="3342211"/>
            <a:ext cx="3265991" cy="5823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560037" y="3803911"/>
            <a:ext cx="9789907" cy="211395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260</Words>
  <Application>Microsoft Office PowerPoint</Application>
  <PresentationFormat>Custom</PresentationFormat>
  <Paragraphs>55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Rounded MT Bold</vt:lpstr>
      <vt:lpstr>Arial-Rounded</vt:lpstr>
      <vt:lpstr>Calibri</vt:lpstr>
      <vt:lpstr>Calibri Light</vt:lpstr>
      <vt:lpstr>iCiel Cadena</vt:lpstr>
      <vt:lpstr>iCiel Crocante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 mai</cp:lastModifiedBy>
  <cp:revision>391</cp:revision>
  <dcterms:created xsi:type="dcterms:W3CDTF">2021-06-15T15:52:51Z</dcterms:created>
  <dcterms:modified xsi:type="dcterms:W3CDTF">2021-12-23T05:05:08Z</dcterms:modified>
</cp:coreProperties>
</file>