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1" r:id="rId4"/>
    <p:sldId id="268" r:id="rId5"/>
    <p:sldId id="269" r:id="rId6"/>
    <p:sldId id="270" r:id="rId7"/>
    <p:sldId id="275" r:id="rId8"/>
    <p:sldId id="280" r:id="rId9"/>
    <p:sldId id="282" r:id="rId10"/>
    <p:sldId id="263" r:id="rId11"/>
    <p:sldId id="281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00"/>
    <a:srgbClr val="D9F0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336" autoAdjust="0"/>
  </p:normalViewPr>
  <p:slideViewPr>
    <p:cSldViewPr snapToGrid="0">
      <p:cViewPr varScale="1">
        <p:scale>
          <a:sx n="66" d="100"/>
          <a:sy n="66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21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00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20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25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45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8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82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7.xml"/><Relationship Id="rId7" Type="http://schemas.microsoft.com/office/2007/relationships/hdphoto" Target="../media/hdphoto4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xmlns="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xmlns="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xmlns="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27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xmlns="" id="{45B103D2-C1B2-4858-9DE1-957197353ADC}"/>
              </a:ext>
            </a:extLst>
          </p:cNvPr>
          <p:cNvSpPr txBox="1"/>
          <p:nvPr/>
        </p:nvSpPr>
        <p:spPr>
          <a:xfrm>
            <a:off x="5077232" y="1365944"/>
            <a:ext cx="5140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xmlns="" id="{4AEE775C-168E-485E-ABF3-70F73CDBE3E5}"/>
              </a:ext>
            </a:extLst>
          </p:cNvPr>
          <p:cNvSpPr txBox="1"/>
          <p:nvPr/>
        </p:nvSpPr>
        <p:spPr>
          <a:xfrm>
            <a:off x="2186903" y="3582150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Kể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chuyện</a:t>
            </a:r>
            <a:endParaRPr lang="en-US" altLang="zh-CN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SỰ TÍCH CÂY VÚ SỮA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334468-1D62-4D62-9BEF-8558D344C468}"/>
              </a:ext>
            </a:extLst>
          </p:cNvPr>
          <p:cNvSpPr txBox="1"/>
          <p:nvPr/>
        </p:nvSpPr>
        <p:spPr>
          <a:xfrm>
            <a:off x="733071" y="1565096"/>
            <a:ext cx="11102221" cy="4915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C2CC96-37BA-4813-8362-30E3F1EE12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181811" y="107949"/>
            <a:ext cx="3110711" cy="24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00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AutoShape 5">
            <a:extLst>
              <a:ext uri="{FF2B5EF4-FFF2-40B4-BE49-F238E27FC236}">
                <a16:creationId xmlns:a16="http://schemas.microsoft.com/office/drawing/2014/main" xmlns="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65534" y="1586040"/>
            <a:ext cx="8746190" cy="1375462"/>
          </a:xfrm>
          <a:prstGeom prst="roundRect">
            <a:avLst>
              <a:gd name="adj" fmla="val 41152"/>
            </a:avLst>
          </a:prstGeom>
          <a:noFill/>
          <a:ln w="38100">
            <a:prstDash val="lgDashDot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vi-VN" sz="2667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C6249FF-40ED-4813-9521-BA7C63C23B84}"/>
              </a:ext>
            </a:extLst>
          </p:cNvPr>
          <p:cNvSpPr/>
          <p:nvPr/>
        </p:nvSpPr>
        <p:spPr>
          <a:xfrm>
            <a:off x="2394284" y="1661993"/>
            <a:ext cx="80985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Hai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BB6FCE6-B2E6-4DE9-B59D-948A8C80FD58}"/>
              </a:ext>
            </a:extLst>
          </p:cNvPr>
          <p:cNvSpPr txBox="1"/>
          <p:nvPr/>
        </p:nvSpPr>
        <p:spPr>
          <a:xfrm>
            <a:off x="365335" y="3087149"/>
            <a:ext cx="11826665" cy="3100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G: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dung, ý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B4E6A23-6C9F-46AB-91C1-C6EA47F21058}"/>
              </a:ext>
            </a:extLst>
          </p:cNvPr>
          <p:cNvSpPr txBox="1"/>
          <p:nvPr/>
        </p:nvSpPr>
        <p:spPr>
          <a:xfrm>
            <a:off x="143696" y="412773"/>
            <a:ext cx="285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4129930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72DA03E-49DD-41F8-B79F-FB60F57AF135}"/>
              </a:ext>
            </a:extLst>
          </p:cNvPr>
          <p:cNvSpPr txBox="1"/>
          <p:nvPr/>
        </p:nvSpPr>
        <p:spPr>
          <a:xfrm>
            <a:off x="1585477" y="2655010"/>
            <a:ext cx="10084415" cy="220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125.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xmlns="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xmlns="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xmlns="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xmlns="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xmlns="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xmlns="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xmlns="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2D116581-2EFD-4F43-9A12-6CD97DB24F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65" t="28462" r="48882" b="23229"/>
          <a:stretch/>
        </p:blipFill>
        <p:spPr>
          <a:xfrm>
            <a:off x="1724776" y="3783927"/>
            <a:ext cx="3283400" cy="2178634"/>
          </a:xfrm>
          <a:prstGeom prst="wave">
            <a:avLst>
              <a:gd name="adj1" fmla="val 3446"/>
              <a:gd name="adj2" fmla="val 0"/>
            </a:avLst>
          </a:prstGeom>
          <a:ln>
            <a:solidFill>
              <a:srgbClr val="0070C0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12B6FD3C-DEB0-4E79-97F1-7169D232D4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214" t="28518" r="3832" b="23229"/>
          <a:stretch/>
        </p:blipFill>
        <p:spPr>
          <a:xfrm>
            <a:off x="7772733" y="3737401"/>
            <a:ext cx="3283399" cy="2176060"/>
          </a:xfrm>
          <a:prstGeom prst="wave">
            <a:avLst>
              <a:gd name="adj1" fmla="val 4946"/>
              <a:gd name="adj2" fmla="val -501"/>
            </a:avLst>
          </a:prstGeom>
          <a:ln>
            <a:solidFill>
              <a:srgbClr val="0070C0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088B3E41-678B-4CFE-960D-EE84228874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00" t="30741" r="48646" b="19260"/>
          <a:stretch/>
        </p:blipFill>
        <p:spPr>
          <a:xfrm>
            <a:off x="642675" y="944383"/>
            <a:ext cx="3283401" cy="2254865"/>
          </a:xfrm>
          <a:prstGeom prst="wave">
            <a:avLst>
              <a:gd name="adj1" fmla="val 3752"/>
              <a:gd name="adj2" fmla="val -174"/>
            </a:avLst>
          </a:prstGeom>
          <a:ln>
            <a:solidFill>
              <a:srgbClr val="0070C0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CE1E7B6F-FE0C-4497-9A86-1C0E153B7B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214" t="30926" r="3832" b="19074"/>
          <a:stretch/>
        </p:blipFill>
        <p:spPr>
          <a:xfrm>
            <a:off x="6813564" y="883418"/>
            <a:ext cx="3283401" cy="2254866"/>
          </a:xfrm>
          <a:prstGeom prst="wave">
            <a:avLst>
              <a:gd name="adj1" fmla="val 3752"/>
              <a:gd name="adj2" fmla="val 501"/>
            </a:avLst>
          </a:prstGeom>
          <a:ln>
            <a:solidFill>
              <a:srgbClr val="0070C0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B4A99AE-33E7-45B5-8292-595E7AEB1790}"/>
              </a:ext>
            </a:extLst>
          </p:cNvPr>
          <p:cNvSpPr txBox="1"/>
          <p:nvPr/>
        </p:nvSpPr>
        <p:spPr>
          <a:xfrm>
            <a:off x="35008" y="284817"/>
            <a:ext cx="1048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gợi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6652AD9-4455-45C5-A612-3F49C653CCE1}"/>
              </a:ext>
            </a:extLst>
          </p:cNvPr>
          <p:cNvSpPr txBox="1"/>
          <p:nvPr/>
        </p:nvSpPr>
        <p:spPr>
          <a:xfrm>
            <a:off x="207000" y="3180052"/>
            <a:ext cx="41119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mắng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35" name="文本框 22">
            <a:extLst>
              <a:ext uri="{FF2B5EF4-FFF2-40B4-BE49-F238E27FC236}">
                <a16:creationId xmlns:a16="http://schemas.microsoft.com/office/drawing/2014/main" xmlns="" id="{371C2FF8-3E63-4252-8BD9-AF32CFF32A76}"/>
              </a:ext>
            </a:extLst>
          </p:cNvPr>
          <p:cNvSpPr txBox="1"/>
          <p:nvPr/>
        </p:nvSpPr>
        <p:spPr>
          <a:xfrm>
            <a:off x="4453967" y="2250524"/>
            <a:ext cx="49734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5600" algn="l"/>
              </a:tabLst>
            </a:pP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Sự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</a:p>
          <a:p>
            <a:pPr>
              <a:tabLst>
                <a:tab pos="355600" algn="l"/>
              </a:tabLst>
            </a:pP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	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tích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</a:p>
          <a:p>
            <a:pPr>
              <a:tabLst>
                <a:tab pos="355600" algn="l"/>
              </a:tabLst>
            </a:pP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		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cây</a:t>
            </a:r>
            <a:endParaRPr lang="en-US" altLang="zh-CN" sz="36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  <a:p>
            <a:pPr defTabSz="673100">
              <a:tabLst>
                <a:tab pos="355600" algn="l"/>
              </a:tabLst>
            </a:pP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			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vú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</a:p>
          <a:p>
            <a:pPr defTabSz="627063">
              <a:tabLst>
                <a:tab pos="355600" algn="l"/>
              </a:tabLst>
            </a:pP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				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sữa</a:t>
            </a:r>
            <a:endParaRPr lang="zh-CN" altLang="en-US" sz="36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182F90CA-A92B-497B-85ED-818413A3550D}"/>
              </a:ext>
            </a:extLst>
          </p:cNvPr>
          <p:cNvSpPr txBox="1"/>
          <p:nvPr/>
        </p:nvSpPr>
        <p:spPr>
          <a:xfrm>
            <a:off x="6231205" y="3102261"/>
            <a:ext cx="45058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7382A75-3179-4D91-9756-73E71785BC8B}"/>
              </a:ext>
            </a:extLst>
          </p:cNvPr>
          <p:cNvSpPr txBox="1"/>
          <p:nvPr/>
        </p:nvSpPr>
        <p:spPr>
          <a:xfrm>
            <a:off x="7772733" y="5930143"/>
            <a:ext cx="36259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A376981-2AF2-4D11-AE5A-733850AFC5B7}"/>
              </a:ext>
            </a:extLst>
          </p:cNvPr>
          <p:cNvSpPr txBox="1"/>
          <p:nvPr/>
        </p:nvSpPr>
        <p:spPr>
          <a:xfrm>
            <a:off x="1711759" y="5913461"/>
            <a:ext cx="3886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8A7444A-A73E-4EF2-9E28-267E830F03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65" t="28462" r="48882" b="23229"/>
          <a:stretch/>
        </p:blipFill>
        <p:spPr>
          <a:xfrm>
            <a:off x="240400" y="3737299"/>
            <a:ext cx="3283400" cy="2178634"/>
          </a:xfrm>
          <a:prstGeom prst="wave">
            <a:avLst>
              <a:gd name="adj1" fmla="val 3446"/>
              <a:gd name="adj2" fmla="val 0"/>
            </a:avLst>
          </a:prstGeom>
          <a:ln>
            <a:solidFill>
              <a:srgbClr val="0070C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2F7209B-9E14-4224-ABE8-546BC9D638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214" t="28518" r="3832" b="23229"/>
          <a:stretch/>
        </p:blipFill>
        <p:spPr>
          <a:xfrm>
            <a:off x="3905134" y="3813110"/>
            <a:ext cx="3283399" cy="2176060"/>
          </a:xfrm>
          <a:prstGeom prst="wave">
            <a:avLst>
              <a:gd name="adj1" fmla="val 4946"/>
              <a:gd name="adj2" fmla="val -501"/>
            </a:avLst>
          </a:prstGeom>
          <a:ln>
            <a:solidFill>
              <a:srgbClr val="0070C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E1A6141-9FE9-4C89-AA46-BDBE270F57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00" t="30741" r="48646" b="19260"/>
          <a:stretch/>
        </p:blipFill>
        <p:spPr>
          <a:xfrm>
            <a:off x="268540" y="629395"/>
            <a:ext cx="3283401" cy="2254865"/>
          </a:xfrm>
          <a:prstGeom prst="wave">
            <a:avLst>
              <a:gd name="adj1" fmla="val 3752"/>
              <a:gd name="adj2" fmla="val -174"/>
            </a:avLst>
          </a:prstGeom>
          <a:ln>
            <a:solidFill>
              <a:srgbClr val="0070C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139B3A3-FF7F-4E82-A04A-463E1DBCC9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214" t="30926" r="3832" b="19074"/>
          <a:stretch/>
        </p:blipFill>
        <p:spPr>
          <a:xfrm>
            <a:off x="3887693" y="685378"/>
            <a:ext cx="3283401" cy="2254866"/>
          </a:xfrm>
          <a:prstGeom prst="wave">
            <a:avLst>
              <a:gd name="adj1" fmla="val 3752"/>
              <a:gd name="adj2" fmla="val 501"/>
            </a:avLst>
          </a:prstGeom>
          <a:ln>
            <a:solidFill>
              <a:srgbClr val="0070C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2C30A09-D920-4482-A287-71A526362A96}"/>
              </a:ext>
            </a:extLst>
          </p:cNvPr>
          <p:cNvSpPr txBox="1"/>
          <p:nvPr/>
        </p:nvSpPr>
        <p:spPr>
          <a:xfrm>
            <a:off x="727577" y="2822413"/>
            <a:ext cx="23653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mắng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1" name="文本框 22">
            <a:extLst>
              <a:ext uri="{FF2B5EF4-FFF2-40B4-BE49-F238E27FC236}">
                <a16:creationId xmlns:a16="http://schemas.microsoft.com/office/drawing/2014/main" xmlns="" id="{9FD5D183-59B3-4EE5-9A03-62FAD1481450}"/>
              </a:ext>
            </a:extLst>
          </p:cNvPr>
          <p:cNvSpPr txBox="1"/>
          <p:nvPr/>
        </p:nvSpPr>
        <p:spPr>
          <a:xfrm>
            <a:off x="2037900" y="16713"/>
            <a:ext cx="4093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5600" algn="l"/>
              </a:tabLst>
            </a:pP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Sự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 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tích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cây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vú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sữa</a:t>
            </a:r>
            <a:endParaRPr lang="zh-CN" altLang="en-US" sz="36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F666F3B-4395-4C4E-8A49-033ADA729D13}"/>
              </a:ext>
            </a:extLst>
          </p:cNvPr>
          <p:cNvSpPr txBox="1"/>
          <p:nvPr/>
        </p:nvSpPr>
        <p:spPr>
          <a:xfrm>
            <a:off x="4008362" y="2920558"/>
            <a:ext cx="300687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939A9D5-CD9B-417A-B3D2-738C309F3168}"/>
              </a:ext>
            </a:extLst>
          </p:cNvPr>
          <p:cNvSpPr txBox="1"/>
          <p:nvPr/>
        </p:nvSpPr>
        <p:spPr>
          <a:xfrm>
            <a:off x="3698842" y="5963770"/>
            <a:ext cx="36259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6919874-3D4D-45CF-8BC3-16E57A2EDA8B}"/>
              </a:ext>
            </a:extLst>
          </p:cNvPr>
          <p:cNvSpPr txBox="1"/>
          <p:nvPr/>
        </p:nvSpPr>
        <p:spPr>
          <a:xfrm>
            <a:off x="-61000" y="5911685"/>
            <a:ext cx="3886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171B25AB-71E4-4763-9C8A-5E0F0614F9B4}"/>
              </a:ext>
            </a:extLst>
          </p:cNvPr>
          <p:cNvCxnSpPr>
            <a:cxnSpLocks/>
          </p:cNvCxnSpPr>
          <p:nvPr/>
        </p:nvCxnSpPr>
        <p:spPr>
          <a:xfrm>
            <a:off x="7581901" y="737683"/>
            <a:ext cx="3141" cy="5728566"/>
          </a:xfrm>
          <a:prstGeom prst="line">
            <a:avLst/>
          </a:prstGeom>
          <a:ln w="5715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A30281B-278D-4867-A280-CDA5E0386E25}"/>
              </a:ext>
            </a:extLst>
          </p:cNvPr>
          <p:cNvSpPr txBox="1"/>
          <p:nvPr/>
        </p:nvSpPr>
        <p:spPr>
          <a:xfrm>
            <a:off x="7581899" y="1815913"/>
            <a:ext cx="46820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ai,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F1EA0D1-88FC-4613-AF2A-B507150C0D29}"/>
              </a:ext>
            </a:extLst>
          </p:cNvPr>
          <p:cNvSpPr txBox="1"/>
          <p:nvPr/>
        </p:nvSpPr>
        <p:spPr>
          <a:xfrm>
            <a:off x="7586853" y="2402294"/>
            <a:ext cx="46820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E1A9C71-8417-4E8D-9DBD-5AF810B9C958}"/>
              </a:ext>
            </a:extLst>
          </p:cNvPr>
          <p:cNvSpPr txBox="1"/>
          <p:nvPr/>
        </p:nvSpPr>
        <p:spPr>
          <a:xfrm>
            <a:off x="7581898" y="3078819"/>
            <a:ext cx="46820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xảy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D6F698F-4FB5-41E1-B73B-D4C2AAAF0F40}"/>
              </a:ext>
            </a:extLst>
          </p:cNvPr>
          <p:cNvSpPr txBox="1"/>
          <p:nvPr/>
        </p:nvSpPr>
        <p:spPr>
          <a:xfrm>
            <a:off x="7995849" y="3820144"/>
            <a:ext cx="37126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xử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8B6C4F3-CD42-4B07-8DDF-7243B6204EE6}"/>
              </a:ext>
            </a:extLst>
          </p:cNvPr>
          <p:cNvSpPr txBox="1"/>
          <p:nvPr/>
        </p:nvSpPr>
        <p:spPr>
          <a:xfrm>
            <a:off x="7581901" y="4795200"/>
            <a:ext cx="46820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đoán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C21CF8B-EEE7-47AC-96AB-EF86C0C4D67A}"/>
              </a:ext>
            </a:extLst>
          </p:cNvPr>
          <p:cNvSpPr txBox="1"/>
          <p:nvPr/>
        </p:nvSpPr>
        <p:spPr>
          <a:xfrm>
            <a:off x="7581901" y="5452652"/>
            <a:ext cx="46820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1E229ED-A017-4ECE-A5A8-2D89207231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8447605" y="79738"/>
            <a:ext cx="2919956" cy="181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803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E86A0D9-5B3F-47EE-AF8E-DA0B2DA203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65" t="28462" r="48882" b="23229"/>
          <a:stretch/>
        </p:blipFill>
        <p:spPr>
          <a:xfrm>
            <a:off x="4454300" y="3472723"/>
            <a:ext cx="3283400" cy="2178634"/>
          </a:xfrm>
          <a:prstGeom prst="wave">
            <a:avLst>
              <a:gd name="adj1" fmla="val 3446"/>
              <a:gd name="adj2" fmla="val 0"/>
            </a:avLst>
          </a:prstGeom>
          <a:ln>
            <a:solidFill>
              <a:srgbClr val="0070C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5122D1A-1CD1-49F9-A2C5-A2597C89E9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214" t="28518" r="3832" b="23229"/>
          <a:stretch/>
        </p:blipFill>
        <p:spPr>
          <a:xfrm>
            <a:off x="8243618" y="4629953"/>
            <a:ext cx="3283399" cy="2176060"/>
          </a:xfrm>
          <a:prstGeom prst="wave">
            <a:avLst>
              <a:gd name="adj1" fmla="val 4946"/>
              <a:gd name="adj2" fmla="val -501"/>
            </a:avLst>
          </a:prstGeom>
          <a:ln>
            <a:solidFill>
              <a:srgbClr val="0070C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2F60FA6-8BA7-4F27-91F5-6F1554BD22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00" t="30741" r="48646" b="19260"/>
          <a:stretch/>
        </p:blipFill>
        <p:spPr>
          <a:xfrm>
            <a:off x="732713" y="51987"/>
            <a:ext cx="3283401" cy="2254865"/>
          </a:xfrm>
          <a:prstGeom prst="wave">
            <a:avLst>
              <a:gd name="adj1" fmla="val 3752"/>
              <a:gd name="adj2" fmla="val -174"/>
            </a:avLst>
          </a:prstGeom>
          <a:ln>
            <a:solidFill>
              <a:srgbClr val="0070C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EF3E6D0-0219-4627-A012-B39178BC19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214" t="30926" r="3832" b="19074"/>
          <a:stretch/>
        </p:blipFill>
        <p:spPr>
          <a:xfrm>
            <a:off x="4454299" y="1267875"/>
            <a:ext cx="3283401" cy="2254866"/>
          </a:xfrm>
          <a:prstGeom prst="wave">
            <a:avLst>
              <a:gd name="adj1" fmla="val 3752"/>
              <a:gd name="adj2" fmla="val 501"/>
            </a:avLst>
          </a:prstGeom>
          <a:ln>
            <a:solidFill>
              <a:srgbClr val="0070C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8D1F263-4D03-4502-B010-8973F29395E5}"/>
              </a:ext>
            </a:extLst>
          </p:cNvPr>
          <p:cNvSpPr txBox="1"/>
          <p:nvPr/>
        </p:nvSpPr>
        <p:spPr>
          <a:xfrm>
            <a:off x="3770544" y="541543"/>
            <a:ext cx="57026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mắng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08E1252-B727-4108-8D06-F6D188AEBF81}"/>
              </a:ext>
            </a:extLst>
          </p:cNvPr>
          <p:cNvSpPr txBox="1"/>
          <p:nvPr/>
        </p:nvSpPr>
        <p:spPr>
          <a:xfrm>
            <a:off x="7831484" y="2015083"/>
            <a:ext cx="32833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lấycây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lóc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B73890C-425F-48BD-898E-E700F818A3DA}"/>
              </a:ext>
            </a:extLst>
          </p:cNvPr>
          <p:cNvSpPr txBox="1"/>
          <p:nvPr/>
        </p:nvSpPr>
        <p:spPr>
          <a:xfrm>
            <a:off x="1423861" y="4021841"/>
            <a:ext cx="32833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74B710F-6105-4F0C-ABD1-9CE5F1EA8A2A}"/>
              </a:ext>
            </a:extLst>
          </p:cNvPr>
          <p:cNvSpPr txBox="1"/>
          <p:nvPr/>
        </p:nvSpPr>
        <p:spPr>
          <a:xfrm>
            <a:off x="4707260" y="5870181"/>
            <a:ext cx="32833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endParaRPr lang="en-US" sz="2600" b="1" dirty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F82C24A-332D-4B42-974F-B3DCCFF5A9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12" b="33093"/>
          <a:stretch/>
        </p:blipFill>
        <p:spPr>
          <a:xfrm>
            <a:off x="8256318" y="-1752693"/>
            <a:ext cx="3935682" cy="458847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056273F3-55EA-4298-A33E-FD534F57A9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352" b="86481" l="0" r="55729">
                        <a14:foregroundMark x1="24635" y1="30833" x2="24167" y2="44630"/>
                        <a14:foregroundMark x1="22396" y1="31481" x2="23333" y2="38981"/>
                        <a14:foregroundMark x1="23229" y1="30000" x2="23229" y2="34537"/>
                        <a14:foregroundMark x1="22760" y1="30185" x2="16667" y2="46019"/>
                        <a14:foregroundMark x1="19583" y1="35185" x2="17135" y2="47685"/>
                      </a14:backgroundRemoval>
                    </a14:imgEffect>
                  </a14:imgLayer>
                </a14:imgProps>
              </a:ext>
            </a:extLst>
          </a:blip>
          <a:srcRect t="14696" r="46276" b="22647"/>
          <a:stretch/>
        </p:blipFill>
        <p:spPr>
          <a:xfrm>
            <a:off x="0" y="4946586"/>
            <a:ext cx="2996119" cy="196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327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B4F31AF-8F31-4EA4-97A9-7A24095DE853}"/>
              </a:ext>
            </a:extLst>
          </p:cNvPr>
          <p:cNvSpPr txBox="1"/>
          <p:nvPr/>
        </p:nvSpPr>
        <p:spPr>
          <a:xfrm>
            <a:off x="0" y="364206"/>
            <a:ext cx="35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Nghe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4D80C3D-D6F2-4762-82E5-2FACA05CF9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165" t="28462" r="48882" b="23229"/>
          <a:stretch/>
        </p:blipFill>
        <p:spPr>
          <a:xfrm>
            <a:off x="3319808" y="4263470"/>
            <a:ext cx="3723071" cy="2470369"/>
          </a:xfrm>
          <a:prstGeom prst="wave">
            <a:avLst>
              <a:gd name="adj1" fmla="val 3446"/>
              <a:gd name="adj2" fmla="val 0"/>
            </a:avLst>
          </a:prstGeom>
          <a:ln>
            <a:solidFill>
              <a:srgbClr val="0070C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D126930-5D5C-4559-B6FF-D4A086FC7F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214" t="28518" r="3832" b="23229"/>
          <a:stretch/>
        </p:blipFill>
        <p:spPr>
          <a:xfrm>
            <a:off x="7555373" y="4266389"/>
            <a:ext cx="3723070" cy="2467450"/>
          </a:xfrm>
          <a:prstGeom prst="wave">
            <a:avLst>
              <a:gd name="adj1" fmla="val 4946"/>
              <a:gd name="adj2" fmla="val -501"/>
            </a:avLst>
          </a:prstGeom>
          <a:ln>
            <a:solidFill>
              <a:srgbClr val="0070C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7A2271C-D528-45B9-9A6D-0A9C33922CA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400" t="30741" r="48646" b="19260"/>
          <a:stretch/>
        </p:blipFill>
        <p:spPr>
          <a:xfrm>
            <a:off x="1186405" y="1508826"/>
            <a:ext cx="3723072" cy="2556808"/>
          </a:xfrm>
          <a:prstGeom prst="wave">
            <a:avLst>
              <a:gd name="adj1" fmla="val 3752"/>
              <a:gd name="adj2" fmla="val -174"/>
            </a:avLst>
          </a:prstGeom>
          <a:ln>
            <a:solidFill>
              <a:srgbClr val="0070C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F5E26E0-1D69-4127-9079-8556776059B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5214" t="30926" r="3832" b="19074"/>
          <a:stretch/>
        </p:blipFill>
        <p:spPr>
          <a:xfrm>
            <a:off x="5218571" y="1559462"/>
            <a:ext cx="3723072" cy="2556809"/>
          </a:xfrm>
          <a:prstGeom prst="wave">
            <a:avLst>
              <a:gd name="adj1" fmla="val 3752"/>
              <a:gd name="adj2" fmla="val 501"/>
            </a:avLst>
          </a:prstGeom>
          <a:ln>
            <a:solidFill>
              <a:srgbClr val="0070C0"/>
            </a:solidFill>
          </a:ln>
        </p:spPr>
      </p:pic>
      <p:sp>
        <p:nvSpPr>
          <p:cNvPr id="11" name="文本框 22">
            <a:extLst>
              <a:ext uri="{FF2B5EF4-FFF2-40B4-BE49-F238E27FC236}">
                <a16:creationId xmlns:a16="http://schemas.microsoft.com/office/drawing/2014/main" xmlns="" id="{60F1A801-F187-4210-ACD3-83F720C24F31}"/>
              </a:ext>
            </a:extLst>
          </p:cNvPr>
          <p:cNvSpPr txBox="1"/>
          <p:nvPr/>
        </p:nvSpPr>
        <p:spPr>
          <a:xfrm>
            <a:off x="3854060" y="763577"/>
            <a:ext cx="4093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5600" algn="l"/>
              </a:tabLst>
            </a:pP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Sự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 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tích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cây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vú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sữa</a:t>
            </a:r>
            <a:endParaRPr lang="zh-CN" altLang="en-US" sz="36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2698388-9C9B-483F-B81D-50DDB0B7BC1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12" b="33093"/>
          <a:stretch/>
        </p:blipFill>
        <p:spPr>
          <a:xfrm>
            <a:off x="8256318" y="-1752693"/>
            <a:ext cx="3935682" cy="4588471"/>
          </a:xfrm>
          <a:prstGeom prst="rect">
            <a:avLst/>
          </a:prstGeom>
        </p:spPr>
      </p:pic>
      <p:pic>
        <p:nvPicPr>
          <p:cNvPr id="2" name="Kể chuyện lớp 2 -Sự tích cây vú sữa">
            <a:hlinkClick r:id="" action="ppaction://media"/>
            <a:extLst>
              <a:ext uri="{FF2B5EF4-FFF2-40B4-BE49-F238E27FC236}">
                <a16:creationId xmlns:a16="http://schemas.microsoft.com/office/drawing/2014/main" xmlns="" id="{CEC27A2E-AD7D-4C8C-8187-1BDFC275DD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15424" y="6029437"/>
            <a:ext cx="776576" cy="7765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501FC61-B4CD-4AD0-B04E-C21BB5A5905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4352" b="86481" l="0" r="55729">
                        <a14:foregroundMark x1="24635" y1="30833" x2="24167" y2="44630"/>
                        <a14:foregroundMark x1="22396" y1="31481" x2="23333" y2="38981"/>
                        <a14:foregroundMark x1="23229" y1="30000" x2="23229" y2="34537"/>
                        <a14:foregroundMark x1="22760" y1="30185" x2="16667" y2="46019"/>
                        <a14:foregroundMark x1="19583" y1="35185" x2="17135" y2="47685"/>
                      </a14:backgroundRemoval>
                    </a14:imgEffect>
                  </a14:imgLayer>
                </a14:imgProps>
              </a:ext>
            </a:extLst>
          </a:blip>
          <a:srcRect t="14696" r="46276" b="22647"/>
          <a:stretch/>
        </p:blipFill>
        <p:spPr>
          <a:xfrm>
            <a:off x="0" y="4844149"/>
            <a:ext cx="3152273" cy="206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32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5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7877522-D5D1-4952-AECA-E674A3678E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65" t="28462" r="48882" b="23229"/>
          <a:stretch/>
        </p:blipFill>
        <p:spPr>
          <a:xfrm>
            <a:off x="3810187" y="3570579"/>
            <a:ext cx="2302380" cy="1527698"/>
          </a:xfrm>
          <a:prstGeom prst="wave">
            <a:avLst>
              <a:gd name="adj1" fmla="val 3446"/>
              <a:gd name="adj2" fmla="val 0"/>
            </a:avLst>
          </a:prstGeom>
          <a:ln>
            <a:solidFill>
              <a:srgbClr val="0070C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43BECFD-D9B9-4FD8-8B01-67189E2F36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214" t="28518" r="3832" b="23229"/>
          <a:stretch/>
        </p:blipFill>
        <p:spPr>
          <a:xfrm>
            <a:off x="6173567" y="5068066"/>
            <a:ext cx="2302379" cy="1525893"/>
          </a:xfrm>
          <a:prstGeom prst="wave">
            <a:avLst>
              <a:gd name="adj1" fmla="val 4946"/>
              <a:gd name="adj2" fmla="val -501"/>
            </a:avLst>
          </a:prstGeom>
          <a:ln>
            <a:solidFill>
              <a:srgbClr val="0070C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D03D195-9264-49E0-A867-4D422260FC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00" t="30741" r="48646" b="19260"/>
          <a:stretch/>
        </p:blipFill>
        <p:spPr>
          <a:xfrm>
            <a:off x="3810187" y="513232"/>
            <a:ext cx="2302381" cy="1581153"/>
          </a:xfrm>
          <a:prstGeom prst="wave">
            <a:avLst>
              <a:gd name="adj1" fmla="val 3752"/>
              <a:gd name="adj2" fmla="val -174"/>
            </a:avLst>
          </a:prstGeom>
          <a:ln>
            <a:solidFill>
              <a:srgbClr val="0070C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97D6FED-237F-4390-9C86-94CE6A0903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214" t="30926" r="3832" b="19074"/>
          <a:stretch/>
        </p:blipFill>
        <p:spPr>
          <a:xfrm>
            <a:off x="6112568" y="2041905"/>
            <a:ext cx="2302380" cy="1581153"/>
          </a:xfrm>
          <a:prstGeom prst="wave">
            <a:avLst>
              <a:gd name="adj1" fmla="val 3752"/>
              <a:gd name="adj2" fmla="val 501"/>
            </a:avLst>
          </a:prstGeom>
          <a:ln>
            <a:solidFill>
              <a:srgbClr val="0070C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DC91A86-D597-4EC2-91F4-EDE9787AF5E9}"/>
              </a:ext>
            </a:extLst>
          </p:cNvPr>
          <p:cNvSpPr txBox="1"/>
          <p:nvPr/>
        </p:nvSpPr>
        <p:spPr>
          <a:xfrm>
            <a:off x="6173567" y="873125"/>
            <a:ext cx="43580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mắng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giận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dỗi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1A469FA-9753-4E94-BDAD-41A4AC3867C8}"/>
              </a:ext>
            </a:extLst>
          </p:cNvPr>
          <p:cNvSpPr txBox="1"/>
          <p:nvPr/>
        </p:nvSpPr>
        <p:spPr>
          <a:xfrm>
            <a:off x="8473726" y="2386205"/>
            <a:ext cx="29864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E402CF7-B5D6-4BA8-B82F-89A2F95EBD8A}"/>
              </a:ext>
            </a:extLst>
          </p:cNvPr>
          <p:cNvSpPr txBox="1"/>
          <p:nvPr/>
        </p:nvSpPr>
        <p:spPr>
          <a:xfrm>
            <a:off x="8473726" y="5510022"/>
            <a:ext cx="36259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ACA2FDD-665C-46F7-B94F-6EE63E81AE1F}"/>
              </a:ext>
            </a:extLst>
          </p:cNvPr>
          <p:cNvSpPr txBox="1"/>
          <p:nvPr/>
        </p:nvSpPr>
        <p:spPr>
          <a:xfrm>
            <a:off x="0" y="3871064"/>
            <a:ext cx="3886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CF8AFC2-5925-4628-9CAB-FB8D784E6AD2}"/>
              </a:ext>
            </a:extLst>
          </p:cNvPr>
          <p:cNvSpPr txBox="1"/>
          <p:nvPr/>
        </p:nvSpPr>
        <p:spPr>
          <a:xfrm>
            <a:off x="326601" y="924486"/>
            <a:ext cx="30403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mắng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07F4AFB-F3DD-4F02-8D19-B663998E87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12" b="33093"/>
          <a:stretch/>
        </p:blipFill>
        <p:spPr>
          <a:xfrm>
            <a:off x="10039345" y="-770713"/>
            <a:ext cx="2202563" cy="25678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B4A1016-5B65-491A-AA0B-3D794B6459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352" b="86481" l="0" r="55729">
                        <a14:foregroundMark x1="24635" y1="30833" x2="24167" y2="44630"/>
                        <a14:foregroundMark x1="22396" y1="31481" x2="23333" y2="38981"/>
                        <a14:foregroundMark x1="23229" y1="30000" x2="23229" y2="34537"/>
                        <a14:foregroundMark x1="22760" y1="30185" x2="16667" y2="46019"/>
                        <a14:foregroundMark x1="19583" y1="35185" x2="17135" y2="47685"/>
                      </a14:backgroundRemoval>
                    </a14:imgEffect>
                  </a14:imgLayer>
                </a14:imgProps>
              </a:ext>
            </a:extLst>
          </a:blip>
          <a:srcRect t="14696" r="46276" b="22647"/>
          <a:stretch/>
        </p:blipFill>
        <p:spPr>
          <a:xfrm>
            <a:off x="1" y="5239328"/>
            <a:ext cx="2549871" cy="167273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21EC9E2-81EF-4C0E-84B0-4E50CF2A0395}"/>
              </a:ext>
            </a:extLst>
          </p:cNvPr>
          <p:cNvSpPr txBox="1"/>
          <p:nvPr/>
        </p:nvSpPr>
        <p:spPr>
          <a:xfrm>
            <a:off x="326601" y="2343366"/>
            <a:ext cx="55999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5F7BD0F-D080-44CE-896A-566D2EA9128E}"/>
              </a:ext>
            </a:extLst>
          </p:cNvPr>
          <p:cNvSpPr txBox="1"/>
          <p:nvPr/>
        </p:nvSpPr>
        <p:spPr>
          <a:xfrm>
            <a:off x="5942093" y="3900211"/>
            <a:ext cx="61730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A259440-D5ED-4F4E-B950-8C3A7CA7CCC5}"/>
              </a:ext>
            </a:extLst>
          </p:cNvPr>
          <p:cNvSpPr txBox="1"/>
          <p:nvPr/>
        </p:nvSpPr>
        <p:spPr>
          <a:xfrm>
            <a:off x="2287368" y="5287183"/>
            <a:ext cx="38861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tán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6307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B66F3A3-EF5D-47AB-9207-D2DDB12A44EA}"/>
              </a:ext>
            </a:extLst>
          </p:cNvPr>
          <p:cNvSpPr txBox="1"/>
          <p:nvPr/>
        </p:nvSpPr>
        <p:spPr>
          <a:xfrm>
            <a:off x="0" y="308175"/>
            <a:ext cx="9797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– 2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44BD31D-2273-4675-AA91-4D3E3C938D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470495" y="4361361"/>
            <a:ext cx="3524182" cy="21884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ADB77C3-5F80-4D78-862D-D93E69661BA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1497730" y="1159812"/>
            <a:ext cx="1469709" cy="1716163"/>
          </a:xfrm>
          <a:prstGeom prst="rect">
            <a:avLst/>
          </a:prstGeom>
        </p:spPr>
      </p:pic>
      <p:sp>
        <p:nvSpPr>
          <p:cNvPr id="9" name="Freeform 24">
            <a:extLst>
              <a:ext uri="{FF2B5EF4-FFF2-40B4-BE49-F238E27FC236}">
                <a16:creationId xmlns:a16="http://schemas.microsoft.com/office/drawing/2014/main" xmlns="" id="{4CAB8742-7832-46E8-BF9E-A08FBF2C5AB3}"/>
              </a:ext>
            </a:extLst>
          </p:cNvPr>
          <p:cNvSpPr>
            <a:spLocks noEditPoints="1"/>
          </p:cNvSpPr>
          <p:nvPr/>
        </p:nvSpPr>
        <p:spPr bwMode="auto">
          <a:xfrm rot="577143">
            <a:off x="2057652" y="3318292"/>
            <a:ext cx="349867" cy="796060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1282548-4DBC-40F0-A319-A7D08B4B6EC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165" t="28462" r="48882" b="23229"/>
          <a:stretch/>
        </p:blipFill>
        <p:spPr>
          <a:xfrm>
            <a:off x="4867583" y="4242986"/>
            <a:ext cx="3524182" cy="2338400"/>
          </a:xfrm>
          <a:prstGeom prst="wave">
            <a:avLst>
              <a:gd name="adj1" fmla="val 3446"/>
              <a:gd name="adj2" fmla="val 0"/>
            </a:avLst>
          </a:prstGeom>
          <a:ln>
            <a:solidFill>
              <a:srgbClr val="0070C0"/>
            </a:solidFill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CFB46614-8561-4843-A932-A6E7B871B21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5214" t="28518" r="3832" b="23229"/>
          <a:stretch/>
        </p:blipFill>
        <p:spPr>
          <a:xfrm>
            <a:off x="8577854" y="4245749"/>
            <a:ext cx="3524181" cy="2335637"/>
          </a:xfrm>
          <a:prstGeom prst="wave">
            <a:avLst>
              <a:gd name="adj1" fmla="val 4946"/>
              <a:gd name="adj2" fmla="val -501"/>
            </a:avLst>
          </a:prstGeom>
          <a:ln>
            <a:solidFill>
              <a:srgbClr val="0070C0"/>
            </a:solidFill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36BB23E6-F859-4A61-8436-F5A91BCD1E7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400" t="30741" r="48646" b="19260"/>
          <a:stretch/>
        </p:blipFill>
        <p:spPr>
          <a:xfrm>
            <a:off x="3753895" y="1654553"/>
            <a:ext cx="3524183" cy="2420221"/>
          </a:xfrm>
          <a:prstGeom prst="wave">
            <a:avLst>
              <a:gd name="adj1" fmla="val 3752"/>
              <a:gd name="adj2" fmla="val -174"/>
            </a:avLst>
          </a:prstGeom>
          <a:ln>
            <a:solidFill>
              <a:srgbClr val="0070C0"/>
            </a:solidFill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7323EB2D-BE20-41D7-ADAD-C9726E60695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5214" t="30926" r="3832" b="19074"/>
          <a:stretch/>
        </p:blipFill>
        <p:spPr>
          <a:xfrm>
            <a:off x="7423643" y="1669143"/>
            <a:ext cx="3524183" cy="2420222"/>
          </a:xfrm>
          <a:prstGeom prst="wave">
            <a:avLst>
              <a:gd name="adj1" fmla="val 3752"/>
              <a:gd name="adj2" fmla="val 501"/>
            </a:avLst>
          </a:prstGeom>
          <a:ln>
            <a:solidFill>
              <a:srgbClr val="0070C0"/>
            </a:solidFill>
          </a:ln>
        </p:spPr>
      </p:pic>
      <p:sp>
        <p:nvSpPr>
          <p:cNvPr id="43" name="文本框 22">
            <a:extLst>
              <a:ext uri="{FF2B5EF4-FFF2-40B4-BE49-F238E27FC236}">
                <a16:creationId xmlns:a16="http://schemas.microsoft.com/office/drawing/2014/main" xmlns="" id="{CBD87859-76A8-4AEC-A5F3-1E9F491EFA3F}"/>
              </a:ext>
            </a:extLst>
          </p:cNvPr>
          <p:cNvSpPr txBox="1"/>
          <p:nvPr/>
        </p:nvSpPr>
        <p:spPr>
          <a:xfrm>
            <a:off x="5377076" y="881691"/>
            <a:ext cx="4093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5600" algn="l"/>
              </a:tabLst>
            </a:pP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Sự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 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tích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cây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vú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sữa</a:t>
            </a:r>
            <a:endParaRPr lang="zh-CN" altLang="en-US" sz="36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8C0F40BC-46EA-4A54-A35F-75F93BCF563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12" b="33093"/>
          <a:stretch/>
        </p:blipFill>
        <p:spPr>
          <a:xfrm>
            <a:off x="10039345" y="-770713"/>
            <a:ext cx="2202563" cy="256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03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334468-1D62-4D62-9BEF-8558D344C468}"/>
              </a:ext>
            </a:extLst>
          </p:cNvPr>
          <p:cNvSpPr txBox="1"/>
          <p:nvPr/>
        </p:nvSpPr>
        <p:spPr>
          <a:xfrm>
            <a:off x="3885348" y="469060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E6964CF0-F867-40B3-B2B1-3674F9622D67}"/>
              </a:ext>
            </a:extLst>
          </p:cNvPr>
          <p:cNvGrpSpPr/>
          <p:nvPr/>
        </p:nvGrpSpPr>
        <p:grpSpPr>
          <a:xfrm>
            <a:off x="6946247" y="889268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xmlns="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80E7C400-AE01-4578-99D8-288566EB6C8D}"/>
              </a:ext>
            </a:extLst>
          </p:cNvPr>
          <p:cNvGrpSpPr/>
          <p:nvPr/>
        </p:nvGrpSpPr>
        <p:grpSpPr>
          <a:xfrm>
            <a:off x="2390550" y="3332653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xmlns="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1943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ECCF5BAD-6952-4BF5-BFA7-1E123E9098A5}"/>
              </a:ext>
            </a:extLst>
          </p:cNvPr>
          <p:cNvGrpSpPr/>
          <p:nvPr/>
        </p:nvGrpSpPr>
        <p:grpSpPr>
          <a:xfrm>
            <a:off x="46772" y="867067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xmlns="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507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F9D28B9-63A5-4AC1-8A49-0FCDFAD7C9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59497" y="851674"/>
            <a:ext cx="1649531" cy="2079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5BFF372-B6BA-4688-92BD-5FAD399402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497" y="2893389"/>
            <a:ext cx="2798307" cy="2780017"/>
          </a:xfrm>
          <a:prstGeom prst="rect">
            <a:avLst/>
          </a:prstGeom>
        </p:spPr>
      </p:pic>
      <p:sp>
        <p:nvSpPr>
          <p:cNvPr id="12" name="Text Box 1736">
            <a:extLst>
              <a:ext uri="{FF2B5EF4-FFF2-40B4-BE49-F238E27FC236}">
                <a16:creationId xmlns:a16="http://schemas.microsoft.com/office/drawing/2014/main" xmlns="" id="{C3C74814-075E-4084-AF5F-321232C7A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9952" y="4252952"/>
            <a:ext cx="869255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lo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012AD46-2552-419D-A70B-A6E42D8FC514}"/>
              </a:ext>
            </a:extLst>
          </p:cNvPr>
          <p:cNvGrpSpPr/>
          <p:nvPr/>
        </p:nvGrpSpPr>
        <p:grpSpPr>
          <a:xfrm>
            <a:off x="2546099" y="290114"/>
            <a:ext cx="8228461" cy="3125573"/>
            <a:chOff x="5813967" y="540947"/>
            <a:chExt cx="5694730" cy="2293564"/>
          </a:xfrm>
        </p:grpSpPr>
        <p:pic>
          <p:nvPicPr>
            <p:cNvPr id="14" name="PA_图片 6">
              <a:extLst>
                <a:ext uri="{FF2B5EF4-FFF2-40B4-BE49-F238E27FC236}">
                  <a16:creationId xmlns:a16="http://schemas.microsoft.com/office/drawing/2014/main" xmlns="" id="{273C5EE2-E360-46F5-BF6E-F05F2C13F05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3967" y="540947"/>
              <a:ext cx="5694730" cy="229356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13C086A4-A30D-4661-A368-FD913D013250}"/>
                </a:ext>
              </a:extLst>
            </p:cNvPr>
            <p:cNvSpPr txBox="1"/>
            <p:nvPr/>
          </p:nvSpPr>
          <p:spPr>
            <a:xfrm>
              <a:off x="7206857" y="1128772"/>
              <a:ext cx="2908948" cy="951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qua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trên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3397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547</Words>
  <Application>Microsoft Office PowerPoint</Application>
  <PresentationFormat>Widescreen</PresentationFormat>
  <Paragraphs>73</Paragraphs>
  <Slides>13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Arial-Rounded</vt:lpstr>
      <vt:lpstr>Calibri</vt:lpstr>
      <vt:lpstr>Calibri Light</vt:lpstr>
      <vt:lpstr>iCiel Cadena</vt:lpstr>
      <vt:lpstr>iCiel Crocante</vt:lpstr>
      <vt:lpstr>iCiel Nabila</vt:lpstr>
      <vt:lpstr>思源黑体 CN Bold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146</cp:revision>
  <dcterms:created xsi:type="dcterms:W3CDTF">2021-06-15T15:52:51Z</dcterms:created>
  <dcterms:modified xsi:type="dcterms:W3CDTF">2023-12-14T03:18:23Z</dcterms:modified>
</cp:coreProperties>
</file>