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6"/>
  </p:notesMasterIdLst>
  <p:sldIdLst>
    <p:sldId id="313" r:id="rId2"/>
    <p:sldId id="370" r:id="rId3"/>
    <p:sldId id="371" r:id="rId4"/>
    <p:sldId id="372" r:id="rId5"/>
    <p:sldId id="345" r:id="rId6"/>
    <p:sldId id="346" r:id="rId7"/>
    <p:sldId id="361" r:id="rId8"/>
    <p:sldId id="366" r:id="rId9"/>
    <p:sldId id="367" r:id="rId10"/>
    <p:sldId id="368" r:id="rId11"/>
    <p:sldId id="360" r:id="rId12"/>
    <p:sldId id="362" r:id="rId13"/>
    <p:sldId id="363" r:id="rId14"/>
    <p:sldId id="364" r:id="rId15"/>
    <p:sldId id="369" r:id="rId16"/>
    <p:sldId id="348" r:id="rId17"/>
    <p:sldId id="325" r:id="rId18"/>
    <p:sldId id="339" r:id="rId19"/>
    <p:sldId id="358" r:id="rId20"/>
    <p:sldId id="359" r:id="rId21"/>
    <p:sldId id="373" r:id="rId22"/>
    <p:sldId id="375" r:id="rId23"/>
    <p:sldId id="376" r:id="rId24"/>
    <p:sldId id="327" r:id="rId25"/>
  </p:sldIdLst>
  <p:sldSz cx="12161838" cy="6858000"/>
  <p:notesSz cx="6858000" cy="9144000"/>
  <p:embeddedFontLst>
    <p:embeddedFont>
      <p:font typeface="Roboto Condensed Light" panose="020B0604020202020204" charset="0"/>
      <p:regular r:id="rId27"/>
      <p:italic r:id="rId28"/>
    </p:embeddedFont>
    <p:embeddedFont>
      <p:font typeface="Quicksand" panose="020B0604020202020204" charset="0"/>
      <p:regular r:id="rId29"/>
      <p:bold r:id="rId30"/>
    </p:embeddedFont>
    <p:embeddedFont>
      <p:font typeface="Fira Sans Extra Condensed Medium" panose="020B0604020202020204" charset="0"/>
      <p:regular r:id="rId31"/>
      <p:bold r:id="rId32"/>
      <p:italic r:id="rId33"/>
      <p:boldItalic r:id="rId34"/>
    </p:embeddedFont>
    <p:embeddedFont>
      <p:font typeface="Arial-Rounded" panose="020B0500000000000000" charset="0"/>
      <p:regular r:id="rId35"/>
    </p:embeddedFont>
    <p:embeddedFont>
      <p:font typeface="Lato" panose="020F0502020204030203" pitchFamily="34" charset="0"/>
      <p:regular r:id="rId36"/>
      <p:bold r:id="rId37"/>
    </p:embeddedFont>
    <p:embeddedFont>
      <p:font typeface="Arial Rounded MT Bold" panose="020B0604020202020204" charset="0"/>
      <p:regular r:id="rId38"/>
    </p:embeddedFont>
    <p:embeddedFont>
      <p:font typeface="Bebas Neue" panose="020B0604020202020204" charset="0"/>
      <p:regular r:id="rId39"/>
    </p:embeddedFont>
    <p:embeddedFont>
      <p:font typeface="Dosis" panose="02010703020202060003" pitchFamily="2" charset="0"/>
      <p:bold r:id="rId40"/>
    </p:embeddedFont>
    <p:embeddedFont>
      <p:font typeface="Source Sans Pro" panose="020B0503030403020204" pitchFamily="34" charset="0"/>
      <p:regular r:id="rId41"/>
    </p:embeddedFont>
    <p:embeddedFont>
      <p:font typeface="Titan One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C9"/>
    <a:srgbClr val="000000"/>
    <a:srgbClr val="FFFF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20" autoAdjust="0"/>
  </p:normalViewPr>
  <p:slideViewPr>
    <p:cSldViewPr>
      <p:cViewPr varScale="1">
        <p:scale>
          <a:sx n="64" d="100"/>
          <a:sy n="64" d="100"/>
        </p:scale>
        <p:origin x="960" y="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953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giải thích thêm đây chỉ là sự tích do con người truyền miệng chứ k có thật, tên các loài cây là do nhân dân và các nhà khoa học đặt</a:t>
            </a:r>
          </a:p>
        </p:txBody>
      </p:sp>
    </p:spTree>
    <p:extLst>
      <p:ext uri="{BB962C8B-B14F-4D97-AF65-F5344CB8AC3E}">
        <p14:creationId xmlns:p14="http://schemas.microsoft.com/office/powerpoint/2010/main" val="2593053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NÀO CHƯA ĂN THÌ THÔI Ạ, GV CÓ THỂ CHIA SẺ CHO HS NGHE Ạ</a:t>
            </a:r>
          </a:p>
          <a:p>
            <a:endParaRPr lang="en-US"/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5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Cháo hải sản</a:t>
            </a:r>
          </a:p>
        </p:txBody>
      </p:sp>
    </p:spTree>
    <p:extLst>
      <p:ext uri="{BB962C8B-B14F-4D97-AF65-F5344CB8AC3E}">
        <p14:creationId xmlns:p14="http://schemas.microsoft.com/office/powerpoint/2010/main" val="1578782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 kho</a:t>
            </a:r>
          </a:p>
        </p:txBody>
      </p:sp>
    </p:spTree>
    <p:extLst>
      <p:ext uri="{BB962C8B-B14F-4D97-AF65-F5344CB8AC3E}">
        <p14:creationId xmlns:p14="http://schemas.microsoft.com/office/powerpoint/2010/main" val="2202256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Chả cá</a:t>
            </a:r>
          </a:p>
        </p:txBody>
      </p:sp>
    </p:spTree>
    <p:extLst>
      <p:ext uri="{BB962C8B-B14F-4D97-AF65-F5344CB8AC3E}">
        <p14:creationId xmlns:p14="http://schemas.microsoft.com/office/powerpoint/2010/main" val="2996759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458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4" r:id="rId3"/>
    <p:sldLayoutId id="2147483669" r:id="rId4"/>
    <p:sldLayoutId id="2147483682" r:id="rId5"/>
    <p:sldLayoutId id="2147483683" r:id="rId6"/>
    <p:sldLayoutId id="2147483687" r:id="rId7"/>
    <p:sldLayoutId id="214748368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AA25E2B-3AF2-4556-BE26-5D8424A30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" y="0"/>
            <a:ext cx="12157087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1D98BCC-AD63-4C63-8647-780FC84230A4}"/>
              </a:ext>
            </a:extLst>
          </p:cNvPr>
          <p:cNvSpPr txBox="1">
            <a:spLocks/>
          </p:cNvSpPr>
          <p:nvPr/>
        </p:nvSpPr>
        <p:spPr>
          <a:xfrm>
            <a:off x="33499" y="2743200"/>
            <a:ext cx="7970839" cy="1371600"/>
          </a:xfrm>
          <a:prstGeom prst="rect">
            <a:avLst/>
          </a:prstGeom>
          <a:solidFill>
            <a:srgbClr val="FFFFFF"/>
          </a:solidFill>
        </p:spPr>
        <p:txBody>
          <a:bodyPr vert="horz" lIns="121719" tIns="60859" rIns="121719" bIns="60859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xmlns="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19" y="381000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Nhắc lại sự việc trong từng tranh.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7B22CA-C392-4689-80A4-CCD7A4F18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645" t="57638" r="-275" b="-261"/>
          <a:stretch/>
        </p:blipFill>
        <p:spPr>
          <a:xfrm>
            <a:off x="3361618" y="1010241"/>
            <a:ext cx="5438602" cy="4213001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581780-9AB8-446F-97BB-E6B0820CE4D7}"/>
              </a:ext>
            </a:extLst>
          </p:cNvPr>
          <p:cNvSpPr txBox="1"/>
          <p:nvPr/>
        </p:nvSpPr>
        <p:spPr>
          <a:xfrm>
            <a:off x="3285418" y="5223242"/>
            <a:ext cx="5591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chạy về với các bạn và khoe tên của mình.</a:t>
            </a:r>
          </a:p>
        </p:txBody>
      </p:sp>
    </p:spTree>
    <p:extLst>
      <p:ext uri="{BB962C8B-B14F-4D97-AF65-F5344CB8AC3E}">
        <p14:creationId xmlns:p14="http://schemas.microsoft.com/office/powerpoint/2010/main" val="119462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33;p36">
            <a:extLst>
              <a:ext uri="{FF2B5EF4-FFF2-40B4-BE49-F238E27FC236}">
                <a16:creationId xmlns:a16="http://schemas.microsoft.com/office/drawing/2014/main" xmlns="" id="{3FEB222C-A5E7-4022-82F8-1A64C22D0DDD}"/>
              </a:ext>
            </a:extLst>
          </p:cNvPr>
          <p:cNvSpPr txBox="1">
            <a:spLocks/>
          </p:cNvSpPr>
          <p:nvPr/>
        </p:nvSpPr>
        <p:spPr>
          <a:xfrm>
            <a:off x="518319" y="285696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206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Kể lại từng đoạn của câu chuyện theo tranh.</a:t>
            </a:r>
          </a:p>
        </p:txBody>
      </p:sp>
      <p:sp>
        <p:nvSpPr>
          <p:cNvPr id="9" name="Google Shape;1333;p36">
            <a:extLst>
              <a:ext uri="{FF2B5EF4-FFF2-40B4-BE49-F238E27FC236}">
                <a16:creationId xmlns:a16="http://schemas.microsoft.com/office/drawing/2014/main" xmlns="" id="{ABAF6332-4185-4247-90A6-6C845006C3A6}"/>
              </a:ext>
            </a:extLst>
          </p:cNvPr>
          <p:cNvSpPr txBox="1">
            <a:spLocks/>
          </p:cNvSpPr>
          <p:nvPr/>
        </p:nvSpPr>
        <p:spPr>
          <a:xfrm>
            <a:off x="42419" y="795799"/>
            <a:ext cx="12077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  <a:endParaRPr lang="en-US" sz="3200" i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117749-1A1D-49ED-A24A-DA8AAE567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70" t="7240" r="50000" b="50137"/>
          <a:stretch/>
        </p:blipFill>
        <p:spPr>
          <a:xfrm>
            <a:off x="3505590" y="1621400"/>
            <a:ext cx="4952942" cy="3836786"/>
          </a:xfrm>
          <a:prstGeom prst="round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47F1C5-B1C8-42AD-BA3A-437ADA352064}"/>
              </a:ext>
            </a:extLst>
          </p:cNvPr>
          <p:cNvSpPr txBox="1"/>
          <p:nvPr/>
        </p:nvSpPr>
        <p:spPr>
          <a:xfrm>
            <a:off x="3505590" y="5458186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cối kéo nhau lên trời để được trời đặt tên cho.</a:t>
            </a:r>
          </a:p>
        </p:txBody>
      </p:sp>
    </p:spTree>
    <p:extLst>
      <p:ext uri="{BB962C8B-B14F-4D97-AF65-F5344CB8AC3E}">
        <p14:creationId xmlns:p14="http://schemas.microsoft.com/office/powerpoint/2010/main" val="370345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7B22CA-C392-4689-80A4-CCD7A4F18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645" t="8218" r="-275" b="49159"/>
          <a:stretch/>
        </p:blipFill>
        <p:spPr>
          <a:xfrm>
            <a:off x="3080717" y="838200"/>
            <a:ext cx="6000404" cy="4648200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581780-9AB8-446F-97BB-E6B0820CE4D7}"/>
              </a:ext>
            </a:extLst>
          </p:cNvPr>
          <p:cNvSpPr txBox="1"/>
          <p:nvPr/>
        </p:nvSpPr>
        <p:spPr>
          <a:xfrm>
            <a:off x="3285418" y="5727412"/>
            <a:ext cx="5591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nói gì với các loài cây?</a:t>
            </a:r>
          </a:p>
        </p:txBody>
      </p:sp>
    </p:spTree>
    <p:extLst>
      <p:ext uri="{BB962C8B-B14F-4D97-AF65-F5344CB8AC3E}">
        <p14:creationId xmlns:p14="http://schemas.microsoft.com/office/powerpoint/2010/main" val="38842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7B22CA-C392-4689-80A4-CCD7A4F18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05" t="56431" r="50365" b="946"/>
          <a:stretch/>
        </p:blipFill>
        <p:spPr>
          <a:xfrm>
            <a:off x="5014119" y="1184185"/>
            <a:ext cx="5795703" cy="4489629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581780-9AB8-446F-97BB-E6B0820CE4D7}"/>
              </a:ext>
            </a:extLst>
          </p:cNvPr>
          <p:cNvSpPr txBox="1"/>
          <p:nvPr/>
        </p:nvSpPr>
        <p:spPr>
          <a:xfrm>
            <a:off x="1966119" y="2151724"/>
            <a:ext cx="251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nói chuyện giữa trời và cây nhỏ diễn ra thế nào?</a:t>
            </a:r>
          </a:p>
        </p:txBody>
      </p:sp>
    </p:spTree>
    <p:extLst>
      <p:ext uri="{BB962C8B-B14F-4D97-AF65-F5344CB8AC3E}">
        <p14:creationId xmlns:p14="http://schemas.microsoft.com/office/powerpoint/2010/main" val="359280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7B22CA-C392-4689-80A4-CCD7A4F18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645" t="57638" r="-275" b="-261"/>
          <a:stretch/>
        </p:blipFill>
        <p:spPr>
          <a:xfrm>
            <a:off x="3080717" y="838200"/>
            <a:ext cx="6000404" cy="4648200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581780-9AB8-446F-97BB-E6B0820CE4D7}"/>
              </a:ext>
            </a:extLst>
          </p:cNvPr>
          <p:cNvSpPr txBox="1"/>
          <p:nvPr/>
        </p:nvSpPr>
        <p:spPr>
          <a:xfrm>
            <a:off x="3285418" y="5727412"/>
            <a:ext cx="5591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cây nhỏ có tên là “thì là”?</a:t>
            </a:r>
          </a:p>
        </p:txBody>
      </p:sp>
    </p:spTree>
    <p:extLst>
      <p:ext uri="{BB962C8B-B14F-4D97-AF65-F5344CB8AC3E}">
        <p14:creationId xmlns:p14="http://schemas.microsoft.com/office/powerpoint/2010/main" val="310903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F0B8D-0795-47D7-AB80-8BE90509A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9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l Reading Story Book With Parents High-Res Vector Graphic - Getty Images">
            <a:extLst>
              <a:ext uri="{FF2B5EF4-FFF2-40B4-BE49-F238E27FC236}">
                <a16:creationId xmlns:a16="http://schemas.microsoft.com/office/drawing/2014/main" xmlns="" id="{497992C5-AACD-4633-B500-2733BBEC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117">
                        <a14:foregroundMark x1="33203" y1="59295" x2="80859" y2="68493"/>
                        <a14:foregroundMark x1="70801" y1="88258" x2="67188" y2="92857"/>
                        <a14:foregroundMark x1="44336" y1="54207" x2="50000" y2="80137"/>
                        <a14:foregroundMark x1="57031" y1="61840" x2="53027" y2="75049"/>
                        <a14:foregroundMark x1="40820" y1="57241" x2="69238" y2="75049"/>
                        <a14:foregroundMark x1="39844" y1="62329" x2="67676" y2="72994"/>
                        <a14:foregroundMark x1="38281" y1="63894" x2="71777" y2="69961"/>
                        <a14:foregroundMark x1="67676" y1="36399" x2="71289" y2="62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9" y="2871786"/>
            <a:ext cx="3055144" cy="30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85F13D-E85D-4F37-8714-CC2626446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319" y="936717"/>
            <a:ext cx="10377523" cy="11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5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4" y="823212"/>
            <a:ext cx="5513385" cy="39261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/>
          </p:nvPr>
        </p:nvSpPr>
        <p:spPr>
          <a:xfrm>
            <a:off x="3913295" y="2373469"/>
            <a:ext cx="4335248" cy="825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/>
          <a:p>
            <a:pPr algn="ctr"/>
            <a:r>
              <a:rPr lang="en" sz="720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VẬN DỤNG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4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60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5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79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2662" y="5385130"/>
            <a:ext cx="8229600" cy="1013706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Do trời đặt cho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6119" y="4038600"/>
            <a:ext cx="8229600" cy="1039634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Do các nhà khoa học đặt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6119" y="2721221"/>
            <a:ext cx="8229600" cy="1010483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Các loài cây tự đặt tên cho mình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2168" y="566857"/>
            <a:ext cx="9957816" cy="160024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câu chuyện, tên của các loài cây là do đâu mà có?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064" y="5543935"/>
            <a:ext cx="633852" cy="65916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521" y="2903864"/>
            <a:ext cx="565888" cy="645195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50" y="4317774"/>
            <a:ext cx="565888" cy="645195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1066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35540" y="2310981"/>
            <a:ext cx="8229600" cy="1605304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139700"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	Trời còn đang suy nghĩ, cây nhỏ đã chạy đi xa rồi. Nó mừng rỡ khoe với bạn bè:</a:t>
            </a:r>
          </a:p>
          <a:p>
            <a:pPr marL="139700"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Trời đặt tên cho tôi là cây “thì là” đấy!</a:t>
            </a:r>
          </a:p>
        </p:txBody>
      </p:sp>
      <p:sp>
        <p:nvSpPr>
          <p:cNvPr id="8" name="Rectangle 7"/>
          <p:cNvSpPr/>
          <p:nvPr/>
        </p:nvSpPr>
        <p:spPr>
          <a:xfrm>
            <a:off x="1966119" y="4191000"/>
            <a:ext cx="8229600" cy="1600200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139700"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	Trời chỉ tay vào từng cây và đặt tên:</a:t>
            </a:r>
          </a:p>
          <a:p>
            <a:pPr marL="139700"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Chú thì ta đặt tên cho là cây dừa.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02011" y="914400"/>
            <a:ext cx="9957816" cy="67691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 tiết nào có trong đoạn 4 của câu chuyện?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018" y="2573792"/>
            <a:ext cx="633852" cy="65916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719" y="4668502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2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E537FF-2D2D-4863-8C7E-FC5D3BB8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983" y="1828800"/>
            <a:ext cx="7790294" cy="16002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pPr algn="ctr"/>
            <a:r>
              <a:rPr lang="vi-VN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gì quấn quýt vườn nhà</a:t>
            </a:r>
            <a:r>
              <a: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thơm dành tặng riêng bà sớm hôm?</a:t>
            </a: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BE5A51-2E3F-4E04-95CD-9E689B43F8B3}"/>
              </a:ext>
            </a:extLst>
          </p:cNvPr>
          <p:cNvSpPr txBox="1">
            <a:spLocks/>
          </p:cNvSpPr>
          <p:nvPr/>
        </p:nvSpPr>
        <p:spPr>
          <a:xfrm>
            <a:off x="2171983" y="381000"/>
            <a:ext cx="7790294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000" b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ĐỘNG: </a:t>
            </a:r>
            <a:r>
              <a:rPr lang="en-US" sz="4000" b="1" i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CÂU ĐỐ</a:t>
            </a:r>
            <a:endParaRPr lang="en-US" sz="4000" b="1" i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Những Thông Tin Bất Ngờ Về Cây Trầu Không">
            <a:extLst>
              <a:ext uri="{FF2B5EF4-FFF2-40B4-BE49-F238E27FC236}">
                <a16:creationId xmlns:a16="http://schemas.microsoft.com/office/drawing/2014/main" xmlns="" id="{F7C939AB-7892-4FE2-94E4-019205669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0"/>
          <a:stretch/>
        </p:blipFill>
        <p:spPr bwMode="auto">
          <a:xfrm>
            <a:off x="5776119" y="3733800"/>
            <a:ext cx="4382294" cy="251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54A16F85-E7F5-497E-B09B-EF3FD83087C8}"/>
              </a:ext>
            </a:extLst>
          </p:cNvPr>
          <p:cNvSpPr txBox="1">
            <a:spLocks/>
          </p:cNvSpPr>
          <p:nvPr/>
        </p:nvSpPr>
        <p:spPr>
          <a:xfrm>
            <a:off x="2956719" y="4876800"/>
            <a:ext cx="2590800" cy="891614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trầu</a:t>
            </a: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5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40191" y="2362200"/>
            <a:ext cx="7481455" cy="160024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cảm nhận của em khi ăn rau thì là,</a:t>
            </a:r>
          </a:p>
        </p:txBody>
      </p:sp>
    </p:spTree>
    <p:extLst>
      <p:ext uri="{BB962C8B-B14F-4D97-AF65-F5344CB8AC3E}">
        <p14:creationId xmlns:p14="http://schemas.microsoft.com/office/powerpoint/2010/main" val="303087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 Cách nấu cháo cá bớp cho bé ăn dặm thơm ngon và cực kì bổ dưỡng">
            <a:extLst>
              <a:ext uri="{FF2B5EF4-FFF2-40B4-BE49-F238E27FC236}">
                <a16:creationId xmlns:a16="http://schemas.microsoft.com/office/drawing/2014/main" xmlns="" id="{CAF5B95B-E84F-4126-92E8-337B87FAF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09550"/>
            <a:ext cx="11430000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31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Làm Cá Hấp Bia Ngon, Ăn Không Tanh, Ngon Khó Cưỡng">
            <a:extLst>
              <a:ext uri="{FF2B5EF4-FFF2-40B4-BE49-F238E27FC236}">
                <a16:creationId xmlns:a16="http://schemas.microsoft.com/office/drawing/2014/main" xmlns="" id="{E461040B-E653-44EC-A71E-281583BDA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61838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395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ác bước làm món chả cá Lã Vọng bằng nồi chiên không dầu -  Noichienkhongdau.com">
            <a:extLst>
              <a:ext uri="{FF2B5EF4-FFF2-40B4-BE49-F238E27FC236}">
                <a16:creationId xmlns:a16="http://schemas.microsoft.com/office/drawing/2014/main" xmlns="" id="{8C81C51F-B2D8-44DF-8D1E-B0375753B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1" y="990600"/>
            <a:ext cx="682467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745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E537FF-2D2D-4863-8C7E-FC5D3BB8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662" y="1384100"/>
            <a:ext cx="9242936" cy="16002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gì trăm tuổi bên đình</a:t>
            </a:r>
            <a:br>
              <a:rPr lang="en-US" altLang="en-US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 tua tủa rễ soi mình bốn quê?</a:t>
            </a:r>
            <a:endParaRPr lang="en-US" altLang="en-US" sz="66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BE5A51-2E3F-4E04-95CD-9E689B43F8B3}"/>
              </a:ext>
            </a:extLst>
          </p:cNvPr>
          <p:cNvSpPr txBox="1">
            <a:spLocks/>
          </p:cNvSpPr>
          <p:nvPr/>
        </p:nvSpPr>
        <p:spPr>
          <a:xfrm>
            <a:off x="2171983" y="381000"/>
            <a:ext cx="7790294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000" b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ĐỘNG: </a:t>
            </a:r>
            <a:r>
              <a:rPr lang="en-US" sz="4000" b="1" i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CÂU ĐỐ</a:t>
            </a:r>
            <a:endParaRPr lang="en-US" sz="4000" b="1" i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4A16F85-E7F5-497E-B09B-EF3FD83087C8}"/>
              </a:ext>
            </a:extLst>
          </p:cNvPr>
          <p:cNvSpPr txBox="1">
            <a:spLocks/>
          </p:cNvSpPr>
          <p:nvPr/>
        </p:nvSpPr>
        <p:spPr>
          <a:xfrm>
            <a:off x="2499519" y="4544250"/>
            <a:ext cx="2590800" cy="891614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đa</a:t>
            </a: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 descr="Chiêm ngưỡng &amp;quot;báu vật&amp;quot; xanh bên đền cổ thờ Tản Viên Sơn Thánh - Ảnh 1.">
            <a:extLst>
              <a:ext uri="{FF2B5EF4-FFF2-40B4-BE49-F238E27FC236}">
                <a16:creationId xmlns:a16="http://schemas.microsoft.com/office/drawing/2014/main" xmlns="" id="{7CE0C258-9A64-44C3-BC37-1650D3027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19" y="3581400"/>
            <a:ext cx="4114800" cy="274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E537FF-2D2D-4863-8C7E-FC5D3BB8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319" y="2073807"/>
            <a:ext cx="4101857" cy="2746166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gọi là bắp</a:t>
            </a:r>
            <a:b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sắp vòng quanh</a:t>
            </a:r>
            <a:b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ngoài thì xanh</a:t>
            </a:r>
            <a:b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trong thì trắng</a:t>
            </a:r>
            <a:b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Là rau gì?</a:t>
            </a:r>
            <a:endParaRPr lang="en-US" altLang="en-US" sz="6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DBE5A51-2E3F-4E04-95CD-9E689B43F8B3}"/>
              </a:ext>
            </a:extLst>
          </p:cNvPr>
          <p:cNvSpPr txBox="1">
            <a:spLocks/>
          </p:cNvSpPr>
          <p:nvPr/>
        </p:nvSpPr>
        <p:spPr>
          <a:xfrm>
            <a:off x="2171983" y="381000"/>
            <a:ext cx="7790294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000" b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ĐỘNG: </a:t>
            </a:r>
            <a:r>
              <a:rPr lang="en-US" sz="4000" b="1" i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CÂU ĐỐ</a:t>
            </a:r>
            <a:endParaRPr lang="en-US" sz="4000" b="1" i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4A16F85-E7F5-497E-B09B-EF3FD83087C8}"/>
              </a:ext>
            </a:extLst>
          </p:cNvPr>
          <p:cNvSpPr txBox="1">
            <a:spLocks/>
          </p:cNvSpPr>
          <p:nvPr/>
        </p:nvSpPr>
        <p:spPr>
          <a:xfrm>
            <a:off x="7300119" y="4800600"/>
            <a:ext cx="2590800" cy="891614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Bắp cải</a:t>
            </a: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Bài thơ: Bắp cải xanh - Thơ thiếu nhi">
            <a:extLst>
              <a:ext uri="{FF2B5EF4-FFF2-40B4-BE49-F238E27FC236}">
                <a16:creationId xmlns:a16="http://schemas.microsoft.com/office/drawing/2014/main" xmlns="" id="{82C64445-5437-4CBC-9AB4-17E0EC3FD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390" y="1290363"/>
            <a:ext cx="3314257" cy="331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01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A74C84-B1C3-4F19-B9AB-5EDEA63528F0}"/>
              </a:ext>
            </a:extLst>
          </p:cNvPr>
          <p:cNvSpPr/>
          <p:nvPr/>
        </p:nvSpPr>
        <p:spPr>
          <a:xfrm>
            <a:off x="1905075" y="699401"/>
            <a:ext cx="8351688" cy="5459197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653E8D-DA9D-47D4-9C84-53F5914C8091}"/>
              </a:ext>
            </a:extLst>
          </p:cNvPr>
          <p:cNvSpPr txBox="1"/>
          <p:nvPr/>
        </p:nvSpPr>
        <p:spPr>
          <a:xfrm>
            <a:off x="1825081" y="957994"/>
            <a:ext cx="8431683" cy="70788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 …. ngày … tháng ….. năm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8340FB-0109-4362-AC77-36EDAB3F8440}"/>
              </a:ext>
            </a:extLst>
          </p:cNvPr>
          <p:cNvSpPr txBox="1"/>
          <p:nvPr/>
        </p:nvSpPr>
        <p:spPr>
          <a:xfrm>
            <a:off x="8120916" y="5277370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S/48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4ECBE9-59BE-4A6B-8AFC-9385AAA14BE3}"/>
              </a:ext>
            </a:extLst>
          </p:cNvPr>
          <p:cNvSpPr txBox="1"/>
          <p:nvPr/>
        </p:nvSpPr>
        <p:spPr>
          <a:xfrm>
            <a:off x="1858809" y="2604956"/>
            <a:ext cx="8431683" cy="187743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và nghe: 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CÂY THÌ LÀ</a:t>
            </a:r>
          </a:p>
        </p:txBody>
      </p:sp>
    </p:spTree>
    <p:extLst>
      <p:ext uri="{BB962C8B-B14F-4D97-AF65-F5344CB8AC3E}">
        <p14:creationId xmlns:p14="http://schemas.microsoft.com/office/powerpoint/2010/main" val="426422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xmlns="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19" y="381000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Nhắc lại sự việc trong từng tranh.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7B22CA-C392-4689-80A4-CCD7A4F18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5319" y="1143000"/>
            <a:ext cx="5791200" cy="51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0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xmlns="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19" y="381000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Nhắc lại sự việc trong từng tranh.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7B22CA-C392-4689-80A4-CCD7A4F18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70" t="7240" r="50000" b="50137"/>
          <a:stretch/>
        </p:blipFill>
        <p:spPr>
          <a:xfrm>
            <a:off x="3264804" y="1652397"/>
            <a:ext cx="5556029" cy="4303966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581780-9AB8-446F-97BB-E6B0820CE4D7}"/>
              </a:ext>
            </a:extLst>
          </p:cNvPr>
          <p:cNvSpPr txBox="1"/>
          <p:nvPr/>
        </p:nvSpPr>
        <p:spPr>
          <a:xfrm>
            <a:off x="3490119" y="5956363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cối lên trời làm gì?</a:t>
            </a:r>
          </a:p>
        </p:txBody>
      </p:sp>
      <p:sp>
        <p:nvSpPr>
          <p:cNvPr id="6" name="Google Shape;1333;p36">
            <a:extLst>
              <a:ext uri="{FF2B5EF4-FFF2-40B4-BE49-F238E27FC236}">
                <a16:creationId xmlns:a16="http://schemas.microsoft.com/office/drawing/2014/main" xmlns="" id="{84A01B02-01C2-4710-9F0A-B3AA2F72A62E}"/>
              </a:ext>
            </a:extLst>
          </p:cNvPr>
          <p:cNvSpPr txBox="1">
            <a:spLocks/>
          </p:cNvSpPr>
          <p:nvPr/>
        </p:nvSpPr>
        <p:spPr>
          <a:xfrm>
            <a:off x="3241285" y="901637"/>
            <a:ext cx="563401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  <a:endParaRPr lang="en-US" sz="3200" i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7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xmlns="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19" y="381000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Nhắc lại sự việc trong từng tranh.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7B22CA-C392-4689-80A4-CCD7A4F18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645" t="8218" r="-275" b="49159"/>
          <a:stretch/>
        </p:blipFill>
        <p:spPr>
          <a:xfrm>
            <a:off x="3080717" y="1277166"/>
            <a:ext cx="6000404" cy="4648200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581780-9AB8-446F-97BB-E6B0820CE4D7}"/>
              </a:ext>
            </a:extLst>
          </p:cNvPr>
          <p:cNvSpPr txBox="1"/>
          <p:nvPr/>
        </p:nvSpPr>
        <p:spPr>
          <a:xfrm>
            <a:off x="2956719" y="5844439"/>
            <a:ext cx="612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đang đặt tên cho các loài cây.</a:t>
            </a:r>
          </a:p>
        </p:txBody>
      </p:sp>
    </p:spTree>
    <p:extLst>
      <p:ext uri="{BB962C8B-B14F-4D97-AF65-F5344CB8AC3E}">
        <p14:creationId xmlns:p14="http://schemas.microsoft.com/office/powerpoint/2010/main" val="85668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xmlns="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19" y="381000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Nhắc lại sự việc trong từng tranh.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7B22CA-C392-4689-80A4-CCD7A4F18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05" t="56431" r="50365" b="946"/>
          <a:stretch/>
        </p:blipFill>
        <p:spPr>
          <a:xfrm>
            <a:off x="5014119" y="1184183"/>
            <a:ext cx="5795703" cy="4489629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581780-9AB8-446F-97BB-E6B0820CE4D7}"/>
              </a:ext>
            </a:extLst>
          </p:cNvPr>
          <p:cNvSpPr txBox="1"/>
          <p:nvPr/>
        </p:nvSpPr>
        <p:spPr>
          <a:xfrm>
            <a:off x="1966119" y="2151724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và một cây nhỏ đang nói chuyện.</a:t>
            </a:r>
          </a:p>
        </p:txBody>
      </p:sp>
    </p:spTree>
    <p:extLst>
      <p:ext uri="{BB962C8B-B14F-4D97-AF65-F5344CB8AC3E}">
        <p14:creationId xmlns:p14="http://schemas.microsoft.com/office/powerpoint/2010/main" val="2651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358</Words>
  <Application>Microsoft Office PowerPoint</Application>
  <PresentationFormat>Custom</PresentationFormat>
  <Paragraphs>50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Roboto Condensed Light</vt:lpstr>
      <vt:lpstr>Quicksand</vt:lpstr>
      <vt:lpstr>Arial</vt:lpstr>
      <vt:lpstr>Fira Sans Extra Condensed Medium</vt:lpstr>
      <vt:lpstr>Arial-Rounded</vt:lpstr>
      <vt:lpstr>Lato</vt:lpstr>
      <vt:lpstr>Arial Rounded MT Bold</vt:lpstr>
      <vt:lpstr>Bebas Neue</vt:lpstr>
      <vt:lpstr>Dosis</vt:lpstr>
      <vt:lpstr>Source Sans Pro</vt:lpstr>
      <vt:lpstr>Titan One</vt:lpstr>
      <vt:lpstr>Pre-K for Christian Schools: God Created Families to Love One Another by Slidesgo</vt:lpstr>
      <vt:lpstr>PowerPoint Presentation</vt:lpstr>
      <vt:lpstr>Cây gì quấn quýt vườn nhà Lá thơm dành tặng riêng bà sớm hôm?</vt:lpstr>
      <vt:lpstr>Cây gì trăm tuổi bên đình Cành tua tủa rễ soi mình bốn quê?</vt:lpstr>
      <vt:lpstr>Cũng gọi là bắp Lá sắp vòng quanh Lá ngoài thì xanh Lá trong thì trắng                     Là rau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Windows User</cp:lastModifiedBy>
  <cp:revision>97</cp:revision>
  <dcterms:modified xsi:type="dcterms:W3CDTF">2023-02-10T08:18:28Z</dcterms:modified>
</cp:coreProperties>
</file>