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82" r:id="rId2"/>
  </p:sldMasterIdLst>
  <p:notesMasterIdLst>
    <p:notesMasterId r:id="rId33"/>
  </p:notesMasterIdLst>
  <p:sldIdLst>
    <p:sldId id="303" r:id="rId3"/>
    <p:sldId id="259" r:id="rId4"/>
    <p:sldId id="261" r:id="rId5"/>
    <p:sldId id="270" r:id="rId6"/>
    <p:sldId id="264" r:id="rId7"/>
    <p:sldId id="268" r:id="rId8"/>
    <p:sldId id="267" r:id="rId9"/>
    <p:sldId id="256" r:id="rId10"/>
    <p:sldId id="279" r:id="rId11"/>
    <p:sldId id="390" r:id="rId12"/>
    <p:sldId id="257" r:id="rId13"/>
    <p:sldId id="394" r:id="rId14"/>
    <p:sldId id="366" r:id="rId15"/>
    <p:sldId id="393" r:id="rId16"/>
    <p:sldId id="392" r:id="rId17"/>
    <p:sldId id="391" r:id="rId18"/>
    <p:sldId id="368" r:id="rId19"/>
    <p:sldId id="318" r:id="rId20"/>
    <p:sldId id="369" r:id="rId21"/>
    <p:sldId id="258" r:id="rId22"/>
    <p:sldId id="371" r:id="rId23"/>
    <p:sldId id="377" r:id="rId24"/>
    <p:sldId id="379" r:id="rId25"/>
    <p:sldId id="378" r:id="rId26"/>
    <p:sldId id="380" r:id="rId27"/>
    <p:sldId id="382" r:id="rId28"/>
    <p:sldId id="381" r:id="rId29"/>
    <p:sldId id="387" r:id="rId30"/>
    <p:sldId id="388" r:id="rId31"/>
    <p:sldId id="389" r:id="rId32"/>
  </p:sldIdLst>
  <p:sldSz cx="12161838" cy="6858000"/>
  <p:notesSz cx="6858000" cy="9144000"/>
  <p:embeddedFontLst>
    <p:embeddedFont>
      <p:font typeface="Patrick Hand" panose="020B0604020202020204" charset="0"/>
      <p:regular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Arial Rounded MT Bold" panose="020B0604020202020204" charset="0"/>
      <p:regular r:id="rId37"/>
    </p:embeddedFont>
    <p:embeddedFont>
      <p:font typeface="Scope One" panose="020B0604020202020204" charset="0"/>
      <p:regular r:id="rId38"/>
    </p:embeddedFont>
    <p:embeddedFont>
      <p:font typeface="HP001 4 hàng" panose="020B0603050302020204" pitchFamily="34" charset="0"/>
      <p:regular r:id="rId39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Arial-Rounded" panose="020B0500000000000000" charset="0"/>
      <p:regular r:id="rId45"/>
    </p:embeddedFont>
    <p:embeddedFont>
      <p:font typeface="Delius Unicase" panose="020B0604020202020204" charset="0"/>
      <p:regular r:id="rId46"/>
      <p:bold r:id="rId47"/>
    </p:embeddedFont>
  </p:embeddedFontLst>
  <p:custDataLst>
    <p:tags r:id="rId4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DDB7B"/>
    <a:srgbClr val="DFF1CB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CF696E-B5ED-4320-AEE1-8833A9A7E3BA}">
  <a:tblStyle styleId="{17CF696E-B5ED-4320-AEE1-8833A9A7E3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66" autoAdjust="0"/>
  </p:normalViewPr>
  <p:slideViewPr>
    <p:cSldViewPr snapToGrid="0">
      <p:cViewPr varScale="1">
        <p:scale>
          <a:sx n="66" d="100"/>
          <a:sy n="66" d="100"/>
        </p:scale>
        <p:origin x="8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3985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hỏi HS bài trước học là gì đã nhé</a:t>
            </a:r>
          </a:p>
        </p:txBody>
      </p:sp>
    </p:spTree>
    <p:extLst>
      <p:ext uri="{BB962C8B-B14F-4D97-AF65-F5344CB8AC3E}">
        <p14:creationId xmlns:p14="http://schemas.microsoft.com/office/powerpoint/2010/main" val="730050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hd cho hs thấy ddc các tiếng cùng vần sẽ làm cho bài thơ nhịp nhàng và hay hơn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91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Yêu cầu thuộc 2 khổ nên người soạn k biết chọn 2 khổ nào ạ. Khổ thân</a:t>
            </a:r>
          </a:p>
        </p:txBody>
      </p:sp>
    </p:spTree>
    <p:extLst>
      <p:ext uri="{BB962C8B-B14F-4D97-AF65-F5344CB8AC3E}">
        <p14:creationId xmlns:p14="http://schemas.microsoft.com/office/powerpoint/2010/main" val="1885884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nêu câu trước rồi gv chiếu câu minh hoạ sau</a:t>
            </a:r>
          </a:p>
        </p:txBody>
      </p:sp>
    </p:spTree>
    <p:extLst>
      <p:ext uri="{BB962C8B-B14F-4D97-AF65-F5344CB8AC3E}">
        <p14:creationId xmlns:p14="http://schemas.microsoft.com/office/powerpoint/2010/main" val="750786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cứ cho HS tưởng tưởng và đóng vai thoải mái, đừng áp đặt gì nhé</a:t>
            </a:r>
          </a:p>
        </p:txBody>
      </p:sp>
    </p:spTree>
    <p:extLst>
      <p:ext uri="{BB962C8B-B14F-4D97-AF65-F5344CB8AC3E}">
        <p14:creationId xmlns:p14="http://schemas.microsoft.com/office/powerpoint/2010/main" val="3325120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b85fb9307c_0_5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b85fb9307c_0_5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476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5" name="Google Shape;1935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5805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5" name="Google Shape;1935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4304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nối tiếp</a:t>
            </a:r>
          </a:p>
        </p:txBody>
      </p:sp>
    </p:spTree>
    <p:extLst>
      <p:ext uri="{BB962C8B-B14F-4D97-AF65-F5344CB8AC3E}">
        <p14:creationId xmlns:p14="http://schemas.microsoft.com/office/powerpoint/2010/main" val="1027116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518263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e4b7ac326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0" name="Google Shape;2220;ge4b7ac326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7799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Hình ảnh chỉ mang tính chất trang trí chứ k minh hoạ cho văn bản nhé</a:t>
            </a:r>
          </a:p>
        </p:txBody>
      </p:sp>
    </p:spTree>
    <p:extLst>
      <p:ext uri="{BB962C8B-B14F-4D97-AF65-F5344CB8AC3E}">
        <p14:creationId xmlns:p14="http://schemas.microsoft.com/office/powerpoint/2010/main" val="2653009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8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35560" y="2274447"/>
            <a:ext cx="7290719" cy="24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64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35339" y="4912033"/>
            <a:ext cx="5953236" cy="3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904403" y="305500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61803" y="3412951"/>
            <a:ext cx="668209" cy="370067"/>
          </a:xfrm>
          <a:custGeom>
            <a:avLst/>
            <a:gdLst/>
            <a:ahLst/>
            <a:cxnLst/>
            <a:rect l="l" t="t" r="r" b="b"/>
            <a:pathLst>
              <a:path w="20096" h="11102" extrusionOk="0">
                <a:moveTo>
                  <a:pt x="10804" y="0"/>
                </a:moveTo>
                <a:cubicBezTo>
                  <a:pt x="10733" y="0"/>
                  <a:pt x="10663" y="2"/>
                  <a:pt x="10592" y="5"/>
                </a:cubicBezTo>
                <a:cubicBezTo>
                  <a:pt x="8176" y="102"/>
                  <a:pt x="6202" y="1761"/>
                  <a:pt x="5593" y="3975"/>
                </a:cubicBezTo>
                <a:cubicBezTo>
                  <a:pt x="5067" y="3702"/>
                  <a:pt x="4468" y="3546"/>
                  <a:pt x="3840" y="3546"/>
                </a:cubicBezTo>
                <a:cubicBezTo>
                  <a:pt x="3796" y="3546"/>
                  <a:pt x="3752" y="3547"/>
                  <a:pt x="3708" y="3548"/>
                </a:cubicBezTo>
                <a:cubicBezTo>
                  <a:pt x="1622" y="3631"/>
                  <a:pt x="1" y="5388"/>
                  <a:pt x="76" y="7467"/>
                </a:cubicBezTo>
                <a:cubicBezTo>
                  <a:pt x="157" y="9502"/>
                  <a:pt x="1831" y="11102"/>
                  <a:pt x="3843" y="11102"/>
                </a:cubicBezTo>
                <a:cubicBezTo>
                  <a:pt x="3893" y="11102"/>
                  <a:pt x="3944" y="11101"/>
                  <a:pt x="3995" y="11099"/>
                </a:cubicBezTo>
                <a:cubicBezTo>
                  <a:pt x="5308" y="11047"/>
                  <a:pt x="9490" y="10852"/>
                  <a:pt x="11005" y="10793"/>
                </a:cubicBezTo>
                <a:cubicBezTo>
                  <a:pt x="11150" y="10786"/>
                  <a:pt x="11324" y="10784"/>
                  <a:pt x="11521" y="10784"/>
                </a:cubicBezTo>
                <a:cubicBezTo>
                  <a:pt x="12921" y="10784"/>
                  <a:pt x="15464" y="10918"/>
                  <a:pt x="16719" y="10918"/>
                </a:cubicBezTo>
                <a:cubicBezTo>
                  <a:pt x="16868" y="10918"/>
                  <a:pt x="17000" y="10916"/>
                  <a:pt x="17109" y="10911"/>
                </a:cubicBezTo>
                <a:cubicBezTo>
                  <a:pt x="18790" y="10852"/>
                  <a:pt x="20096" y="9441"/>
                  <a:pt x="20029" y="7759"/>
                </a:cubicBezTo>
                <a:cubicBezTo>
                  <a:pt x="19969" y="6122"/>
                  <a:pt x="18618" y="4836"/>
                  <a:pt x="16987" y="4836"/>
                </a:cubicBezTo>
                <a:cubicBezTo>
                  <a:pt x="16950" y="4836"/>
                  <a:pt x="16913" y="4837"/>
                  <a:pt x="16876" y="4838"/>
                </a:cubicBezTo>
                <a:cubicBezTo>
                  <a:pt x="16635" y="4854"/>
                  <a:pt x="16395" y="4892"/>
                  <a:pt x="16170" y="4959"/>
                </a:cubicBezTo>
                <a:cubicBezTo>
                  <a:pt x="15943" y="2161"/>
                  <a:pt x="13609" y="0"/>
                  <a:pt x="108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9617267" y="-711200"/>
            <a:ext cx="3186927" cy="1552383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 flipH="1">
            <a:off x="121100" y="180351"/>
            <a:ext cx="1427260" cy="1456367"/>
            <a:chOff x="3803175" y="2825350"/>
            <a:chExt cx="1073100" cy="1092275"/>
          </a:xfrm>
        </p:grpSpPr>
        <p:sp>
          <p:nvSpPr>
            <p:cNvPr id="15" name="Google Shape;15;p2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6" name="Google Shape;16;p2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23" name="Google Shape;23;p2"/>
          <p:cNvSpPr/>
          <p:nvPr/>
        </p:nvSpPr>
        <p:spPr>
          <a:xfrm>
            <a:off x="3158966" y="269584"/>
            <a:ext cx="375436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4" name="Google Shape;24;p2"/>
          <p:cNvGrpSpPr/>
          <p:nvPr/>
        </p:nvGrpSpPr>
        <p:grpSpPr>
          <a:xfrm>
            <a:off x="8076404" y="383551"/>
            <a:ext cx="382684" cy="292000"/>
            <a:chOff x="3648725" y="5042300"/>
            <a:chExt cx="287725" cy="219000"/>
          </a:xfrm>
        </p:grpSpPr>
        <p:sp>
          <p:nvSpPr>
            <p:cNvPr id="25" name="Google Shape;25;p2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5918522" y="61474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9" name="Google Shape;29;p2"/>
          <p:cNvSpPr/>
          <p:nvPr/>
        </p:nvSpPr>
        <p:spPr>
          <a:xfrm>
            <a:off x="11555942" y="4538967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" name="Google Shape;30;p2"/>
          <p:cNvGrpSpPr/>
          <p:nvPr/>
        </p:nvGrpSpPr>
        <p:grpSpPr>
          <a:xfrm>
            <a:off x="11569441" y="3354201"/>
            <a:ext cx="450017" cy="591567"/>
            <a:chOff x="4143625" y="3473950"/>
            <a:chExt cx="338350" cy="443675"/>
          </a:xfrm>
        </p:grpSpPr>
        <p:sp>
          <p:nvSpPr>
            <p:cNvPr id="31" name="Google Shape;31;p2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67005" y="24353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8" name="Google Shape;38;p2"/>
          <p:cNvGrpSpPr/>
          <p:nvPr/>
        </p:nvGrpSpPr>
        <p:grpSpPr>
          <a:xfrm>
            <a:off x="267005" y="4449017"/>
            <a:ext cx="382684" cy="292000"/>
            <a:chOff x="3648725" y="5042300"/>
            <a:chExt cx="287725" cy="219000"/>
          </a:xfrm>
        </p:grpSpPr>
        <p:sp>
          <p:nvSpPr>
            <p:cNvPr id="39" name="Google Shape;39;p2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2" name="Google Shape;42;p2"/>
          <p:cNvSpPr/>
          <p:nvPr/>
        </p:nvSpPr>
        <p:spPr>
          <a:xfrm>
            <a:off x="11210714" y="1172600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" name="Google Shape;43;p2"/>
          <p:cNvSpPr/>
          <p:nvPr/>
        </p:nvSpPr>
        <p:spPr>
          <a:xfrm>
            <a:off x="11632052" y="22926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" name="Google Shape;44;p2"/>
          <p:cNvSpPr/>
          <p:nvPr/>
        </p:nvSpPr>
        <p:spPr>
          <a:xfrm>
            <a:off x="10693302" y="6077375"/>
            <a:ext cx="2202289" cy="1072756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5" name="Google Shape;45;p2"/>
          <p:cNvGrpSpPr/>
          <p:nvPr/>
        </p:nvGrpSpPr>
        <p:grpSpPr>
          <a:xfrm>
            <a:off x="453027" y="6565918"/>
            <a:ext cx="450017" cy="591567"/>
            <a:chOff x="4143625" y="3473950"/>
            <a:chExt cx="338350" cy="443675"/>
          </a:xfrm>
        </p:grpSpPr>
        <p:sp>
          <p:nvSpPr>
            <p:cNvPr id="46" name="Google Shape;46;p2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2949353" y="6466800"/>
            <a:ext cx="617369" cy="111933"/>
            <a:chOff x="3760550" y="753275"/>
            <a:chExt cx="464175" cy="83950"/>
          </a:xfrm>
        </p:grpSpPr>
        <p:sp>
          <p:nvSpPr>
            <p:cNvPr id="53" name="Google Shape;53;p2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6" name="Google Shape;56;p2"/>
          <p:cNvSpPr/>
          <p:nvPr/>
        </p:nvSpPr>
        <p:spPr>
          <a:xfrm>
            <a:off x="8527219" y="62607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7" name="Google Shape;57;p2"/>
          <p:cNvSpPr/>
          <p:nvPr/>
        </p:nvSpPr>
        <p:spPr>
          <a:xfrm>
            <a:off x="1548361" y="1014268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8" name="Google Shape;58;p2"/>
          <p:cNvSpPr/>
          <p:nvPr/>
        </p:nvSpPr>
        <p:spPr>
          <a:xfrm>
            <a:off x="10693314" y="3732068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9" name="Google Shape;59;p2"/>
          <p:cNvGrpSpPr/>
          <p:nvPr/>
        </p:nvGrpSpPr>
        <p:grpSpPr>
          <a:xfrm>
            <a:off x="9283643" y="1014267"/>
            <a:ext cx="617369" cy="111933"/>
            <a:chOff x="3760550" y="753275"/>
            <a:chExt cx="464175" cy="83950"/>
          </a:xfrm>
        </p:grpSpPr>
        <p:sp>
          <p:nvSpPr>
            <p:cNvPr id="60" name="Google Shape;60;p2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3" name="Google Shape;63;p2"/>
          <p:cNvSpPr/>
          <p:nvPr/>
        </p:nvSpPr>
        <p:spPr>
          <a:xfrm>
            <a:off x="515655" y="58294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957625" y="5378448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10723556" y="28673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99" name="Google Shape;299;p10"/>
          <p:cNvGrpSpPr/>
          <p:nvPr/>
        </p:nvGrpSpPr>
        <p:grpSpPr>
          <a:xfrm>
            <a:off x="11048334" y="5998651"/>
            <a:ext cx="382684" cy="292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11048333" y="47978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04" name="Google Shape;304;p10"/>
          <p:cNvSpPr/>
          <p:nvPr/>
        </p:nvSpPr>
        <p:spPr>
          <a:xfrm>
            <a:off x="788711" y="58451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5" name="Google Shape;305;p10"/>
          <p:cNvGrpSpPr/>
          <p:nvPr/>
        </p:nvGrpSpPr>
        <p:grpSpPr>
          <a:xfrm>
            <a:off x="580594" y="2990517"/>
            <a:ext cx="382684" cy="292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10571720" y="781762"/>
            <a:ext cx="1335916" cy="136315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427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4"/>
          <p:cNvSpPr txBox="1">
            <a:spLocks noGrp="1"/>
          </p:cNvSpPr>
          <p:nvPr>
            <p:ph type="title"/>
          </p:nvPr>
        </p:nvSpPr>
        <p:spPr>
          <a:xfrm>
            <a:off x="3067776" y="3344256"/>
            <a:ext cx="6070146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38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endParaRPr/>
          </a:p>
        </p:txBody>
      </p:sp>
      <p:sp>
        <p:nvSpPr>
          <p:cNvPr id="402" name="Google Shape;402;p14"/>
          <p:cNvSpPr txBox="1">
            <a:spLocks noGrp="1"/>
          </p:cNvSpPr>
          <p:nvPr>
            <p:ph type="subTitle" idx="1"/>
          </p:nvPr>
        </p:nvSpPr>
        <p:spPr>
          <a:xfrm>
            <a:off x="1939390" y="1302944"/>
            <a:ext cx="8283058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45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endParaRPr/>
          </a:p>
        </p:txBody>
      </p:sp>
      <p:sp>
        <p:nvSpPr>
          <p:cNvPr id="403" name="Google Shape;403;p14"/>
          <p:cNvSpPr/>
          <p:nvPr/>
        </p:nvSpPr>
        <p:spPr>
          <a:xfrm>
            <a:off x="3159331" y="142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4" name="Google Shape;404;p14"/>
          <p:cNvSpPr/>
          <p:nvPr/>
        </p:nvSpPr>
        <p:spPr>
          <a:xfrm>
            <a:off x="216962" y="3045401"/>
            <a:ext cx="375436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05" name="Google Shape;405;p14"/>
          <p:cNvGrpSpPr/>
          <p:nvPr/>
        </p:nvGrpSpPr>
        <p:grpSpPr>
          <a:xfrm>
            <a:off x="8355113" y="255717"/>
            <a:ext cx="382684" cy="292000"/>
            <a:chOff x="3648725" y="5042300"/>
            <a:chExt cx="287725" cy="219000"/>
          </a:xfrm>
        </p:grpSpPr>
        <p:sp>
          <p:nvSpPr>
            <p:cNvPr id="406" name="Google Shape;406;p1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09" name="Google Shape;409;p14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0" name="Google Shape;410;p14"/>
          <p:cNvGrpSpPr/>
          <p:nvPr/>
        </p:nvGrpSpPr>
        <p:grpSpPr>
          <a:xfrm>
            <a:off x="267005" y="4449017"/>
            <a:ext cx="382684" cy="292000"/>
            <a:chOff x="3648725" y="5042300"/>
            <a:chExt cx="287725" cy="219000"/>
          </a:xfrm>
        </p:grpSpPr>
        <p:sp>
          <p:nvSpPr>
            <p:cNvPr id="411" name="Google Shape;411;p1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14" name="Google Shape;414;p14"/>
          <p:cNvSpPr/>
          <p:nvPr/>
        </p:nvSpPr>
        <p:spPr>
          <a:xfrm>
            <a:off x="11210714" y="1172600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5" name="Google Shape;415;p14"/>
          <p:cNvSpPr/>
          <p:nvPr/>
        </p:nvSpPr>
        <p:spPr>
          <a:xfrm>
            <a:off x="11632052" y="22926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6" name="Google Shape;416;p14"/>
          <p:cNvGrpSpPr/>
          <p:nvPr/>
        </p:nvGrpSpPr>
        <p:grpSpPr>
          <a:xfrm>
            <a:off x="266989" y="345751"/>
            <a:ext cx="450017" cy="591567"/>
            <a:chOff x="4143625" y="3473950"/>
            <a:chExt cx="338350" cy="443675"/>
          </a:xfrm>
        </p:grpSpPr>
        <p:sp>
          <p:nvSpPr>
            <p:cNvPr id="417" name="Google Shape;417;p14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23" name="Google Shape;423;p14"/>
          <p:cNvGrpSpPr/>
          <p:nvPr/>
        </p:nvGrpSpPr>
        <p:grpSpPr>
          <a:xfrm>
            <a:off x="2949353" y="6466800"/>
            <a:ext cx="617369" cy="111933"/>
            <a:chOff x="3760550" y="753275"/>
            <a:chExt cx="464175" cy="83950"/>
          </a:xfrm>
        </p:grpSpPr>
        <p:sp>
          <p:nvSpPr>
            <p:cNvPr id="424" name="Google Shape;424;p1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27" name="Google Shape;427;p14"/>
          <p:cNvSpPr/>
          <p:nvPr/>
        </p:nvSpPr>
        <p:spPr>
          <a:xfrm>
            <a:off x="8527219" y="62607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8" name="Google Shape;428;p14"/>
          <p:cNvSpPr/>
          <p:nvPr/>
        </p:nvSpPr>
        <p:spPr>
          <a:xfrm>
            <a:off x="-461821" y="1598467"/>
            <a:ext cx="1111510" cy="635500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9" name="Google Shape;429;p14"/>
          <p:cNvSpPr/>
          <p:nvPr/>
        </p:nvSpPr>
        <p:spPr>
          <a:xfrm>
            <a:off x="10693314" y="3732068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30" name="Google Shape;430;p14"/>
          <p:cNvGrpSpPr/>
          <p:nvPr/>
        </p:nvGrpSpPr>
        <p:grpSpPr>
          <a:xfrm>
            <a:off x="10952072" y="345767"/>
            <a:ext cx="617369" cy="111933"/>
            <a:chOff x="3760550" y="753275"/>
            <a:chExt cx="464175" cy="83950"/>
          </a:xfrm>
        </p:grpSpPr>
        <p:sp>
          <p:nvSpPr>
            <p:cNvPr id="431" name="Google Shape;431;p1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34" name="Google Shape;434;p14"/>
          <p:cNvSpPr/>
          <p:nvPr/>
        </p:nvSpPr>
        <p:spPr>
          <a:xfrm>
            <a:off x="242283" y="61391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25"/>
          <p:cNvSpPr/>
          <p:nvPr/>
        </p:nvSpPr>
        <p:spPr>
          <a:xfrm>
            <a:off x="628342" y="5985676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59" name="Google Shape;859;p25"/>
          <p:cNvGrpSpPr/>
          <p:nvPr/>
        </p:nvGrpSpPr>
        <p:grpSpPr>
          <a:xfrm>
            <a:off x="8694904" y="398767"/>
            <a:ext cx="382684" cy="292000"/>
            <a:chOff x="3648725" y="5042300"/>
            <a:chExt cx="287725" cy="219000"/>
          </a:xfrm>
        </p:grpSpPr>
        <p:sp>
          <p:nvSpPr>
            <p:cNvPr id="860" name="Google Shape;860;p25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63" name="Google Shape;863;p25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64" name="Google Shape;864;p25"/>
          <p:cNvGrpSpPr/>
          <p:nvPr/>
        </p:nvGrpSpPr>
        <p:grpSpPr>
          <a:xfrm>
            <a:off x="2900308" y="6376767"/>
            <a:ext cx="382684" cy="292000"/>
            <a:chOff x="3648725" y="5042300"/>
            <a:chExt cx="287725" cy="219000"/>
          </a:xfrm>
        </p:grpSpPr>
        <p:sp>
          <p:nvSpPr>
            <p:cNvPr id="865" name="Google Shape;865;p25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68" name="Google Shape;868;p25"/>
          <p:cNvSpPr/>
          <p:nvPr/>
        </p:nvSpPr>
        <p:spPr>
          <a:xfrm>
            <a:off x="11569441" y="36376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69" name="Google Shape;869;p25"/>
          <p:cNvGrpSpPr/>
          <p:nvPr/>
        </p:nvGrpSpPr>
        <p:grpSpPr>
          <a:xfrm>
            <a:off x="11435041" y="1854285"/>
            <a:ext cx="450017" cy="591567"/>
            <a:chOff x="4143625" y="3473950"/>
            <a:chExt cx="338350" cy="443675"/>
          </a:xfrm>
        </p:grpSpPr>
        <p:sp>
          <p:nvSpPr>
            <p:cNvPr id="870" name="Google Shape;870;p25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76" name="Google Shape;876;p25"/>
          <p:cNvGrpSpPr/>
          <p:nvPr/>
        </p:nvGrpSpPr>
        <p:grpSpPr>
          <a:xfrm>
            <a:off x="11074236" y="345767"/>
            <a:ext cx="617369" cy="111933"/>
            <a:chOff x="3760550" y="753275"/>
            <a:chExt cx="464175" cy="83950"/>
          </a:xfrm>
        </p:grpSpPr>
        <p:sp>
          <p:nvSpPr>
            <p:cNvPr id="877" name="Google Shape;877;p25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80" name="Google Shape;880;p25"/>
          <p:cNvSpPr/>
          <p:nvPr/>
        </p:nvSpPr>
        <p:spPr>
          <a:xfrm>
            <a:off x="10952066" y="5299367"/>
            <a:ext cx="902519" cy="516011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1" name="Google Shape;881;p25"/>
          <p:cNvSpPr/>
          <p:nvPr/>
        </p:nvSpPr>
        <p:spPr>
          <a:xfrm>
            <a:off x="117842" y="4184685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82" name="Google Shape;882;p25"/>
          <p:cNvGrpSpPr/>
          <p:nvPr/>
        </p:nvGrpSpPr>
        <p:grpSpPr>
          <a:xfrm>
            <a:off x="5846833" y="6404234"/>
            <a:ext cx="617369" cy="111933"/>
            <a:chOff x="3760550" y="753275"/>
            <a:chExt cx="464175" cy="83950"/>
          </a:xfrm>
        </p:grpSpPr>
        <p:sp>
          <p:nvSpPr>
            <p:cNvPr id="883" name="Google Shape;883;p25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86" name="Google Shape;886;p25"/>
          <p:cNvSpPr/>
          <p:nvPr/>
        </p:nvSpPr>
        <p:spPr>
          <a:xfrm>
            <a:off x="303531" y="21342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7" name="Google Shape;887;p25"/>
          <p:cNvSpPr/>
          <p:nvPr/>
        </p:nvSpPr>
        <p:spPr>
          <a:xfrm>
            <a:off x="9742472" y="6301214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88" name="Google Shape;888;p25"/>
          <p:cNvGrpSpPr/>
          <p:nvPr/>
        </p:nvGrpSpPr>
        <p:grpSpPr>
          <a:xfrm>
            <a:off x="3981347" y="136530"/>
            <a:ext cx="1312820" cy="816485"/>
            <a:chOff x="2300725" y="3213450"/>
            <a:chExt cx="1492150" cy="926000"/>
          </a:xfrm>
        </p:grpSpPr>
        <p:sp>
          <p:nvSpPr>
            <p:cNvPr id="889" name="Google Shape;889;p25"/>
            <p:cNvSpPr/>
            <p:nvPr/>
          </p:nvSpPr>
          <p:spPr>
            <a:xfrm>
              <a:off x="2448400" y="3316175"/>
              <a:ext cx="1185900" cy="823275"/>
            </a:xfrm>
            <a:custGeom>
              <a:avLst/>
              <a:gdLst/>
              <a:ahLst/>
              <a:cxnLst/>
              <a:rect l="l" t="t" r="r" b="b"/>
              <a:pathLst>
                <a:path w="47436" h="32931" extrusionOk="0">
                  <a:moveTo>
                    <a:pt x="24790" y="0"/>
                  </a:moveTo>
                  <a:cubicBezTo>
                    <a:pt x="20889" y="0"/>
                    <a:pt x="16959" y="1435"/>
                    <a:pt x="13491" y="4059"/>
                  </a:cubicBezTo>
                  <a:cubicBezTo>
                    <a:pt x="11043" y="5913"/>
                    <a:pt x="8978" y="8180"/>
                    <a:pt x="7252" y="10718"/>
                  </a:cubicBezTo>
                  <a:cubicBezTo>
                    <a:pt x="4377" y="14943"/>
                    <a:pt x="2433" y="19897"/>
                    <a:pt x="1195" y="24875"/>
                  </a:cubicBezTo>
                  <a:cubicBezTo>
                    <a:pt x="707" y="26819"/>
                    <a:pt x="392" y="28770"/>
                    <a:pt x="143" y="30745"/>
                  </a:cubicBezTo>
                  <a:cubicBezTo>
                    <a:pt x="1" y="31909"/>
                    <a:pt x="999" y="32930"/>
                    <a:pt x="2291" y="32930"/>
                  </a:cubicBezTo>
                  <a:cubicBezTo>
                    <a:pt x="3334" y="32930"/>
                    <a:pt x="4220" y="32262"/>
                    <a:pt x="4415" y="31338"/>
                  </a:cubicBezTo>
                  <a:cubicBezTo>
                    <a:pt x="4737" y="29806"/>
                    <a:pt x="5128" y="28118"/>
                    <a:pt x="5616" y="26144"/>
                  </a:cubicBezTo>
                  <a:cubicBezTo>
                    <a:pt x="7823" y="17278"/>
                    <a:pt x="12996" y="6964"/>
                    <a:pt x="22438" y="4908"/>
                  </a:cubicBezTo>
                  <a:cubicBezTo>
                    <a:pt x="23479" y="4680"/>
                    <a:pt x="24475" y="4573"/>
                    <a:pt x="25427" y="4573"/>
                  </a:cubicBezTo>
                  <a:cubicBezTo>
                    <a:pt x="32049" y="4573"/>
                    <a:pt x="36515" y="9777"/>
                    <a:pt x="38714" y="15972"/>
                  </a:cubicBezTo>
                  <a:cubicBezTo>
                    <a:pt x="39434" y="18022"/>
                    <a:pt x="40530" y="21775"/>
                    <a:pt x="41011" y="23621"/>
                  </a:cubicBezTo>
                  <a:cubicBezTo>
                    <a:pt x="41783" y="26594"/>
                    <a:pt x="42331" y="29019"/>
                    <a:pt x="42729" y="31202"/>
                  </a:cubicBezTo>
                  <a:cubicBezTo>
                    <a:pt x="42902" y="32202"/>
                    <a:pt x="43855" y="32930"/>
                    <a:pt x="44965" y="32930"/>
                  </a:cubicBezTo>
                  <a:cubicBezTo>
                    <a:pt x="46370" y="32930"/>
                    <a:pt x="47435" y="31797"/>
                    <a:pt x="47210" y="30543"/>
                  </a:cubicBezTo>
                  <a:cubicBezTo>
                    <a:pt x="46970" y="29192"/>
                    <a:pt x="46669" y="27706"/>
                    <a:pt x="46302" y="26016"/>
                  </a:cubicBezTo>
                  <a:cubicBezTo>
                    <a:pt x="44531" y="17818"/>
                    <a:pt x="41677" y="9358"/>
                    <a:pt x="35184" y="3908"/>
                  </a:cubicBezTo>
                  <a:cubicBezTo>
                    <a:pt x="32008" y="1237"/>
                    <a:pt x="28412" y="0"/>
                    <a:pt x="247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2621625" y="3510000"/>
              <a:ext cx="827650" cy="629450"/>
            </a:xfrm>
            <a:custGeom>
              <a:avLst/>
              <a:gdLst/>
              <a:ahLst/>
              <a:cxnLst/>
              <a:rect l="l" t="t" r="r" b="b"/>
              <a:pathLst>
                <a:path w="33106" h="25178" extrusionOk="0">
                  <a:moveTo>
                    <a:pt x="17428" y="0"/>
                  </a:moveTo>
                  <a:cubicBezTo>
                    <a:pt x="14643" y="0"/>
                    <a:pt x="11837" y="1236"/>
                    <a:pt x="9362" y="3497"/>
                  </a:cubicBezTo>
                  <a:cubicBezTo>
                    <a:pt x="4692" y="7761"/>
                    <a:pt x="1990" y="14593"/>
                    <a:pt x="572" y="21468"/>
                  </a:cubicBezTo>
                  <a:cubicBezTo>
                    <a:pt x="437" y="22152"/>
                    <a:pt x="302" y="22797"/>
                    <a:pt x="181" y="23404"/>
                  </a:cubicBezTo>
                  <a:cubicBezTo>
                    <a:pt x="1" y="24329"/>
                    <a:pt x="781" y="25177"/>
                    <a:pt x="1817" y="25177"/>
                  </a:cubicBezTo>
                  <a:cubicBezTo>
                    <a:pt x="2613" y="25177"/>
                    <a:pt x="3296" y="24666"/>
                    <a:pt x="3445" y="23954"/>
                  </a:cubicBezTo>
                  <a:cubicBezTo>
                    <a:pt x="3535" y="23518"/>
                    <a:pt x="3634" y="23053"/>
                    <a:pt x="3732" y="22565"/>
                  </a:cubicBezTo>
                  <a:cubicBezTo>
                    <a:pt x="5308" y="14908"/>
                    <a:pt x="9001" y="6004"/>
                    <a:pt x="15750" y="4234"/>
                  </a:cubicBezTo>
                  <a:cubicBezTo>
                    <a:pt x="16384" y="4067"/>
                    <a:pt x="16990" y="3988"/>
                    <a:pt x="17569" y="3988"/>
                  </a:cubicBezTo>
                  <a:cubicBezTo>
                    <a:pt x="23860" y="3988"/>
                    <a:pt x="26980" y="13305"/>
                    <a:pt x="28452" y="20125"/>
                  </a:cubicBezTo>
                  <a:cubicBezTo>
                    <a:pt x="28743" y="21484"/>
                    <a:pt x="28999" y="22693"/>
                    <a:pt x="29232" y="23795"/>
                  </a:cubicBezTo>
                  <a:cubicBezTo>
                    <a:pt x="29405" y="24599"/>
                    <a:pt x="30170" y="25177"/>
                    <a:pt x="31078" y="25177"/>
                  </a:cubicBezTo>
                  <a:cubicBezTo>
                    <a:pt x="32226" y="25177"/>
                    <a:pt x="33105" y="24246"/>
                    <a:pt x="32925" y="23217"/>
                  </a:cubicBezTo>
                  <a:cubicBezTo>
                    <a:pt x="32887" y="22970"/>
                    <a:pt x="32842" y="22714"/>
                    <a:pt x="32790" y="22451"/>
                  </a:cubicBezTo>
                  <a:cubicBezTo>
                    <a:pt x="31521" y="15380"/>
                    <a:pt x="29487" y="8069"/>
                    <a:pt x="24856" y="3371"/>
                  </a:cubicBezTo>
                  <a:cubicBezTo>
                    <a:pt x="22585" y="1067"/>
                    <a:pt x="20015" y="0"/>
                    <a:pt x="17428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2779800" y="3681100"/>
              <a:ext cx="508450" cy="458350"/>
            </a:xfrm>
            <a:custGeom>
              <a:avLst/>
              <a:gdLst/>
              <a:ahLst/>
              <a:cxnLst/>
              <a:rect l="l" t="t" r="r" b="b"/>
              <a:pathLst>
                <a:path w="20338" h="18334" extrusionOk="0">
                  <a:moveTo>
                    <a:pt x="10691" y="1"/>
                  </a:moveTo>
                  <a:cubicBezTo>
                    <a:pt x="8908" y="1"/>
                    <a:pt x="7111" y="1058"/>
                    <a:pt x="5526" y="2989"/>
                  </a:cubicBezTo>
                  <a:cubicBezTo>
                    <a:pt x="2772" y="6345"/>
                    <a:pt x="1091" y="11561"/>
                    <a:pt x="129" y="16951"/>
                  </a:cubicBezTo>
                  <a:cubicBezTo>
                    <a:pt x="1" y="17672"/>
                    <a:pt x="617" y="18333"/>
                    <a:pt x="1428" y="18333"/>
                  </a:cubicBezTo>
                  <a:cubicBezTo>
                    <a:pt x="2082" y="18333"/>
                    <a:pt x="2629" y="17904"/>
                    <a:pt x="2734" y="17326"/>
                  </a:cubicBezTo>
                  <a:cubicBezTo>
                    <a:pt x="3770" y="11186"/>
                    <a:pt x="5571" y="5030"/>
                    <a:pt x="9611" y="3612"/>
                  </a:cubicBezTo>
                  <a:cubicBezTo>
                    <a:pt x="10008" y="3473"/>
                    <a:pt x="10390" y="3407"/>
                    <a:pt x="10758" y="3407"/>
                  </a:cubicBezTo>
                  <a:cubicBezTo>
                    <a:pt x="14862" y="3407"/>
                    <a:pt x="17171" y="11582"/>
                    <a:pt x="18107" y="17416"/>
                  </a:cubicBezTo>
                  <a:lnTo>
                    <a:pt x="18123" y="17499"/>
                  </a:lnTo>
                  <a:cubicBezTo>
                    <a:pt x="18197" y="17980"/>
                    <a:pt x="18647" y="18333"/>
                    <a:pt x="19181" y="18333"/>
                  </a:cubicBezTo>
                  <a:lnTo>
                    <a:pt x="19188" y="18333"/>
                  </a:lnTo>
                  <a:cubicBezTo>
                    <a:pt x="19842" y="18333"/>
                    <a:pt x="20337" y="17807"/>
                    <a:pt x="20247" y="17222"/>
                  </a:cubicBezTo>
                  <a:cubicBezTo>
                    <a:pt x="19413" y="11817"/>
                    <a:pt x="18093" y="6464"/>
                    <a:pt x="15442" y="2877"/>
                  </a:cubicBezTo>
                  <a:cubicBezTo>
                    <a:pt x="13990" y="911"/>
                    <a:pt x="12346" y="1"/>
                    <a:pt x="10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2300725" y="3213450"/>
              <a:ext cx="1492150" cy="905900"/>
            </a:xfrm>
            <a:custGeom>
              <a:avLst/>
              <a:gdLst/>
              <a:ahLst/>
              <a:cxnLst/>
              <a:rect l="l" t="t" r="r" b="b"/>
              <a:pathLst>
                <a:path w="59686" h="36236" extrusionOk="0">
                  <a:moveTo>
                    <a:pt x="22747" y="1"/>
                  </a:moveTo>
                  <a:cubicBezTo>
                    <a:pt x="21691" y="1"/>
                    <a:pt x="20690" y="160"/>
                    <a:pt x="19766" y="623"/>
                  </a:cubicBezTo>
                  <a:cubicBezTo>
                    <a:pt x="17760" y="1621"/>
                    <a:pt x="16613" y="3679"/>
                    <a:pt x="15494" y="5668"/>
                  </a:cubicBezTo>
                  <a:cubicBezTo>
                    <a:pt x="14840" y="6839"/>
                    <a:pt x="14226" y="7936"/>
                    <a:pt x="13460" y="8837"/>
                  </a:cubicBezTo>
                  <a:cubicBezTo>
                    <a:pt x="12597" y="9842"/>
                    <a:pt x="11403" y="10712"/>
                    <a:pt x="10255" y="11554"/>
                  </a:cubicBezTo>
                  <a:cubicBezTo>
                    <a:pt x="8572" y="12791"/>
                    <a:pt x="6832" y="14062"/>
                    <a:pt x="5946" y="15863"/>
                  </a:cubicBezTo>
                  <a:cubicBezTo>
                    <a:pt x="5014" y="17769"/>
                    <a:pt x="5014" y="19931"/>
                    <a:pt x="5014" y="22025"/>
                  </a:cubicBezTo>
                  <a:cubicBezTo>
                    <a:pt x="5014" y="23520"/>
                    <a:pt x="5014" y="24931"/>
                    <a:pt x="4661" y="26087"/>
                  </a:cubicBezTo>
                  <a:cubicBezTo>
                    <a:pt x="3895" y="28645"/>
                    <a:pt x="2966" y="29681"/>
                    <a:pt x="2139" y="30606"/>
                  </a:cubicBezTo>
                  <a:cubicBezTo>
                    <a:pt x="1216" y="31642"/>
                    <a:pt x="346" y="32618"/>
                    <a:pt x="0" y="35297"/>
                  </a:cubicBezTo>
                  <a:lnTo>
                    <a:pt x="833" y="35411"/>
                  </a:lnTo>
                  <a:cubicBezTo>
                    <a:pt x="1141" y="32986"/>
                    <a:pt x="1861" y="32182"/>
                    <a:pt x="2769" y="31161"/>
                  </a:cubicBezTo>
                  <a:cubicBezTo>
                    <a:pt x="3649" y="30177"/>
                    <a:pt x="4639" y="29067"/>
                    <a:pt x="5472" y="26334"/>
                  </a:cubicBezTo>
                  <a:cubicBezTo>
                    <a:pt x="5855" y="25051"/>
                    <a:pt x="5855" y="23579"/>
                    <a:pt x="5855" y="22025"/>
                  </a:cubicBezTo>
                  <a:cubicBezTo>
                    <a:pt x="5855" y="20028"/>
                    <a:pt x="5848" y="17964"/>
                    <a:pt x="6704" y="16238"/>
                  </a:cubicBezTo>
                  <a:cubicBezTo>
                    <a:pt x="7499" y="14624"/>
                    <a:pt x="9075" y="13460"/>
                    <a:pt x="10758" y="12236"/>
                  </a:cubicBezTo>
                  <a:cubicBezTo>
                    <a:pt x="11943" y="11366"/>
                    <a:pt x="13166" y="10466"/>
                    <a:pt x="14098" y="9385"/>
                  </a:cubicBezTo>
                  <a:cubicBezTo>
                    <a:pt x="14923" y="8422"/>
                    <a:pt x="15584" y="7230"/>
                    <a:pt x="16229" y="6080"/>
                  </a:cubicBezTo>
                  <a:cubicBezTo>
                    <a:pt x="17281" y="4205"/>
                    <a:pt x="18369" y="2252"/>
                    <a:pt x="20140" y="1375"/>
                  </a:cubicBezTo>
                  <a:cubicBezTo>
                    <a:pt x="20926" y="980"/>
                    <a:pt x="21809" y="841"/>
                    <a:pt x="22758" y="841"/>
                  </a:cubicBezTo>
                  <a:cubicBezTo>
                    <a:pt x="23830" y="841"/>
                    <a:pt x="24985" y="1018"/>
                    <a:pt x="26176" y="1202"/>
                  </a:cubicBezTo>
                  <a:cubicBezTo>
                    <a:pt x="27460" y="1396"/>
                    <a:pt x="28781" y="1593"/>
                    <a:pt x="30101" y="1593"/>
                  </a:cubicBezTo>
                  <a:cubicBezTo>
                    <a:pt x="31400" y="1593"/>
                    <a:pt x="32707" y="1412"/>
                    <a:pt x="33968" y="1232"/>
                  </a:cubicBezTo>
                  <a:cubicBezTo>
                    <a:pt x="35144" y="1063"/>
                    <a:pt x="36287" y="899"/>
                    <a:pt x="37350" y="899"/>
                  </a:cubicBezTo>
                  <a:cubicBezTo>
                    <a:pt x="38362" y="899"/>
                    <a:pt x="39303" y="1047"/>
                    <a:pt x="40131" y="1479"/>
                  </a:cubicBezTo>
                  <a:cubicBezTo>
                    <a:pt x="41902" y="2403"/>
                    <a:pt x="42916" y="4302"/>
                    <a:pt x="43990" y="6315"/>
                  </a:cubicBezTo>
                  <a:cubicBezTo>
                    <a:pt x="44612" y="7477"/>
                    <a:pt x="45258" y="8686"/>
                    <a:pt x="46062" y="9669"/>
                  </a:cubicBezTo>
                  <a:cubicBezTo>
                    <a:pt x="46963" y="10781"/>
                    <a:pt x="48170" y="11719"/>
                    <a:pt x="49341" y="12620"/>
                  </a:cubicBezTo>
                  <a:cubicBezTo>
                    <a:pt x="51000" y="13910"/>
                    <a:pt x="52562" y="15126"/>
                    <a:pt x="53328" y="16778"/>
                  </a:cubicBezTo>
                  <a:cubicBezTo>
                    <a:pt x="54146" y="18542"/>
                    <a:pt x="54101" y="20621"/>
                    <a:pt x="54063" y="22634"/>
                  </a:cubicBezTo>
                  <a:cubicBezTo>
                    <a:pt x="54034" y="24203"/>
                    <a:pt x="54003" y="25689"/>
                    <a:pt x="54371" y="26988"/>
                  </a:cubicBezTo>
                  <a:cubicBezTo>
                    <a:pt x="55144" y="29757"/>
                    <a:pt x="56120" y="30907"/>
                    <a:pt x="56983" y="31919"/>
                  </a:cubicBezTo>
                  <a:cubicBezTo>
                    <a:pt x="57877" y="32962"/>
                    <a:pt x="58574" y="33789"/>
                    <a:pt x="58844" y="36236"/>
                  </a:cubicBezTo>
                  <a:lnTo>
                    <a:pt x="59685" y="36146"/>
                  </a:lnTo>
                  <a:cubicBezTo>
                    <a:pt x="59385" y="33436"/>
                    <a:pt x="58529" y="32438"/>
                    <a:pt x="57621" y="31371"/>
                  </a:cubicBezTo>
                  <a:cubicBezTo>
                    <a:pt x="56817" y="30425"/>
                    <a:pt x="55902" y="29359"/>
                    <a:pt x="55174" y="26763"/>
                  </a:cubicBezTo>
                  <a:cubicBezTo>
                    <a:pt x="54845" y="25576"/>
                    <a:pt x="54873" y="24158"/>
                    <a:pt x="54904" y="22648"/>
                  </a:cubicBezTo>
                  <a:cubicBezTo>
                    <a:pt x="54949" y="20538"/>
                    <a:pt x="54987" y="18362"/>
                    <a:pt x="54093" y="16425"/>
                  </a:cubicBezTo>
                  <a:cubicBezTo>
                    <a:pt x="53238" y="14586"/>
                    <a:pt x="51519" y="13251"/>
                    <a:pt x="49852" y="11959"/>
                  </a:cubicBezTo>
                  <a:cubicBezTo>
                    <a:pt x="48726" y="11080"/>
                    <a:pt x="47555" y="10172"/>
                    <a:pt x="46714" y="9143"/>
                  </a:cubicBezTo>
                  <a:cubicBezTo>
                    <a:pt x="45963" y="8221"/>
                    <a:pt x="45332" y="7050"/>
                    <a:pt x="44732" y="5916"/>
                  </a:cubicBezTo>
                  <a:cubicBezTo>
                    <a:pt x="43644" y="3882"/>
                    <a:pt x="42525" y="1773"/>
                    <a:pt x="40522" y="730"/>
                  </a:cubicBezTo>
                  <a:cubicBezTo>
                    <a:pt x="39554" y="226"/>
                    <a:pt x="38493" y="57"/>
                    <a:pt x="37370" y="57"/>
                  </a:cubicBezTo>
                  <a:cubicBezTo>
                    <a:pt x="36248" y="57"/>
                    <a:pt x="35063" y="226"/>
                    <a:pt x="33847" y="398"/>
                  </a:cubicBezTo>
                  <a:cubicBezTo>
                    <a:pt x="32616" y="571"/>
                    <a:pt x="31341" y="758"/>
                    <a:pt x="30101" y="758"/>
                  </a:cubicBezTo>
                  <a:cubicBezTo>
                    <a:pt x="28840" y="758"/>
                    <a:pt x="27550" y="557"/>
                    <a:pt x="26304" y="369"/>
                  </a:cubicBezTo>
                  <a:cubicBezTo>
                    <a:pt x="25073" y="183"/>
                    <a:pt x="23878" y="1"/>
                    <a:pt x="2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93" name="Google Shape;893;p25"/>
          <p:cNvSpPr/>
          <p:nvPr/>
        </p:nvSpPr>
        <p:spPr>
          <a:xfrm>
            <a:off x="-953447" y="8393"/>
            <a:ext cx="2202289" cy="1072756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94" name="Google Shape;894;p25"/>
          <p:cNvGrpSpPr/>
          <p:nvPr/>
        </p:nvGrpSpPr>
        <p:grpSpPr>
          <a:xfrm>
            <a:off x="2121539" y="657618"/>
            <a:ext cx="450017" cy="591567"/>
            <a:chOff x="4143625" y="3473950"/>
            <a:chExt cx="338350" cy="443675"/>
          </a:xfrm>
        </p:grpSpPr>
        <p:sp>
          <p:nvSpPr>
            <p:cNvPr id="895" name="Google Shape;895;p25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7" name="Google Shape;897;p25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8" name="Google Shape;898;p25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0" name="Google Shape;900;p25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01" name="Google Shape;901;p25"/>
          <p:cNvSpPr/>
          <p:nvPr/>
        </p:nvSpPr>
        <p:spPr>
          <a:xfrm>
            <a:off x="7112394" y="2875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26"/>
          <p:cNvSpPr/>
          <p:nvPr/>
        </p:nvSpPr>
        <p:spPr>
          <a:xfrm>
            <a:off x="2230369" y="6363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04" name="Google Shape;904;p26"/>
          <p:cNvSpPr/>
          <p:nvPr/>
        </p:nvSpPr>
        <p:spPr>
          <a:xfrm>
            <a:off x="1484536" y="5777085"/>
            <a:ext cx="375436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05" name="Google Shape;905;p26"/>
          <p:cNvGrpSpPr/>
          <p:nvPr/>
        </p:nvGrpSpPr>
        <p:grpSpPr>
          <a:xfrm>
            <a:off x="9368799" y="6376767"/>
            <a:ext cx="382684" cy="292000"/>
            <a:chOff x="3648725" y="5042300"/>
            <a:chExt cx="287725" cy="219000"/>
          </a:xfrm>
        </p:grpSpPr>
        <p:sp>
          <p:nvSpPr>
            <p:cNvPr id="906" name="Google Shape;906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9" name="Google Shape;909;p26"/>
          <p:cNvGrpSpPr/>
          <p:nvPr/>
        </p:nvGrpSpPr>
        <p:grpSpPr>
          <a:xfrm>
            <a:off x="423783" y="690751"/>
            <a:ext cx="382684" cy="292000"/>
            <a:chOff x="3648725" y="5042300"/>
            <a:chExt cx="287725" cy="219000"/>
          </a:xfrm>
        </p:grpSpPr>
        <p:sp>
          <p:nvSpPr>
            <p:cNvPr id="910" name="Google Shape;910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13" name="Google Shape;913;p26"/>
          <p:cNvSpPr/>
          <p:nvPr/>
        </p:nvSpPr>
        <p:spPr>
          <a:xfrm>
            <a:off x="11750691" y="38526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14" name="Google Shape;914;p26"/>
          <p:cNvGrpSpPr/>
          <p:nvPr/>
        </p:nvGrpSpPr>
        <p:grpSpPr>
          <a:xfrm>
            <a:off x="10760697" y="3712634"/>
            <a:ext cx="450017" cy="591567"/>
            <a:chOff x="4143625" y="3473950"/>
            <a:chExt cx="338350" cy="443675"/>
          </a:xfrm>
        </p:grpSpPr>
        <p:sp>
          <p:nvSpPr>
            <p:cNvPr id="915" name="Google Shape;915;p2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21" name="Google Shape;921;p26"/>
          <p:cNvGrpSpPr/>
          <p:nvPr/>
        </p:nvGrpSpPr>
        <p:grpSpPr>
          <a:xfrm>
            <a:off x="2511090" y="216700"/>
            <a:ext cx="617369" cy="111933"/>
            <a:chOff x="3760550" y="753275"/>
            <a:chExt cx="464175" cy="83950"/>
          </a:xfrm>
        </p:grpSpPr>
        <p:sp>
          <p:nvSpPr>
            <p:cNvPr id="922" name="Google Shape;922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3" name="Google Shape;923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25" name="Google Shape;925;p26"/>
          <p:cNvSpPr/>
          <p:nvPr/>
        </p:nvSpPr>
        <p:spPr>
          <a:xfrm>
            <a:off x="10952066" y="5299367"/>
            <a:ext cx="902519" cy="516011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26" name="Google Shape;926;p26"/>
          <p:cNvGrpSpPr/>
          <p:nvPr/>
        </p:nvGrpSpPr>
        <p:grpSpPr>
          <a:xfrm>
            <a:off x="10952072" y="345767"/>
            <a:ext cx="617369" cy="111933"/>
            <a:chOff x="3760550" y="753275"/>
            <a:chExt cx="464175" cy="83950"/>
          </a:xfrm>
        </p:grpSpPr>
        <p:sp>
          <p:nvSpPr>
            <p:cNvPr id="927" name="Google Shape;927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30" name="Google Shape;930;p26"/>
          <p:cNvSpPr/>
          <p:nvPr/>
        </p:nvSpPr>
        <p:spPr>
          <a:xfrm>
            <a:off x="237462" y="19869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31" name="Google Shape;931;p26"/>
          <p:cNvSpPr/>
          <p:nvPr/>
        </p:nvSpPr>
        <p:spPr>
          <a:xfrm>
            <a:off x="10471795" y="1140867"/>
            <a:ext cx="2376533" cy="1157632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32" name="Google Shape;932;p26"/>
          <p:cNvGrpSpPr/>
          <p:nvPr/>
        </p:nvGrpSpPr>
        <p:grpSpPr>
          <a:xfrm flipH="1">
            <a:off x="57291" y="4164234"/>
            <a:ext cx="1427260" cy="1456367"/>
            <a:chOff x="3803175" y="2825350"/>
            <a:chExt cx="1073100" cy="1092275"/>
          </a:xfrm>
        </p:grpSpPr>
        <p:sp>
          <p:nvSpPr>
            <p:cNvPr id="933" name="Google Shape;933;p26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934" name="Google Shape;934;p26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935" name="Google Shape;935;p26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6" name="Google Shape;936;p26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7" name="Google Shape;937;p26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8" name="Google Shape;938;p26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9" name="Google Shape;939;p26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40" name="Google Shape;940;p26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941" name="Google Shape;941;p26"/>
          <p:cNvSpPr/>
          <p:nvPr/>
        </p:nvSpPr>
        <p:spPr>
          <a:xfrm>
            <a:off x="423783" y="6363667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42" name="Google Shape;942;p26"/>
          <p:cNvSpPr/>
          <p:nvPr/>
        </p:nvSpPr>
        <p:spPr>
          <a:xfrm>
            <a:off x="8316974" y="2427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43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6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3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4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0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25897" y="2391110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3471" y="6376767"/>
            <a:ext cx="382684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3225" y="301367"/>
            <a:ext cx="382684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3547" y="47738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261" y="2709100"/>
            <a:ext cx="617369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48317" y="4227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3" name="Google Shape;183;p6"/>
          <p:cNvGrpSpPr/>
          <p:nvPr/>
        </p:nvGrpSpPr>
        <p:grpSpPr>
          <a:xfrm>
            <a:off x="8696133" y="6381134"/>
            <a:ext cx="450017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373127" y="4107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68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33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6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03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86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8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25897" y="2391110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3471" y="6376767"/>
            <a:ext cx="382684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3225" y="301367"/>
            <a:ext cx="382684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3547" y="47738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261" y="2709100"/>
            <a:ext cx="617369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48317" y="4227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3" name="Google Shape;183;p6"/>
          <p:cNvGrpSpPr/>
          <p:nvPr/>
        </p:nvGrpSpPr>
        <p:grpSpPr>
          <a:xfrm>
            <a:off x="8696133" y="6381134"/>
            <a:ext cx="450017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373127" y="4107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43653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25897" y="2391110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3471" y="6376767"/>
            <a:ext cx="382684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3225" y="301367"/>
            <a:ext cx="382684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3547" y="47738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261" y="2709100"/>
            <a:ext cx="617369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48317" y="4227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3" name="Google Shape;183;p6"/>
          <p:cNvGrpSpPr/>
          <p:nvPr/>
        </p:nvGrpSpPr>
        <p:grpSpPr>
          <a:xfrm>
            <a:off x="8696133" y="6381134"/>
            <a:ext cx="450017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373127" y="4107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90624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25897" y="2391110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3471" y="6376767"/>
            <a:ext cx="382684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3225" y="301367"/>
            <a:ext cx="382684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3547" y="47738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261" y="2709100"/>
            <a:ext cx="617369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48317" y="4227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3" name="Google Shape;183;p6"/>
          <p:cNvGrpSpPr/>
          <p:nvPr/>
        </p:nvGrpSpPr>
        <p:grpSpPr>
          <a:xfrm>
            <a:off x="8696133" y="6381134"/>
            <a:ext cx="450017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373127" y="4107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69368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25897" y="2391110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3471" y="6376767"/>
            <a:ext cx="382684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3225" y="301367"/>
            <a:ext cx="382684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3547" y="47738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261" y="2709100"/>
            <a:ext cx="617369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48317" y="4227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3" name="Google Shape;183;p6"/>
          <p:cNvGrpSpPr/>
          <p:nvPr/>
        </p:nvGrpSpPr>
        <p:grpSpPr>
          <a:xfrm>
            <a:off x="8696133" y="6381134"/>
            <a:ext cx="450017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373127" y="4107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10281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25897" y="2391110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3471" y="6376767"/>
            <a:ext cx="382684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3225" y="301367"/>
            <a:ext cx="382684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3547" y="47738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261" y="2709100"/>
            <a:ext cx="617369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48317" y="4227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3" name="Google Shape;183;p6"/>
          <p:cNvGrpSpPr/>
          <p:nvPr/>
        </p:nvGrpSpPr>
        <p:grpSpPr>
          <a:xfrm>
            <a:off x="8696133" y="6381134"/>
            <a:ext cx="450017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373127" y="4107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41162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25897" y="2391110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3471" y="6376767"/>
            <a:ext cx="382684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3225" y="301367"/>
            <a:ext cx="382684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3547" y="47738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261" y="2709100"/>
            <a:ext cx="617369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48317" y="4227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3" name="Google Shape;183;p6"/>
          <p:cNvGrpSpPr/>
          <p:nvPr/>
        </p:nvGrpSpPr>
        <p:grpSpPr>
          <a:xfrm>
            <a:off x="8696133" y="6381134"/>
            <a:ext cx="450017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373127" y="4107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169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957625" y="5378448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10723556" y="28673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99" name="Google Shape;299;p10"/>
          <p:cNvGrpSpPr/>
          <p:nvPr/>
        </p:nvGrpSpPr>
        <p:grpSpPr>
          <a:xfrm>
            <a:off x="11048334" y="5998651"/>
            <a:ext cx="382684" cy="292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11048333" y="47978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04" name="Google Shape;304;p10"/>
          <p:cNvSpPr/>
          <p:nvPr/>
        </p:nvSpPr>
        <p:spPr>
          <a:xfrm>
            <a:off x="788711" y="58451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5" name="Google Shape;305;p10"/>
          <p:cNvGrpSpPr/>
          <p:nvPr/>
        </p:nvGrpSpPr>
        <p:grpSpPr>
          <a:xfrm>
            <a:off x="580594" y="2990517"/>
            <a:ext cx="382684" cy="292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10571720" y="781762"/>
            <a:ext cx="1335916" cy="136315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56" r:id="rId9"/>
    <p:sldLayoutId id="2147483681" r:id="rId10"/>
    <p:sldLayoutId id="2147483658" r:id="rId11"/>
    <p:sldLayoutId id="2147483660" r:id="rId12"/>
    <p:sldLayoutId id="2147483671" r:id="rId13"/>
    <p:sldLayoutId id="214748367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8DF7-E4E3-41F2-B1AE-6D7658FF3C37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0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2.wav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audio" Target="../media/audio4.wav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audio" Target="../media/audio4.wav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audio" Target="../media/audio4.wav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audio" Target="../media/audio4.wav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52E8A9-3D3E-4348-870E-FF1D903CB3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" y="8483"/>
            <a:ext cx="12127011" cy="684103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5408E0DA-094D-490C-8092-820D259B24FE}"/>
              </a:ext>
            </a:extLst>
          </p:cNvPr>
          <p:cNvSpPr txBox="1">
            <a:spLocks/>
          </p:cNvSpPr>
          <p:nvPr/>
        </p:nvSpPr>
        <p:spPr>
          <a:xfrm>
            <a:off x="31048" y="2744897"/>
            <a:ext cx="7951119" cy="1368207"/>
          </a:xfrm>
          <a:prstGeom prst="rect">
            <a:avLst/>
          </a:prstGeom>
          <a:solidFill>
            <a:schemeClr val="bg1"/>
          </a:solidFill>
        </p:spPr>
        <p:txBody>
          <a:bodyPr vert="horz" lIns="121424" tIns="60712" rIns="121424" bIns="6071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7980" b="1">
                <a:latin typeface="Arial" pitchFamily="34" charset="0"/>
                <a:ea typeface="Arial-Rounded" pitchFamily="34" charset="0"/>
                <a:cs typeface="Arial" pitchFamily="34" charset="0"/>
              </a:rPr>
              <a:t> VIỆT 2</a:t>
            </a:r>
          </a:p>
        </p:txBody>
      </p:sp>
    </p:spTree>
    <p:extLst>
      <p:ext uri="{BB962C8B-B14F-4D97-AF65-F5344CB8AC3E}">
        <p14:creationId xmlns:p14="http://schemas.microsoft.com/office/powerpoint/2010/main" val="27866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EBF15C-C95C-41E3-BC06-6E62B7B35804}"/>
              </a:ext>
            </a:extLst>
          </p:cNvPr>
          <p:cNvSpPr txBox="1"/>
          <p:nvPr/>
        </p:nvSpPr>
        <p:spPr>
          <a:xfrm>
            <a:off x="1740831" y="506617"/>
            <a:ext cx="10324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và nhận xét về cảnh vật được vẽ trong tranh.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EAC122-BEE0-4D27-B1D6-0B804268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35" y="418689"/>
            <a:ext cx="1092994" cy="67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FF7A1D3-808A-4283-8C4B-61D912A4C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854" y="1264813"/>
            <a:ext cx="7474973" cy="528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02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Box 288">
            <a:extLst>
              <a:ext uri="{FF2B5EF4-FFF2-40B4-BE49-F238E27FC236}">
                <a16:creationId xmlns:a16="http://schemas.microsoft.com/office/drawing/2014/main" xmlns="" id="{C03AF8B8-FCB8-4F11-8A0D-E38E00798793}"/>
              </a:ext>
            </a:extLst>
          </p:cNvPr>
          <p:cNvSpPr txBox="1"/>
          <p:nvPr/>
        </p:nvSpPr>
        <p:spPr>
          <a:xfrm>
            <a:off x="1325160" y="576959"/>
            <a:ext cx="474160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 tre quanh hồ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ngày đón khách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đàn cò bạch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 cánh reo mừng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chợt tưng bừng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 đầy hoa trắng.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xmlns="" id="{E9261098-29A3-4E58-B3E8-C654E3EEB06F}"/>
              </a:ext>
            </a:extLst>
          </p:cNvPr>
          <p:cNvSpPr txBox="1"/>
          <p:nvPr/>
        </p:nvSpPr>
        <p:spPr>
          <a:xfrm>
            <a:off x="6563996" y="522880"/>
            <a:ext cx="423555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 chơi đông đủ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toán chim cu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hát gật gù: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“Ồ, tre rất mát!”.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xmlns="" id="{E6DC6E3C-087A-4B3B-9965-231D27D7EF7C}"/>
              </a:ext>
            </a:extLst>
          </p:cNvPr>
          <p:cNvSpPr txBox="1"/>
          <p:nvPr/>
        </p:nvSpPr>
        <p:spPr>
          <a:xfrm>
            <a:off x="1325160" y="3335720"/>
            <a:ext cx="488428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chơi im lặng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bác bồ nông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 nhìn mênh mông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 như tượng đá.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chú bói cá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 xuống cành mềm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vụt bay lên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 vào chỗ cũ.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DF27BD9A-DB1A-46E3-B962-B4296A14C6B0}"/>
              </a:ext>
            </a:extLst>
          </p:cNvPr>
          <p:cNvSpPr txBox="1"/>
          <p:nvPr/>
        </p:nvSpPr>
        <p:spPr>
          <a:xfrm>
            <a:off x="1025915" y="68401"/>
            <a:ext cx="380091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 b="1">
                <a:solidFill>
                  <a:schemeClr val="bg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 TRE ĐÓN KHÁCH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xmlns="" id="{ABA0D552-869B-4D42-AD19-C93DEC32EE09}"/>
              </a:ext>
            </a:extLst>
          </p:cNvPr>
          <p:cNvCxnSpPr>
            <a:cxnSpLocks/>
          </p:cNvCxnSpPr>
          <p:nvPr/>
        </p:nvCxnSpPr>
        <p:spPr>
          <a:xfrm>
            <a:off x="2797627" y="2338543"/>
            <a:ext cx="1396001" cy="2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xmlns="" id="{AE5CF4EF-07C3-4141-AA01-4F3BDF81668F}"/>
              </a:ext>
            </a:extLst>
          </p:cNvPr>
          <p:cNvCxnSpPr>
            <a:cxnSpLocks/>
          </p:cNvCxnSpPr>
          <p:nvPr/>
        </p:nvCxnSpPr>
        <p:spPr>
          <a:xfrm>
            <a:off x="1406116" y="3175715"/>
            <a:ext cx="4857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xmlns="" id="{5D31EE84-4CA9-4793-8658-4CC0CB4B25C7}"/>
              </a:ext>
            </a:extLst>
          </p:cNvPr>
          <p:cNvCxnSpPr>
            <a:cxnSpLocks/>
          </p:cNvCxnSpPr>
          <p:nvPr/>
        </p:nvCxnSpPr>
        <p:spPr>
          <a:xfrm>
            <a:off x="2797627" y="3763919"/>
            <a:ext cx="11122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xmlns="" id="{55BB2AF2-0FFD-46B4-B657-A6408A599DF4}"/>
              </a:ext>
            </a:extLst>
          </p:cNvPr>
          <p:cNvCxnSpPr>
            <a:cxnSpLocks/>
          </p:cNvCxnSpPr>
          <p:nvPr/>
        </p:nvCxnSpPr>
        <p:spPr>
          <a:xfrm>
            <a:off x="3061511" y="4676310"/>
            <a:ext cx="17653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xmlns="" id="{85C7F712-DC02-499F-8A6F-3BF5BAFA3B79}"/>
              </a:ext>
            </a:extLst>
          </p:cNvPr>
          <p:cNvCxnSpPr>
            <a:cxnSpLocks/>
          </p:cNvCxnSpPr>
          <p:nvPr/>
        </p:nvCxnSpPr>
        <p:spPr>
          <a:xfrm>
            <a:off x="6643415" y="3540940"/>
            <a:ext cx="654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09FA8D4-CA47-4B7C-BE8C-17099471736F}"/>
              </a:ext>
            </a:extLst>
          </p:cNvPr>
          <p:cNvSpPr txBox="1"/>
          <p:nvPr/>
        </p:nvSpPr>
        <p:spPr>
          <a:xfrm>
            <a:off x="6594377" y="2616125"/>
            <a:ext cx="48842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 còn chú ếch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ộp vang lừng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sao tưng bừng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 ngày vừa tắt.</a:t>
            </a:r>
          </a:p>
          <a:p>
            <a:pPr algn="just"/>
            <a:r>
              <a:rPr lang="en-US" sz="2800" i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(Võ Quảng)</a:t>
            </a:r>
            <a:endParaRPr lang="en-US" sz="28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Box 288">
            <a:extLst>
              <a:ext uri="{FF2B5EF4-FFF2-40B4-BE49-F238E27FC236}">
                <a16:creationId xmlns:a16="http://schemas.microsoft.com/office/drawing/2014/main" xmlns="" id="{C03AF8B8-FCB8-4F11-8A0D-E38E00798793}"/>
              </a:ext>
            </a:extLst>
          </p:cNvPr>
          <p:cNvSpPr txBox="1"/>
          <p:nvPr/>
        </p:nvSpPr>
        <p:spPr>
          <a:xfrm>
            <a:off x="1325160" y="576959"/>
            <a:ext cx="474160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xmlns="" id="{E9261098-29A3-4E58-B3E8-C654E3EEB06F}"/>
              </a:ext>
            </a:extLst>
          </p:cNvPr>
          <p:cNvSpPr txBox="1"/>
          <p:nvPr/>
        </p:nvSpPr>
        <p:spPr>
          <a:xfrm>
            <a:off x="6563996" y="522880"/>
            <a:ext cx="423555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 chơi đông đủ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toán chim cu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hát gật gù: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“Ồ, tre rất mát!”.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xmlns="" id="{E6DC6E3C-087A-4B3B-9965-231D27D7EF7C}"/>
              </a:ext>
            </a:extLst>
          </p:cNvPr>
          <p:cNvSpPr txBox="1"/>
          <p:nvPr/>
        </p:nvSpPr>
        <p:spPr>
          <a:xfrm>
            <a:off x="1325160" y="3335720"/>
            <a:ext cx="488428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vụt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DF27BD9A-DB1A-46E3-B962-B4296A14C6B0}"/>
              </a:ext>
            </a:extLst>
          </p:cNvPr>
          <p:cNvSpPr txBox="1"/>
          <p:nvPr/>
        </p:nvSpPr>
        <p:spPr>
          <a:xfrm>
            <a:off x="1025915" y="68401"/>
            <a:ext cx="380091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 b="1">
                <a:solidFill>
                  <a:schemeClr val="bg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 TRE ĐÓN KHÁCH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xmlns="" id="{ABA0D552-869B-4D42-AD19-C93DEC32EE09}"/>
              </a:ext>
            </a:extLst>
          </p:cNvPr>
          <p:cNvCxnSpPr>
            <a:cxnSpLocks/>
          </p:cNvCxnSpPr>
          <p:nvPr/>
        </p:nvCxnSpPr>
        <p:spPr>
          <a:xfrm>
            <a:off x="2797627" y="2338543"/>
            <a:ext cx="1396001" cy="2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xmlns="" id="{AE5CF4EF-07C3-4141-AA01-4F3BDF81668F}"/>
              </a:ext>
            </a:extLst>
          </p:cNvPr>
          <p:cNvCxnSpPr>
            <a:cxnSpLocks/>
          </p:cNvCxnSpPr>
          <p:nvPr/>
        </p:nvCxnSpPr>
        <p:spPr>
          <a:xfrm>
            <a:off x="1406116" y="3175715"/>
            <a:ext cx="4857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xmlns="" id="{5D31EE84-4CA9-4793-8658-4CC0CB4B25C7}"/>
              </a:ext>
            </a:extLst>
          </p:cNvPr>
          <p:cNvCxnSpPr>
            <a:cxnSpLocks/>
          </p:cNvCxnSpPr>
          <p:nvPr/>
        </p:nvCxnSpPr>
        <p:spPr>
          <a:xfrm>
            <a:off x="2797627" y="3763919"/>
            <a:ext cx="11122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xmlns="" id="{55BB2AF2-0FFD-46B4-B657-A6408A599DF4}"/>
              </a:ext>
            </a:extLst>
          </p:cNvPr>
          <p:cNvCxnSpPr>
            <a:cxnSpLocks/>
          </p:cNvCxnSpPr>
          <p:nvPr/>
        </p:nvCxnSpPr>
        <p:spPr>
          <a:xfrm>
            <a:off x="3061511" y="4676310"/>
            <a:ext cx="17653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xmlns="" id="{85C7F712-DC02-499F-8A6F-3BF5BAFA3B79}"/>
              </a:ext>
            </a:extLst>
          </p:cNvPr>
          <p:cNvCxnSpPr>
            <a:cxnSpLocks/>
          </p:cNvCxnSpPr>
          <p:nvPr/>
        </p:nvCxnSpPr>
        <p:spPr>
          <a:xfrm>
            <a:off x="6643415" y="3540940"/>
            <a:ext cx="654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09FA8D4-CA47-4B7C-BE8C-17099471736F}"/>
              </a:ext>
            </a:extLst>
          </p:cNvPr>
          <p:cNvSpPr txBox="1"/>
          <p:nvPr/>
        </p:nvSpPr>
        <p:spPr>
          <a:xfrm>
            <a:off x="6594377" y="2616125"/>
            <a:ext cx="48842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lừng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(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Quảng</a:t>
            </a:r>
            <a:r>
              <a:rPr lang="en-US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92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2D5168-F513-460E-B343-788806B1B72F}"/>
              </a:ext>
            </a:extLst>
          </p:cNvPr>
          <p:cNvSpPr txBox="1"/>
          <p:nvPr/>
        </p:nvSpPr>
        <p:spPr>
          <a:xfrm>
            <a:off x="1602504" y="729621"/>
            <a:ext cx="98958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101096">
              <a:buClrTx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 chim chân cao, cổ dài, mỏ nhọn, lông trắng.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" name="Google Shape;7681;p56">
            <a:extLst>
              <a:ext uri="{FF2B5EF4-FFF2-40B4-BE49-F238E27FC236}">
                <a16:creationId xmlns:a16="http://schemas.microsoft.com/office/drawing/2014/main" xmlns="" id="{C1D9A3A2-6718-4C9B-BC4B-8E380C3D3423}"/>
              </a:ext>
            </a:extLst>
          </p:cNvPr>
          <p:cNvGrpSpPr/>
          <p:nvPr/>
        </p:nvGrpSpPr>
        <p:grpSpPr>
          <a:xfrm>
            <a:off x="765582" y="666716"/>
            <a:ext cx="652318" cy="647680"/>
            <a:chOff x="1773575" y="4308850"/>
            <a:chExt cx="650450" cy="645825"/>
          </a:xfrm>
        </p:grpSpPr>
        <p:sp>
          <p:nvSpPr>
            <p:cNvPr id="10" name="Google Shape;7682;p56">
              <a:extLst>
                <a:ext uri="{FF2B5EF4-FFF2-40B4-BE49-F238E27FC236}">
                  <a16:creationId xmlns:a16="http://schemas.microsoft.com/office/drawing/2014/main" xmlns="" id="{31281BFC-B82C-4EA4-BF43-B095586CCB93}"/>
                </a:ext>
              </a:extLst>
            </p:cNvPr>
            <p:cNvSpPr/>
            <p:nvPr/>
          </p:nvSpPr>
          <p:spPr>
            <a:xfrm>
              <a:off x="1773575" y="4308850"/>
              <a:ext cx="650450" cy="645825"/>
            </a:xfrm>
            <a:custGeom>
              <a:avLst/>
              <a:gdLst/>
              <a:ahLst/>
              <a:cxnLst/>
              <a:rect l="l" t="t" r="r" b="b"/>
              <a:pathLst>
                <a:path w="26018" h="25833" extrusionOk="0">
                  <a:moveTo>
                    <a:pt x="13010" y="842"/>
                  </a:moveTo>
                  <a:cubicBezTo>
                    <a:pt x="14352" y="842"/>
                    <a:pt x="15554" y="1615"/>
                    <a:pt x="16132" y="2869"/>
                  </a:cubicBezTo>
                  <a:lnTo>
                    <a:pt x="17941" y="6764"/>
                  </a:lnTo>
                  <a:lnTo>
                    <a:pt x="21928" y="7380"/>
                  </a:lnTo>
                  <a:cubicBezTo>
                    <a:pt x="23203" y="7575"/>
                    <a:pt x="24261" y="8485"/>
                    <a:pt x="24682" y="9737"/>
                  </a:cubicBezTo>
                  <a:cubicBezTo>
                    <a:pt x="25116" y="11028"/>
                    <a:pt x="24810" y="12439"/>
                    <a:pt x="23872" y="13416"/>
                  </a:cubicBezTo>
                  <a:lnTo>
                    <a:pt x="20913" y="16478"/>
                  </a:lnTo>
                  <a:lnTo>
                    <a:pt x="21620" y="20840"/>
                  </a:lnTo>
                  <a:cubicBezTo>
                    <a:pt x="21792" y="21897"/>
                    <a:pt x="21492" y="22964"/>
                    <a:pt x="20809" y="23768"/>
                  </a:cubicBezTo>
                  <a:cubicBezTo>
                    <a:pt x="20148" y="24540"/>
                    <a:pt x="19202" y="24991"/>
                    <a:pt x="18204" y="24991"/>
                  </a:cubicBezTo>
                  <a:cubicBezTo>
                    <a:pt x="17633" y="24991"/>
                    <a:pt x="17054" y="24841"/>
                    <a:pt x="16544" y="24555"/>
                  </a:cubicBezTo>
                  <a:lnTo>
                    <a:pt x="13010" y="22573"/>
                  </a:lnTo>
                  <a:lnTo>
                    <a:pt x="9466" y="24555"/>
                  </a:lnTo>
                  <a:cubicBezTo>
                    <a:pt x="8956" y="24841"/>
                    <a:pt x="8385" y="24991"/>
                    <a:pt x="7814" y="24991"/>
                  </a:cubicBezTo>
                  <a:cubicBezTo>
                    <a:pt x="6816" y="24991"/>
                    <a:pt x="5863" y="24540"/>
                    <a:pt x="5202" y="23768"/>
                  </a:cubicBezTo>
                  <a:cubicBezTo>
                    <a:pt x="4519" y="22964"/>
                    <a:pt x="4227" y="21897"/>
                    <a:pt x="4398" y="20840"/>
                  </a:cubicBezTo>
                  <a:lnTo>
                    <a:pt x="5097" y="16478"/>
                  </a:lnTo>
                  <a:lnTo>
                    <a:pt x="2139" y="13416"/>
                  </a:lnTo>
                  <a:cubicBezTo>
                    <a:pt x="1200" y="12439"/>
                    <a:pt x="894" y="11028"/>
                    <a:pt x="1328" y="9737"/>
                  </a:cubicBezTo>
                  <a:cubicBezTo>
                    <a:pt x="1757" y="8485"/>
                    <a:pt x="2807" y="7575"/>
                    <a:pt x="4083" y="7380"/>
                  </a:cubicBezTo>
                  <a:lnTo>
                    <a:pt x="8077" y="6764"/>
                  </a:lnTo>
                  <a:lnTo>
                    <a:pt x="9878" y="2869"/>
                  </a:lnTo>
                  <a:cubicBezTo>
                    <a:pt x="10464" y="1615"/>
                    <a:pt x="11658" y="842"/>
                    <a:pt x="13010" y="842"/>
                  </a:cubicBezTo>
                  <a:close/>
                  <a:moveTo>
                    <a:pt x="13010" y="1"/>
                  </a:moveTo>
                  <a:cubicBezTo>
                    <a:pt x="11327" y="1"/>
                    <a:pt x="9841" y="963"/>
                    <a:pt x="9120" y="2516"/>
                  </a:cubicBezTo>
                  <a:lnTo>
                    <a:pt x="7506" y="6007"/>
                  </a:lnTo>
                  <a:lnTo>
                    <a:pt x="3957" y="6555"/>
                  </a:lnTo>
                  <a:cubicBezTo>
                    <a:pt x="2371" y="6795"/>
                    <a:pt x="1058" y="7913"/>
                    <a:pt x="534" y="9466"/>
                  </a:cubicBezTo>
                  <a:cubicBezTo>
                    <a:pt x="0" y="11059"/>
                    <a:pt x="382" y="12799"/>
                    <a:pt x="1539" y="13994"/>
                  </a:cubicBezTo>
                  <a:lnTo>
                    <a:pt x="4203" y="16763"/>
                  </a:lnTo>
                  <a:lnTo>
                    <a:pt x="3566" y="20705"/>
                  </a:lnTo>
                  <a:cubicBezTo>
                    <a:pt x="3355" y="22004"/>
                    <a:pt x="3722" y="23317"/>
                    <a:pt x="4564" y="24308"/>
                  </a:cubicBezTo>
                  <a:cubicBezTo>
                    <a:pt x="5382" y="25276"/>
                    <a:pt x="6569" y="25832"/>
                    <a:pt x="7814" y="25832"/>
                  </a:cubicBezTo>
                  <a:cubicBezTo>
                    <a:pt x="8527" y="25832"/>
                    <a:pt x="9241" y="25645"/>
                    <a:pt x="9878" y="25285"/>
                  </a:cubicBezTo>
                  <a:lnTo>
                    <a:pt x="13010" y="23535"/>
                  </a:lnTo>
                  <a:lnTo>
                    <a:pt x="16139" y="25285"/>
                  </a:lnTo>
                  <a:cubicBezTo>
                    <a:pt x="16770" y="25645"/>
                    <a:pt x="17483" y="25832"/>
                    <a:pt x="18204" y="25832"/>
                  </a:cubicBezTo>
                  <a:cubicBezTo>
                    <a:pt x="19450" y="25832"/>
                    <a:pt x="20629" y="25276"/>
                    <a:pt x="21454" y="24308"/>
                  </a:cubicBezTo>
                  <a:cubicBezTo>
                    <a:pt x="22295" y="23317"/>
                    <a:pt x="22655" y="22004"/>
                    <a:pt x="22445" y="20705"/>
                  </a:cubicBezTo>
                  <a:lnTo>
                    <a:pt x="21814" y="16763"/>
                  </a:lnTo>
                  <a:lnTo>
                    <a:pt x="24479" y="13994"/>
                  </a:lnTo>
                  <a:cubicBezTo>
                    <a:pt x="25635" y="12799"/>
                    <a:pt x="26017" y="11059"/>
                    <a:pt x="25477" y="9466"/>
                  </a:cubicBezTo>
                  <a:cubicBezTo>
                    <a:pt x="24960" y="7913"/>
                    <a:pt x="23646" y="6795"/>
                    <a:pt x="22054" y="6555"/>
                  </a:cubicBezTo>
                  <a:lnTo>
                    <a:pt x="18512" y="6007"/>
                  </a:lnTo>
                  <a:lnTo>
                    <a:pt x="16890" y="2516"/>
                  </a:lnTo>
                  <a:cubicBezTo>
                    <a:pt x="16177" y="963"/>
                    <a:pt x="14683" y="1"/>
                    <a:pt x="1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" name="Google Shape;7683;p56">
              <a:extLst>
                <a:ext uri="{FF2B5EF4-FFF2-40B4-BE49-F238E27FC236}">
                  <a16:creationId xmlns:a16="http://schemas.microsoft.com/office/drawing/2014/main" xmlns="" id="{1CA50BFC-F3CF-401A-9B07-1AEFF5F6D82A}"/>
                </a:ext>
              </a:extLst>
            </p:cNvPr>
            <p:cNvSpPr/>
            <p:nvPr/>
          </p:nvSpPr>
          <p:spPr>
            <a:xfrm>
              <a:off x="1957650" y="4493950"/>
              <a:ext cx="282300" cy="275650"/>
            </a:xfrm>
            <a:custGeom>
              <a:avLst/>
              <a:gdLst/>
              <a:ahLst/>
              <a:cxnLst/>
              <a:rect l="l" t="t" r="r" b="b"/>
              <a:pathLst>
                <a:path w="11292" h="11026" extrusionOk="0">
                  <a:moveTo>
                    <a:pt x="5643" y="1"/>
                  </a:moveTo>
                  <a:cubicBezTo>
                    <a:pt x="5342" y="1"/>
                    <a:pt x="5042" y="168"/>
                    <a:pt x="4888" y="502"/>
                  </a:cubicBezTo>
                  <a:lnTo>
                    <a:pt x="3874" y="2686"/>
                  </a:lnTo>
                  <a:cubicBezTo>
                    <a:pt x="3746" y="2956"/>
                    <a:pt x="3514" y="3136"/>
                    <a:pt x="3236" y="3181"/>
                  </a:cubicBezTo>
                  <a:lnTo>
                    <a:pt x="970" y="3534"/>
                  </a:lnTo>
                  <a:cubicBezTo>
                    <a:pt x="271" y="3639"/>
                    <a:pt x="0" y="4549"/>
                    <a:pt x="496" y="5066"/>
                  </a:cubicBezTo>
                  <a:lnTo>
                    <a:pt x="2141" y="6770"/>
                  </a:lnTo>
                  <a:cubicBezTo>
                    <a:pt x="2343" y="6972"/>
                    <a:pt x="2433" y="7273"/>
                    <a:pt x="2380" y="7566"/>
                  </a:cubicBezTo>
                  <a:lnTo>
                    <a:pt x="1998" y="9968"/>
                  </a:lnTo>
                  <a:cubicBezTo>
                    <a:pt x="1903" y="10550"/>
                    <a:pt x="2335" y="11025"/>
                    <a:pt x="2829" y="11025"/>
                  </a:cubicBezTo>
                  <a:cubicBezTo>
                    <a:pt x="2959" y="11025"/>
                    <a:pt x="3092" y="10993"/>
                    <a:pt x="3222" y="10921"/>
                  </a:cubicBezTo>
                  <a:lnTo>
                    <a:pt x="5249" y="9781"/>
                  </a:lnTo>
                  <a:cubicBezTo>
                    <a:pt x="5372" y="9713"/>
                    <a:pt x="5507" y="9679"/>
                    <a:pt x="5642" y="9679"/>
                  </a:cubicBezTo>
                  <a:cubicBezTo>
                    <a:pt x="5777" y="9679"/>
                    <a:pt x="5912" y="9713"/>
                    <a:pt x="6036" y="9781"/>
                  </a:cubicBezTo>
                  <a:lnTo>
                    <a:pt x="8070" y="10921"/>
                  </a:lnTo>
                  <a:cubicBezTo>
                    <a:pt x="8198" y="10993"/>
                    <a:pt x="8330" y="11025"/>
                    <a:pt x="8459" y="11025"/>
                  </a:cubicBezTo>
                  <a:cubicBezTo>
                    <a:pt x="8949" y="11025"/>
                    <a:pt x="9383" y="10550"/>
                    <a:pt x="9295" y="9968"/>
                  </a:cubicBezTo>
                  <a:lnTo>
                    <a:pt x="8904" y="7566"/>
                  </a:lnTo>
                  <a:cubicBezTo>
                    <a:pt x="8859" y="7273"/>
                    <a:pt x="8949" y="6972"/>
                    <a:pt x="9144" y="6770"/>
                  </a:cubicBezTo>
                  <a:lnTo>
                    <a:pt x="10788" y="5066"/>
                  </a:lnTo>
                  <a:cubicBezTo>
                    <a:pt x="11291" y="4549"/>
                    <a:pt x="11014" y="3639"/>
                    <a:pt x="10322" y="3534"/>
                  </a:cubicBezTo>
                  <a:lnTo>
                    <a:pt x="8048" y="3181"/>
                  </a:lnTo>
                  <a:cubicBezTo>
                    <a:pt x="7778" y="3136"/>
                    <a:pt x="7538" y="2956"/>
                    <a:pt x="7418" y="2686"/>
                  </a:cubicBezTo>
                  <a:lnTo>
                    <a:pt x="6403" y="502"/>
                  </a:lnTo>
                  <a:cubicBezTo>
                    <a:pt x="6246" y="168"/>
                    <a:pt x="5944" y="1"/>
                    <a:pt x="564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9571B9-8A86-4C7E-AAA0-B4D2A1DBD6AD}"/>
              </a:ext>
            </a:extLst>
          </p:cNvPr>
          <p:cNvSpPr txBox="1"/>
          <p:nvPr/>
        </p:nvSpPr>
        <p:spPr>
          <a:xfrm>
            <a:off x="1602504" y="729621"/>
            <a:ext cx="63123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bạch 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(còn gọi là cò trắng):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Bộ Ảnh Đẹp - Những cuộc phiêu lưu của loài chim - Kho Stock Việt Nam">
            <a:extLst>
              <a:ext uri="{FF2B5EF4-FFF2-40B4-BE49-F238E27FC236}">
                <a16:creationId xmlns:a16="http://schemas.microsoft.com/office/drawing/2014/main" xmlns="" id="{F59FD3D4-1443-4621-81E8-E5AAC50D0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822" y="2290363"/>
            <a:ext cx="5764130" cy="383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cific Reef-egret - Manu SOP">
            <a:extLst>
              <a:ext uri="{FF2B5EF4-FFF2-40B4-BE49-F238E27FC236}">
                <a16:creationId xmlns:a16="http://schemas.microsoft.com/office/drawing/2014/main" xmlns="" id="{56C68A89-9D43-4A33-B8C1-DFE2DEBD1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8" r="12460"/>
          <a:stretch/>
        </p:blipFill>
        <p:spPr bwMode="auto">
          <a:xfrm>
            <a:off x="654680" y="2290363"/>
            <a:ext cx="5315337" cy="383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18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7681;p56">
            <a:extLst>
              <a:ext uri="{FF2B5EF4-FFF2-40B4-BE49-F238E27FC236}">
                <a16:creationId xmlns:a16="http://schemas.microsoft.com/office/drawing/2014/main" xmlns="" id="{862D9E92-A471-4BA4-B4DC-37DF293AE8EE}"/>
              </a:ext>
            </a:extLst>
          </p:cNvPr>
          <p:cNvGrpSpPr/>
          <p:nvPr/>
        </p:nvGrpSpPr>
        <p:grpSpPr>
          <a:xfrm>
            <a:off x="840534" y="817272"/>
            <a:ext cx="652318" cy="647680"/>
            <a:chOff x="1773575" y="4308850"/>
            <a:chExt cx="650450" cy="645825"/>
          </a:xfrm>
        </p:grpSpPr>
        <p:sp>
          <p:nvSpPr>
            <p:cNvPr id="15" name="Google Shape;7682;p56">
              <a:extLst>
                <a:ext uri="{FF2B5EF4-FFF2-40B4-BE49-F238E27FC236}">
                  <a16:creationId xmlns:a16="http://schemas.microsoft.com/office/drawing/2014/main" xmlns="" id="{7404B2A7-6924-47E4-8AF1-C098C1AB18F3}"/>
                </a:ext>
              </a:extLst>
            </p:cNvPr>
            <p:cNvSpPr/>
            <p:nvPr/>
          </p:nvSpPr>
          <p:spPr>
            <a:xfrm>
              <a:off x="1773575" y="4308850"/>
              <a:ext cx="650450" cy="645825"/>
            </a:xfrm>
            <a:custGeom>
              <a:avLst/>
              <a:gdLst/>
              <a:ahLst/>
              <a:cxnLst/>
              <a:rect l="l" t="t" r="r" b="b"/>
              <a:pathLst>
                <a:path w="26018" h="25833" extrusionOk="0">
                  <a:moveTo>
                    <a:pt x="13010" y="842"/>
                  </a:moveTo>
                  <a:cubicBezTo>
                    <a:pt x="14352" y="842"/>
                    <a:pt x="15554" y="1615"/>
                    <a:pt x="16132" y="2869"/>
                  </a:cubicBezTo>
                  <a:lnTo>
                    <a:pt x="17941" y="6764"/>
                  </a:lnTo>
                  <a:lnTo>
                    <a:pt x="21928" y="7380"/>
                  </a:lnTo>
                  <a:cubicBezTo>
                    <a:pt x="23203" y="7575"/>
                    <a:pt x="24261" y="8485"/>
                    <a:pt x="24682" y="9737"/>
                  </a:cubicBezTo>
                  <a:cubicBezTo>
                    <a:pt x="25116" y="11028"/>
                    <a:pt x="24810" y="12439"/>
                    <a:pt x="23872" y="13416"/>
                  </a:cubicBezTo>
                  <a:lnTo>
                    <a:pt x="20913" y="16478"/>
                  </a:lnTo>
                  <a:lnTo>
                    <a:pt x="21620" y="20840"/>
                  </a:lnTo>
                  <a:cubicBezTo>
                    <a:pt x="21792" y="21897"/>
                    <a:pt x="21492" y="22964"/>
                    <a:pt x="20809" y="23768"/>
                  </a:cubicBezTo>
                  <a:cubicBezTo>
                    <a:pt x="20148" y="24540"/>
                    <a:pt x="19202" y="24991"/>
                    <a:pt x="18204" y="24991"/>
                  </a:cubicBezTo>
                  <a:cubicBezTo>
                    <a:pt x="17633" y="24991"/>
                    <a:pt x="17054" y="24841"/>
                    <a:pt x="16544" y="24555"/>
                  </a:cubicBezTo>
                  <a:lnTo>
                    <a:pt x="13010" y="22573"/>
                  </a:lnTo>
                  <a:lnTo>
                    <a:pt x="9466" y="24555"/>
                  </a:lnTo>
                  <a:cubicBezTo>
                    <a:pt x="8956" y="24841"/>
                    <a:pt x="8385" y="24991"/>
                    <a:pt x="7814" y="24991"/>
                  </a:cubicBezTo>
                  <a:cubicBezTo>
                    <a:pt x="6816" y="24991"/>
                    <a:pt x="5863" y="24540"/>
                    <a:pt x="5202" y="23768"/>
                  </a:cubicBezTo>
                  <a:cubicBezTo>
                    <a:pt x="4519" y="22964"/>
                    <a:pt x="4227" y="21897"/>
                    <a:pt x="4398" y="20840"/>
                  </a:cubicBezTo>
                  <a:lnTo>
                    <a:pt x="5097" y="16478"/>
                  </a:lnTo>
                  <a:lnTo>
                    <a:pt x="2139" y="13416"/>
                  </a:lnTo>
                  <a:cubicBezTo>
                    <a:pt x="1200" y="12439"/>
                    <a:pt x="894" y="11028"/>
                    <a:pt x="1328" y="9737"/>
                  </a:cubicBezTo>
                  <a:cubicBezTo>
                    <a:pt x="1757" y="8485"/>
                    <a:pt x="2807" y="7575"/>
                    <a:pt x="4083" y="7380"/>
                  </a:cubicBezTo>
                  <a:lnTo>
                    <a:pt x="8077" y="6764"/>
                  </a:lnTo>
                  <a:lnTo>
                    <a:pt x="9878" y="2869"/>
                  </a:lnTo>
                  <a:cubicBezTo>
                    <a:pt x="10464" y="1615"/>
                    <a:pt x="11658" y="842"/>
                    <a:pt x="13010" y="842"/>
                  </a:cubicBezTo>
                  <a:close/>
                  <a:moveTo>
                    <a:pt x="13010" y="1"/>
                  </a:moveTo>
                  <a:cubicBezTo>
                    <a:pt x="11327" y="1"/>
                    <a:pt x="9841" y="963"/>
                    <a:pt x="9120" y="2516"/>
                  </a:cubicBezTo>
                  <a:lnTo>
                    <a:pt x="7506" y="6007"/>
                  </a:lnTo>
                  <a:lnTo>
                    <a:pt x="3957" y="6555"/>
                  </a:lnTo>
                  <a:cubicBezTo>
                    <a:pt x="2371" y="6795"/>
                    <a:pt x="1058" y="7913"/>
                    <a:pt x="534" y="9466"/>
                  </a:cubicBezTo>
                  <a:cubicBezTo>
                    <a:pt x="0" y="11059"/>
                    <a:pt x="382" y="12799"/>
                    <a:pt x="1539" y="13994"/>
                  </a:cubicBezTo>
                  <a:lnTo>
                    <a:pt x="4203" y="16763"/>
                  </a:lnTo>
                  <a:lnTo>
                    <a:pt x="3566" y="20705"/>
                  </a:lnTo>
                  <a:cubicBezTo>
                    <a:pt x="3355" y="22004"/>
                    <a:pt x="3722" y="23317"/>
                    <a:pt x="4564" y="24308"/>
                  </a:cubicBezTo>
                  <a:cubicBezTo>
                    <a:pt x="5382" y="25276"/>
                    <a:pt x="6569" y="25832"/>
                    <a:pt x="7814" y="25832"/>
                  </a:cubicBezTo>
                  <a:cubicBezTo>
                    <a:pt x="8527" y="25832"/>
                    <a:pt x="9241" y="25645"/>
                    <a:pt x="9878" y="25285"/>
                  </a:cubicBezTo>
                  <a:lnTo>
                    <a:pt x="13010" y="23535"/>
                  </a:lnTo>
                  <a:lnTo>
                    <a:pt x="16139" y="25285"/>
                  </a:lnTo>
                  <a:cubicBezTo>
                    <a:pt x="16770" y="25645"/>
                    <a:pt x="17483" y="25832"/>
                    <a:pt x="18204" y="25832"/>
                  </a:cubicBezTo>
                  <a:cubicBezTo>
                    <a:pt x="19450" y="25832"/>
                    <a:pt x="20629" y="25276"/>
                    <a:pt x="21454" y="24308"/>
                  </a:cubicBezTo>
                  <a:cubicBezTo>
                    <a:pt x="22295" y="23317"/>
                    <a:pt x="22655" y="22004"/>
                    <a:pt x="22445" y="20705"/>
                  </a:cubicBezTo>
                  <a:lnTo>
                    <a:pt x="21814" y="16763"/>
                  </a:lnTo>
                  <a:lnTo>
                    <a:pt x="24479" y="13994"/>
                  </a:lnTo>
                  <a:cubicBezTo>
                    <a:pt x="25635" y="12799"/>
                    <a:pt x="26017" y="11059"/>
                    <a:pt x="25477" y="9466"/>
                  </a:cubicBezTo>
                  <a:cubicBezTo>
                    <a:pt x="24960" y="7913"/>
                    <a:pt x="23646" y="6795"/>
                    <a:pt x="22054" y="6555"/>
                  </a:cubicBezTo>
                  <a:lnTo>
                    <a:pt x="18512" y="6007"/>
                  </a:lnTo>
                  <a:lnTo>
                    <a:pt x="16890" y="2516"/>
                  </a:lnTo>
                  <a:cubicBezTo>
                    <a:pt x="16177" y="963"/>
                    <a:pt x="14683" y="1"/>
                    <a:pt x="1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" name="Google Shape;7683;p56">
              <a:extLst>
                <a:ext uri="{FF2B5EF4-FFF2-40B4-BE49-F238E27FC236}">
                  <a16:creationId xmlns:a16="http://schemas.microsoft.com/office/drawing/2014/main" xmlns="" id="{829A6AA6-3426-41FF-949D-E2992B49817E}"/>
                </a:ext>
              </a:extLst>
            </p:cNvPr>
            <p:cNvSpPr/>
            <p:nvPr/>
          </p:nvSpPr>
          <p:spPr>
            <a:xfrm>
              <a:off x="1957650" y="4493950"/>
              <a:ext cx="282300" cy="275650"/>
            </a:xfrm>
            <a:custGeom>
              <a:avLst/>
              <a:gdLst/>
              <a:ahLst/>
              <a:cxnLst/>
              <a:rect l="l" t="t" r="r" b="b"/>
              <a:pathLst>
                <a:path w="11292" h="11026" extrusionOk="0">
                  <a:moveTo>
                    <a:pt x="5643" y="1"/>
                  </a:moveTo>
                  <a:cubicBezTo>
                    <a:pt x="5342" y="1"/>
                    <a:pt x="5042" y="168"/>
                    <a:pt x="4888" y="502"/>
                  </a:cubicBezTo>
                  <a:lnTo>
                    <a:pt x="3874" y="2686"/>
                  </a:lnTo>
                  <a:cubicBezTo>
                    <a:pt x="3746" y="2956"/>
                    <a:pt x="3514" y="3136"/>
                    <a:pt x="3236" y="3181"/>
                  </a:cubicBezTo>
                  <a:lnTo>
                    <a:pt x="970" y="3534"/>
                  </a:lnTo>
                  <a:cubicBezTo>
                    <a:pt x="271" y="3639"/>
                    <a:pt x="0" y="4549"/>
                    <a:pt x="496" y="5066"/>
                  </a:cubicBezTo>
                  <a:lnTo>
                    <a:pt x="2141" y="6770"/>
                  </a:lnTo>
                  <a:cubicBezTo>
                    <a:pt x="2343" y="6972"/>
                    <a:pt x="2433" y="7273"/>
                    <a:pt x="2380" y="7566"/>
                  </a:cubicBezTo>
                  <a:lnTo>
                    <a:pt x="1998" y="9968"/>
                  </a:lnTo>
                  <a:cubicBezTo>
                    <a:pt x="1903" y="10550"/>
                    <a:pt x="2335" y="11025"/>
                    <a:pt x="2829" y="11025"/>
                  </a:cubicBezTo>
                  <a:cubicBezTo>
                    <a:pt x="2959" y="11025"/>
                    <a:pt x="3092" y="10993"/>
                    <a:pt x="3222" y="10921"/>
                  </a:cubicBezTo>
                  <a:lnTo>
                    <a:pt x="5249" y="9781"/>
                  </a:lnTo>
                  <a:cubicBezTo>
                    <a:pt x="5372" y="9713"/>
                    <a:pt x="5507" y="9679"/>
                    <a:pt x="5642" y="9679"/>
                  </a:cubicBezTo>
                  <a:cubicBezTo>
                    <a:pt x="5777" y="9679"/>
                    <a:pt x="5912" y="9713"/>
                    <a:pt x="6036" y="9781"/>
                  </a:cubicBezTo>
                  <a:lnTo>
                    <a:pt x="8070" y="10921"/>
                  </a:lnTo>
                  <a:cubicBezTo>
                    <a:pt x="8198" y="10993"/>
                    <a:pt x="8330" y="11025"/>
                    <a:pt x="8459" y="11025"/>
                  </a:cubicBezTo>
                  <a:cubicBezTo>
                    <a:pt x="8949" y="11025"/>
                    <a:pt x="9383" y="10550"/>
                    <a:pt x="9295" y="9968"/>
                  </a:cubicBezTo>
                  <a:lnTo>
                    <a:pt x="8904" y="7566"/>
                  </a:lnTo>
                  <a:cubicBezTo>
                    <a:pt x="8859" y="7273"/>
                    <a:pt x="8949" y="6972"/>
                    <a:pt x="9144" y="6770"/>
                  </a:cubicBezTo>
                  <a:lnTo>
                    <a:pt x="10788" y="5066"/>
                  </a:lnTo>
                  <a:cubicBezTo>
                    <a:pt x="11291" y="4549"/>
                    <a:pt x="11014" y="3639"/>
                    <a:pt x="10322" y="3534"/>
                  </a:cubicBezTo>
                  <a:lnTo>
                    <a:pt x="8048" y="3181"/>
                  </a:lnTo>
                  <a:cubicBezTo>
                    <a:pt x="7778" y="3136"/>
                    <a:pt x="7538" y="2956"/>
                    <a:pt x="7418" y="2686"/>
                  </a:cubicBezTo>
                  <a:lnTo>
                    <a:pt x="6403" y="502"/>
                  </a:lnTo>
                  <a:cubicBezTo>
                    <a:pt x="6246" y="168"/>
                    <a:pt x="5944" y="1"/>
                    <a:pt x="5643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A8779D3-25DA-4AFC-9C65-2A69BD4D7E5C}"/>
              </a:ext>
            </a:extLst>
          </p:cNvPr>
          <p:cNvSpPr txBox="1"/>
          <p:nvPr/>
        </p:nvSpPr>
        <p:spPr>
          <a:xfrm>
            <a:off x="1677456" y="880177"/>
            <a:ext cx="33952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nông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9261F32-D93A-4362-B1F4-F6652013FA80}"/>
              </a:ext>
            </a:extLst>
          </p:cNvPr>
          <p:cNvSpPr txBox="1"/>
          <p:nvPr/>
        </p:nvSpPr>
        <p:spPr>
          <a:xfrm>
            <a:off x="3309553" y="862459"/>
            <a:ext cx="84483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 chim mỏ to và dài, cổ có túi đựng mồi.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A8F4F1DE-AA29-4FF6-A436-0CA5642D0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49" y="2322562"/>
            <a:ext cx="4865193" cy="323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3539FFE-B47F-4B75-8854-CD5DA9017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91" y="2322561"/>
            <a:ext cx="4313805" cy="323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7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7681;p56">
            <a:extLst>
              <a:ext uri="{FF2B5EF4-FFF2-40B4-BE49-F238E27FC236}">
                <a16:creationId xmlns:a16="http://schemas.microsoft.com/office/drawing/2014/main" xmlns="" id="{7D1399EE-D442-473F-BC23-11352388FE77}"/>
              </a:ext>
            </a:extLst>
          </p:cNvPr>
          <p:cNvGrpSpPr/>
          <p:nvPr/>
        </p:nvGrpSpPr>
        <p:grpSpPr>
          <a:xfrm>
            <a:off x="750593" y="398201"/>
            <a:ext cx="652318" cy="647680"/>
            <a:chOff x="1773575" y="4308850"/>
            <a:chExt cx="650450" cy="645825"/>
          </a:xfrm>
        </p:grpSpPr>
        <p:sp>
          <p:nvSpPr>
            <p:cNvPr id="20" name="Google Shape;7682;p56">
              <a:extLst>
                <a:ext uri="{FF2B5EF4-FFF2-40B4-BE49-F238E27FC236}">
                  <a16:creationId xmlns:a16="http://schemas.microsoft.com/office/drawing/2014/main" xmlns="" id="{DD02E2A6-3621-41DC-988E-3738B83AAA2D}"/>
                </a:ext>
              </a:extLst>
            </p:cNvPr>
            <p:cNvSpPr/>
            <p:nvPr/>
          </p:nvSpPr>
          <p:spPr>
            <a:xfrm>
              <a:off x="1773575" y="4308850"/>
              <a:ext cx="650450" cy="645825"/>
            </a:xfrm>
            <a:custGeom>
              <a:avLst/>
              <a:gdLst/>
              <a:ahLst/>
              <a:cxnLst/>
              <a:rect l="l" t="t" r="r" b="b"/>
              <a:pathLst>
                <a:path w="26018" h="25833" extrusionOk="0">
                  <a:moveTo>
                    <a:pt x="13010" y="842"/>
                  </a:moveTo>
                  <a:cubicBezTo>
                    <a:pt x="14352" y="842"/>
                    <a:pt x="15554" y="1615"/>
                    <a:pt x="16132" y="2869"/>
                  </a:cubicBezTo>
                  <a:lnTo>
                    <a:pt x="17941" y="6764"/>
                  </a:lnTo>
                  <a:lnTo>
                    <a:pt x="21928" y="7380"/>
                  </a:lnTo>
                  <a:cubicBezTo>
                    <a:pt x="23203" y="7575"/>
                    <a:pt x="24261" y="8485"/>
                    <a:pt x="24682" y="9737"/>
                  </a:cubicBezTo>
                  <a:cubicBezTo>
                    <a:pt x="25116" y="11028"/>
                    <a:pt x="24810" y="12439"/>
                    <a:pt x="23872" y="13416"/>
                  </a:cubicBezTo>
                  <a:lnTo>
                    <a:pt x="20913" y="16478"/>
                  </a:lnTo>
                  <a:lnTo>
                    <a:pt x="21620" y="20840"/>
                  </a:lnTo>
                  <a:cubicBezTo>
                    <a:pt x="21792" y="21897"/>
                    <a:pt x="21492" y="22964"/>
                    <a:pt x="20809" y="23768"/>
                  </a:cubicBezTo>
                  <a:cubicBezTo>
                    <a:pt x="20148" y="24540"/>
                    <a:pt x="19202" y="24991"/>
                    <a:pt x="18204" y="24991"/>
                  </a:cubicBezTo>
                  <a:cubicBezTo>
                    <a:pt x="17633" y="24991"/>
                    <a:pt x="17054" y="24841"/>
                    <a:pt x="16544" y="24555"/>
                  </a:cubicBezTo>
                  <a:lnTo>
                    <a:pt x="13010" y="22573"/>
                  </a:lnTo>
                  <a:lnTo>
                    <a:pt x="9466" y="24555"/>
                  </a:lnTo>
                  <a:cubicBezTo>
                    <a:pt x="8956" y="24841"/>
                    <a:pt x="8385" y="24991"/>
                    <a:pt x="7814" y="24991"/>
                  </a:cubicBezTo>
                  <a:cubicBezTo>
                    <a:pt x="6816" y="24991"/>
                    <a:pt x="5863" y="24540"/>
                    <a:pt x="5202" y="23768"/>
                  </a:cubicBezTo>
                  <a:cubicBezTo>
                    <a:pt x="4519" y="22964"/>
                    <a:pt x="4227" y="21897"/>
                    <a:pt x="4398" y="20840"/>
                  </a:cubicBezTo>
                  <a:lnTo>
                    <a:pt x="5097" y="16478"/>
                  </a:lnTo>
                  <a:lnTo>
                    <a:pt x="2139" y="13416"/>
                  </a:lnTo>
                  <a:cubicBezTo>
                    <a:pt x="1200" y="12439"/>
                    <a:pt x="894" y="11028"/>
                    <a:pt x="1328" y="9737"/>
                  </a:cubicBezTo>
                  <a:cubicBezTo>
                    <a:pt x="1757" y="8485"/>
                    <a:pt x="2807" y="7575"/>
                    <a:pt x="4083" y="7380"/>
                  </a:cubicBezTo>
                  <a:lnTo>
                    <a:pt x="8077" y="6764"/>
                  </a:lnTo>
                  <a:lnTo>
                    <a:pt x="9878" y="2869"/>
                  </a:lnTo>
                  <a:cubicBezTo>
                    <a:pt x="10464" y="1615"/>
                    <a:pt x="11658" y="842"/>
                    <a:pt x="13010" y="842"/>
                  </a:cubicBezTo>
                  <a:close/>
                  <a:moveTo>
                    <a:pt x="13010" y="1"/>
                  </a:moveTo>
                  <a:cubicBezTo>
                    <a:pt x="11327" y="1"/>
                    <a:pt x="9841" y="963"/>
                    <a:pt x="9120" y="2516"/>
                  </a:cubicBezTo>
                  <a:lnTo>
                    <a:pt x="7506" y="6007"/>
                  </a:lnTo>
                  <a:lnTo>
                    <a:pt x="3957" y="6555"/>
                  </a:lnTo>
                  <a:cubicBezTo>
                    <a:pt x="2371" y="6795"/>
                    <a:pt x="1058" y="7913"/>
                    <a:pt x="534" y="9466"/>
                  </a:cubicBezTo>
                  <a:cubicBezTo>
                    <a:pt x="0" y="11059"/>
                    <a:pt x="382" y="12799"/>
                    <a:pt x="1539" y="13994"/>
                  </a:cubicBezTo>
                  <a:lnTo>
                    <a:pt x="4203" y="16763"/>
                  </a:lnTo>
                  <a:lnTo>
                    <a:pt x="3566" y="20705"/>
                  </a:lnTo>
                  <a:cubicBezTo>
                    <a:pt x="3355" y="22004"/>
                    <a:pt x="3722" y="23317"/>
                    <a:pt x="4564" y="24308"/>
                  </a:cubicBezTo>
                  <a:cubicBezTo>
                    <a:pt x="5382" y="25276"/>
                    <a:pt x="6569" y="25832"/>
                    <a:pt x="7814" y="25832"/>
                  </a:cubicBezTo>
                  <a:cubicBezTo>
                    <a:pt x="8527" y="25832"/>
                    <a:pt x="9241" y="25645"/>
                    <a:pt x="9878" y="25285"/>
                  </a:cubicBezTo>
                  <a:lnTo>
                    <a:pt x="13010" y="23535"/>
                  </a:lnTo>
                  <a:lnTo>
                    <a:pt x="16139" y="25285"/>
                  </a:lnTo>
                  <a:cubicBezTo>
                    <a:pt x="16770" y="25645"/>
                    <a:pt x="17483" y="25832"/>
                    <a:pt x="18204" y="25832"/>
                  </a:cubicBezTo>
                  <a:cubicBezTo>
                    <a:pt x="19450" y="25832"/>
                    <a:pt x="20629" y="25276"/>
                    <a:pt x="21454" y="24308"/>
                  </a:cubicBezTo>
                  <a:cubicBezTo>
                    <a:pt x="22295" y="23317"/>
                    <a:pt x="22655" y="22004"/>
                    <a:pt x="22445" y="20705"/>
                  </a:cubicBezTo>
                  <a:lnTo>
                    <a:pt x="21814" y="16763"/>
                  </a:lnTo>
                  <a:lnTo>
                    <a:pt x="24479" y="13994"/>
                  </a:lnTo>
                  <a:cubicBezTo>
                    <a:pt x="25635" y="12799"/>
                    <a:pt x="26017" y="11059"/>
                    <a:pt x="25477" y="9466"/>
                  </a:cubicBezTo>
                  <a:cubicBezTo>
                    <a:pt x="24960" y="7913"/>
                    <a:pt x="23646" y="6795"/>
                    <a:pt x="22054" y="6555"/>
                  </a:cubicBezTo>
                  <a:lnTo>
                    <a:pt x="18512" y="6007"/>
                  </a:lnTo>
                  <a:lnTo>
                    <a:pt x="16890" y="2516"/>
                  </a:lnTo>
                  <a:cubicBezTo>
                    <a:pt x="16177" y="963"/>
                    <a:pt x="14683" y="1"/>
                    <a:pt x="1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1" name="Google Shape;7683;p56">
              <a:extLst>
                <a:ext uri="{FF2B5EF4-FFF2-40B4-BE49-F238E27FC236}">
                  <a16:creationId xmlns:a16="http://schemas.microsoft.com/office/drawing/2014/main" xmlns="" id="{BA4F3F6D-4DF4-4F18-B254-D6BE857BD659}"/>
                </a:ext>
              </a:extLst>
            </p:cNvPr>
            <p:cNvSpPr/>
            <p:nvPr/>
          </p:nvSpPr>
          <p:spPr>
            <a:xfrm>
              <a:off x="1957650" y="4493950"/>
              <a:ext cx="282300" cy="275650"/>
            </a:xfrm>
            <a:custGeom>
              <a:avLst/>
              <a:gdLst/>
              <a:ahLst/>
              <a:cxnLst/>
              <a:rect l="l" t="t" r="r" b="b"/>
              <a:pathLst>
                <a:path w="11292" h="11026" extrusionOk="0">
                  <a:moveTo>
                    <a:pt x="5643" y="1"/>
                  </a:moveTo>
                  <a:cubicBezTo>
                    <a:pt x="5342" y="1"/>
                    <a:pt x="5042" y="168"/>
                    <a:pt x="4888" y="502"/>
                  </a:cubicBezTo>
                  <a:lnTo>
                    <a:pt x="3874" y="2686"/>
                  </a:lnTo>
                  <a:cubicBezTo>
                    <a:pt x="3746" y="2956"/>
                    <a:pt x="3514" y="3136"/>
                    <a:pt x="3236" y="3181"/>
                  </a:cubicBezTo>
                  <a:lnTo>
                    <a:pt x="970" y="3534"/>
                  </a:lnTo>
                  <a:cubicBezTo>
                    <a:pt x="271" y="3639"/>
                    <a:pt x="0" y="4549"/>
                    <a:pt x="496" y="5066"/>
                  </a:cubicBezTo>
                  <a:lnTo>
                    <a:pt x="2141" y="6770"/>
                  </a:lnTo>
                  <a:cubicBezTo>
                    <a:pt x="2343" y="6972"/>
                    <a:pt x="2433" y="7273"/>
                    <a:pt x="2380" y="7566"/>
                  </a:cubicBezTo>
                  <a:lnTo>
                    <a:pt x="1998" y="9968"/>
                  </a:lnTo>
                  <a:cubicBezTo>
                    <a:pt x="1903" y="10550"/>
                    <a:pt x="2335" y="11025"/>
                    <a:pt x="2829" y="11025"/>
                  </a:cubicBezTo>
                  <a:cubicBezTo>
                    <a:pt x="2959" y="11025"/>
                    <a:pt x="3092" y="10993"/>
                    <a:pt x="3222" y="10921"/>
                  </a:cubicBezTo>
                  <a:lnTo>
                    <a:pt x="5249" y="9781"/>
                  </a:lnTo>
                  <a:cubicBezTo>
                    <a:pt x="5372" y="9713"/>
                    <a:pt x="5507" y="9679"/>
                    <a:pt x="5642" y="9679"/>
                  </a:cubicBezTo>
                  <a:cubicBezTo>
                    <a:pt x="5777" y="9679"/>
                    <a:pt x="5912" y="9713"/>
                    <a:pt x="6036" y="9781"/>
                  </a:cubicBezTo>
                  <a:lnTo>
                    <a:pt x="8070" y="10921"/>
                  </a:lnTo>
                  <a:cubicBezTo>
                    <a:pt x="8198" y="10993"/>
                    <a:pt x="8330" y="11025"/>
                    <a:pt x="8459" y="11025"/>
                  </a:cubicBezTo>
                  <a:cubicBezTo>
                    <a:pt x="8949" y="11025"/>
                    <a:pt x="9383" y="10550"/>
                    <a:pt x="9295" y="9968"/>
                  </a:cubicBezTo>
                  <a:lnTo>
                    <a:pt x="8904" y="7566"/>
                  </a:lnTo>
                  <a:cubicBezTo>
                    <a:pt x="8859" y="7273"/>
                    <a:pt x="8949" y="6972"/>
                    <a:pt x="9144" y="6770"/>
                  </a:cubicBezTo>
                  <a:lnTo>
                    <a:pt x="10788" y="5066"/>
                  </a:lnTo>
                  <a:cubicBezTo>
                    <a:pt x="11291" y="4549"/>
                    <a:pt x="11014" y="3639"/>
                    <a:pt x="10322" y="3534"/>
                  </a:cubicBezTo>
                  <a:lnTo>
                    <a:pt x="8048" y="3181"/>
                  </a:lnTo>
                  <a:cubicBezTo>
                    <a:pt x="7778" y="3136"/>
                    <a:pt x="7538" y="2956"/>
                    <a:pt x="7418" y="2686"/>
                  </a:cubicBezTo>
                  <a:lnTo>
                    <a:pt x="6403" y="502"/>
                  </a:lnTo>
                  <a:cubicBezTo>
                    <a:pt x="6246" y="168"/>
                    <a:pt x="5944" y="1"/>
                    <a:pt x="5643" y="1"/>
                  </a:cubicBezTo>
                  <a:close/>
                </a:path>
              </a:pathLst>
            </a:custGeom>
            <a:solidFill>
              <a:srgbClr val="D6009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26DAEF7-20B8-4A57-9586-3EE1F751FCDF}"/>
              </a:ext>
            </a:extLst>
          </p:cNvPr>
          <p:cNvSpPr txBox="1"/>
          <p:nvPr/>
        </p:nvSpPr>
        <p:spPr>
          <a:xfrm>
            <a:off x="1587515" y="461106"/>
            <a:ext cx="33952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Bói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cá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D02AF08-EDE9-456B-B4D5-1909037F9C29}"/>
              </a:ext>
            </a:extLst>
          </p:cNvPr>
          <p:cNvSpPr txBox="1"/>
          <p:nvPr/>
        </p:nvSpPr>
        <p:spPr>
          <a:xfrm>
            <a:off x="2895809" y="461105"/>
            <a:ext cx="99957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 mỏ dài, hay nhào xuống nước để bắt cá.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074" name="Picture 2" descr="Họ chim bói cá ở Việt Nam: đời sống, tập tính của bói cá">
            <a:extLst>
              <a:ext uri="{FF2B5EF4-FFF2-40B4-BE49-F238E27FC236}">
                <a16:creationId xmlns:a16="http://schemas.microsoft.com/office/drawing/2014/main" xmlns="" id="{E4BC2200-9CB6-423F-85A6-53785C186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15" y="1429424"/>
            <a:ext cx="3581970" cy="239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hoảnh khắc ảo diệu của chú bói cá chạm mỏ vào mặt nước | Chuyện lạ |  Vietnam+ (VietnamPlus)">
            <a:extLst>
              <a:ext uri="{FF2B5EF4-FFF2-40B4-BE49-F238E27FC236}">
                <a16:creationId xmlns:a16="http://schemas.microsoft.com/office/drawing/2014/main" xmlns="" id="{9D00BF29-57AA-45D1-A773-3EB8CF3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41" y="1429424"/>
            <a:ext cx="2064896" cy="239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him bói cá - Kingfishers">
            <a:extLst>
              <a:ext uri="{FF2B5EF4-FFF2-40B4-BE49-F238E27FC236}">
                <a16:creationId xmlns:a16="http://schemas.microsoft.com/office/drawing/2014/main" xmlns="" id="{7C09E3C4-B2D7-449A-A3DF-BDE70AC6D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66" y="4005962"/>
            <a:ext cx="2390932" cy="239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ÀI THUỐC ĐẶC BIỆT CHỮA BỆNH TRĨ HIỆU QUẢ TỪ CHIM BÓI CÁ">
            <a:extLst>
              <a:ext uri="{FF2B5EF4-FFF2-40B4-BE49-F238E27FC236}">
                <a16:creationId xmlns:a16="http://schemas.microsoft.com/office/drawing/2014/main" xmlns="" id="{D9778E96-9C1A-46A9-9A03-34B0A9CF7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418" y="4005962"/>
            <a:ext cx="3187909" cy="239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35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2D5168-F513-460E-B343-788806B1B72F}"/>
              </a:ext>
            </a:extLst>
          </p:cNvPr>
          <p:cNvSpPr txBox="1"/>
          <p:nvPr/>
        </p:nvSpPr>
        <p:spPr>
          <a:xfrm>
            <a:off x="1317692" y="699641"/>
            <a:ext cx="112890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101096">
              <a:buClrTx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 thuộc họ bồ câu, đầu nhỏ, ngực nở, đuôi vót.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" name="Google Shape;7681;p56">
            <a:extLst>
              <a:ext uri="{FF2B5EF4-FFF2-40B4-BE49-F238E27FC236}">
                <a16:creationId xmlns:a16="http://schemas.microsoft.com/office/drawing/2014/main" xmlns="" id="{C1D9A3A2-6718-4C9B-BC4B-8E380C3D3423}"/>
              </a:ext>
            </a:extLst>
          </p:cNvPr>
          <p:cNvGrpSpPr/>
          <p:nvPr/>
        </p:nvGrpSpPr>
        <p:grpSpPr>
          <a:xfrm>
            <a:off x="480770" y="636736"/>
            <a:ext cx="652318" cy="647680"/>
            <a:chOff x="1773575" y="4308850"/>
            <a:chExt cx="650450" cy="645825"/>
          </a:xfrm>
        </p:grpSpPr>
        <p:sp>
          <p:nvSpPr>
            <p:cNvPr id="10" name="Google Shape;7682;p56">
              <a:extLst>
                <a:ext uri="{FF2B5EF4-FFF2-40B4-BE49-F238E27FC236}">
                  <a16:creationId xmlns:a16="http://schemas.microsoft.com/office/drawing/2014/main" xmlns="" id="{31281BFC-B82C-4EA4-BF43-B095586CCB93}"/>
                </a:ext>
              </a:extLst>
            </p:cNvPr>
            <p:cNvSpPr/>
            <p:nvPr/>
          </p:nvSpPr>
          <p:spPr>
            <a:xfrm>
              <a:off x="1773575" y="4308850"/>
              <a:ext cx="650450" cy="645825"/>
            </a:xfrm>
            <a:custGeom>
              <a:avLst/>
              <a:gdLst/>
              <a:ahLst/>
              <a:cxnLst/>
              <a:rect l="l" t="t" r="r" b="b"/>
              <a:pathLst>
                <a:path w="26018" h="25833" extrusionOk="0">
                  <a:moveTo>
                    <a:pt x="13010" y="842"/>
                  </a:moveTo>
                  <a:cubicBezTo>
                    <a:pt x="14352" y="842"/>
                    <a:pt x="15554" y="1615"/>
                    <a:pt x="16132" y="2869"/>
                  </a:cubicBezTo>
                  <a:lnTo>
                    <a:pt x="17941" y="6764"/>
                  </a:lnTo>
                  <a:lnTo>
                    <a:pt x="21928" y="7380"/>
                  </a:lnTo>
                  <a:cubicBezTo>
                    <a:pt x="23203" y="7575"/>
                    <a:pt x="24261" y="8485"/>
                    <a:pt x="24682" y="9737"/>
                  </a:cubicBezTo>
                  <a:cubicBezTo>
                    <a:pt x="25116" y="11028"/>
                    <a:pt x="24810" y="12439"/>
                    <a:pt x="23872" y="13416"/>
                  </a:cubicBezTo>
                  <a:lnTo>
                    <a:pt x="20913" y="16478"/>
                  </a:lnTo>
                  <a:lnTo>
                    <a:pt x="21620" y="20840"/>
                  </a:lnTo>
                  <a:cubicBezTo>
                    <a:pt x="21792" y="21897"/>
                    <a:pt x="21492" y="22964"/>
                    <a:pt x="20809" y="23768"/>
                  </a:cubicBezTo>
                  <a:cubicBezTo>
                    <a:pt x="20148" y="24540"/>
                    <a:pt x="19202" y="24991"/>
                    <a:pt x="18204" y="24991"/>
                  </a:cubicBezTo>
                  <a:cubicBezTo>
                    <a:pt x="17633" y="24991"/>
                    <a:pt x="17054" y="24841"/>
                    <a:pt x="16544" y="24555"/>
                  </a:cubicBezTo>
                  <a:lnTo>
                    <a:pt x="13010" y="22573"/>
                  </a:lnTo>
                  <a:lnTo>
                    <a:pt x="9466" y="24555"/>
                  </a:lnTo>
                  <a:cubicBezTo>
                    <a:pt x="8956" y="24841"/>
                    <a:pt x="8385" y="24991"/>
                    <a:pt x="7814" y="24991"/>
                  </a:cubicBezTo>
                  <a:cubicBezTo>
                    <a:pt x="6816" y="24991"/>
                    <a:pt x="5863" y="24540"/>
                    <a:pt x="5202" y="23768"/>
                  </a:cubicBezTo>
                  <a:cubicBezTo>
                    <a:pt x="4519" y="22964"/>
                    <a:pt x="4227" y="21897"/>
                    <a:pt x="4398" y="20840"/>
                  </a:cubicBezTo>
                  <a:lnTo>
                    <a:pt x="5097" y="16478"/>
                  </a:lnTo>
                  <a:lnTo>
                    <a:pt x="2139" y="13416"/>
                  </a:lnTo>
                  <a:cubicBezTo>
                    <a:pt x="1200" y="12439"/>
                    <a:pt x="894" y="11028"/>
                    <a:pt x="1328" y="9737"/>
                  </a:cubicBezTo>
                  <a:cubicBezTo>
                    <a:pt x="1757" y="8485"/>
                    <a:pt x="2807" y="7575"/>
                    <a:pt x="4083" y="7380"/>
                  </a:cubicBezTo>
                  <a:lnTo>
                    <a:pt x="8077" y="6764"/>
                  </a:lnTo>
                  <a:lnTo>
                    <a:pt x="9878" y="2869"/>
                  </a:lnTo>
                  <a:cubicBezTo>
                    <a:pt x="10464" y="1615"/>
                    <a:pt x="11658" y="842"/>
                    <a:pt x="13010" y="842"/>
                  </a:cubicBezTo>
                  <a:close/>
                  <a:moveTo>
                    <a:pt x="13010" y="1"/>
                  </a:moveTo>
                  <a:cubicBezTo>
                    <a:pt x="11327" y="1"/>
                    <a:pt x="9841" y="963"/>
                    <a:pt x="9120" y="2516"/>
                  </a:cubicBezTo>
                  <a:lnTo>
                    <a:pt x="7506" y="6007"/>
                  </a:lnTo>
                  <a:lnTo>
                    <a:pt x="3957" y="6555"/>
                  </a:lnTo>
                  <a:cubicBezTo>
                    <a:pt x="2371" y="6795"/>
                    <a:pt x="1058" y="7913"/>
                    <a:pt x="534" y="9466"/>
                  </a:cubicBezTo>
                  <a:cubicBezTo>
                    <a:pt x="0" y="11059"/>
                    <a:pt x="382" y="12799"/>
                    <a:pt x="1539" y="13994"/>
                  </a:cubicBezTo>
                  <a:lnTo>
                    <a:pt x="4203" y="16763"/>
                  </a:lnTo>
                  <a:lnTo>
                    <a:pt x="3566" y="20705"/>
                  </a:lnTo>
                  <a:cubicBezTo>
                    <a:pt x="3355" y="22004"/>
                    <a:pt x="3722" y="23317"/>
                    <a:pt x="4564" y="24308"/>
                  </a:cubicBezTo>
                  <a:cubicBezTo>
                    <a:pt x="5382" y="25276"/>
                    <a:pt x="6569" y="25832"/>
                    <a:pt x="7814" y="25832"/>
                  </a:cubicBezTo>
                  <a:cubicBezTo>
                    <a:pt x="8527" y="25832"/>
                    <a:pt x="9241" y="25645"/>
                    <a:pt x="9878" y="25285"/>
                  </a:cubicBezTo>
                  <a:lnTo>
                    <a:pt x="13010" y="23535"/>
                  </a:lnTo>
                  <a:lnTo>
                    <a:pt x="16139" y="25285"/>
                  </a:lnTo>
                  <a:cubicBezTo>
                    <a:pt x="16770" y="25645"/>
                    <a:pt x="17483" y="25832"/>
                    <a:pt x="18204" y="25832"/>
                  </a:cubicBezTo>
                  <a:cubicBezTo>
                    <a:pt x="19450" y="25832"/>
                    <a:pt x="20629" y="25276"/>
                    <a:pt x="21454" y="24308"/>
                  </a:cubicBezTo>
                  <a:cubicBezTo>
                    <a:pt x="22295" y="23317"/>
                    <a:pt x="22655" y="22004"/>
                    <a:pt x="22445" y="20705"/>
                  </a:cubicBezTo>
                  <a:lnTo>
                    <a:pt x="21814" y="16763"/>
                  </a:lnTo>
                  <a:lnTo>
                    <a:pt x="24479" y="13994"/>
                  </a:lnTo>
                  <a:cubicBezTo>
                    <a:pt x="25635" y="12799"/>
                    <a:pt x="26017" y="11059"/>
                    <a:pt x="25477" y="9466"/>
                  </a:cubicBezTo>
                  <a:cubicBezTo>
                    <a:pt x="24960" y="7913"/>
                    <a:pt x="23646" y="6795"/>
                    <a:pt x="22054" y="6555"/>
                  </a:cubicBezTo>
                  <a:lnTo>
                    <a:pt x="18512" y="6007"/>
                  </a:lnTo>
                  <a:lnTo>
                    <a:pt x="16890" y="2516"/>
                  </a:lnTo>
                  <a:cubicBezTo>
                    <a:pt x="16177" y="963"/>
                    <a:pt x="14683" y="1"/>
                    <a:pt x="1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" name="Google Shape;7683;p56">
              <a:extLst>
                <a:ext uri="{FF2B5EF4-FFF2-40B4-BE49-F238E27FC236}">
                  <a16:creationId xmlns:a16="http://schemas.microsoft.com/office/drawing/2014/main" xmlns="" id="{1CA50BFC-F3CF-401A-9B07-1AEFF5F6D82A}"/>
                </a:ext>
              </a:extLst>
            </p:cNvPr>
            <p:cNvSpPr/>
            <p:nvPr/>
          </p:nvSpPr>
          <p:spPr>
            <a:xfrm>
              <a:off x="1957650" y="4493950"/>
              <a:ext cx="282300" cy="275650"/>
            </a:xfrm>
            <a:custGeom>
              <a:avLst/>
              <a:gdLst/>
              <a:ahLst/>
              <a:cxnLst/>
              <a:rect l="l" t="t" r="r" b="b"/>
              <a:pathLst>
                <a:path w="11292" h="11026" extrusionOk="0">
                  <a:moveTo>
                    <a:pt x="5643" y="1"/>
                  </a:moveTo>
                  <a:cubicBezTo>
                    <a:pt x="5342" y="1"/>
                    <a:pt x="5042" y="168"/>
                    <a:pt x="4888" y="502"/>
                  </a:cubicBezTo>
                  <a:lnTo>
                    <a:pt x="3874" y="2686"/>
                  </a:lnTo>
                  <a:cubicBezTo>
                    <a:pt x="3746" y="2956"/>
                    <a:pt x="3514" y="3136"/>
                    <a:pt x="3236" y="3181"/>
                  </a:cubicBezTo>
                  <a:lnTo>
                    <a:pt x="970" y="3534"/>
                  </a:lnTo>
                  <a:cubicBezTo>
                    <a:pt x="271" y="3639"/>
                    <a:pt x="0" y="4549"/>
                    <a:pt x="496" y="5066"/>
                  </a:cubicBezTo>
                  <a:lnTo>
                    <a:pt x="2141" y="6770"/>
                  </a:lnTo>
                  <a:cubicBezTo>
                    <a:pt x="2343" y="6972"/>
                    <a:pt x="2433" y="7273"/>
                    <a:pt x="2380" y="7566"/>
                  </a:cubicBezTo>
                  <a:lnTo>
                    <a:pt x="1998" y="9968"/>
                  </a:lnTo>
                  <a:cubicBezTo>
                    <a:pt x="1903" y="10550"/>
                    <a:pt x="2335" y="11025"/>
                    <a:pt x="2829" y="11025"/>
                  </a:cubicBezTo>
                  <a:cubicBezTo>
                    <a:pt x="2959" y="11025"/>
                    <a:pt x="3092" y="10993"/>
                    <a:pt x="3222" y="10921"/>
                  </a:cubicBezTo>
                  <a:lnTo>
                    <a:pt x="5249" y="9781"/>
                  </a:lnTo>
                  <a:cubicBezTo>
                    <a:pt x="5372" y="9713"/>
                    <a:pt x="5507" y="9679"/>
                    <a:pt x="5642" y="9679"/>
                  </a:cubicBezTo>
                  <a:cubicBezTo>
                    <a:pt x="5777" y="9679"/>
                    <a:pt x="5912" y="9713"/>
                    <a:pt x="6036" y="9781"/>
                  </a:cubicBezTo>
                  <a:lnTo>
                    <a:pt x="8070" y="10921"/>
                  </a:lnTo>
                  <a:cubicBezTo>
                    <a:pt x="8198" y="10993"/>
                    <a:pt x="8330" y="11025"/>
                    <a:pt x="8459" y="11025"/>
                  </a:cubicBezTo>
                  <a:cubicBezTo>
                    <a:pt x="8949" y="11025"/>
                    <a:pt x="9383" y="10550"/>
                    <a:pt x="9295" y="9968"/>
                  </a:cubicBezTo>
                  <a:lnTo>
                    <a:pt x="8904" y="7566"/>
                  </a:lnTo>
                  <a:cubicBezTo>
                    <a:pt x="8859" y="7273"/>
                    <a:pt x="8949" y="6972"/>
                    <a:pt x="9144" y="6770"/>
                  </a:cubicBezTo>
                  <a:lnTo>
                    <a:pt x="10788" y="5066"/>
                  </a:lnTo>
                  <a:cubicBezTo>
                    <a:pt x="11291" y="4549"/>
                    <a:pt x="11014" y="3639"/>
                    <a:pt x="10322" y="3534"/>
                  </a:cubicBezTo>
                  <a:lnTo>
                    <a:pt x="8048" y="3181"/>
                  </a:lnTo>
                  <a:cubicBezTo>
                    <a:pt x="7778" y="3136"/>
                    <a:pt x="7538" y="2956"/>
                    <a:pt x="7418" y="2686"/>
                  </a:cubicBezTo>
                  <a:lnTo>
                    <a:pt x="6403" y="502"/>
                  </a:lnTo>
                  <a:cubicBezTo>
                    <a:pt x="6246" y="168"/>
                    <a:pt x="5944" y="1"/>
                    <a:pt x="564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9571B9-8A86-4C7E-AAA0-B4D2A1DBD6AD}"/>
              </a:ext>
            </a:extLst>
          </p:cNvPr>
          <p:cNvSpPr txBox="1"/>
          <p:nvPr/>
        </p:nvSpPr>
        <p:spPr>
          <a:xfrm>
            <a:off x="1317692" y="699641"/>
            <a:ext cx="63123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 cu: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098" name="Picture 2" descr="Cu Cườm là gì? Giá bao nhiêu tiền? Mua ở đâu? Cách nuôi ra sao?">
            <a:extLst>
              <a:ext uri="{FF2B5EF4-FFF2-40B4-BE49-F238E27FC236}">
                <a16:creationId xmlns:a16="http://schemas.microsoft.com/office/drawing/2014/main" xmlns="" id="{A83C281B-4B1D-45CC-A2F4-B5E6D6809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49" y="1925434"/>
            <a:ext cx="5331140" cy="423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45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B68C55F-079D-4262-9A3C-EE9D91BD8E71}"/>
              </a:ext>
            </a:extLst>
          </p:cNvPr>
          <p:cNvSpPr txBox="1"/>
          <p:nvPr/>
        </p:nvSpPr>
        <p:spPr>
          <a:xfrm>
            <a:off x="1460070" y="576959"/>
            <a:ext cx="474160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 tre quanh hồ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ngày đón khách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đàn cò bạch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 cánh reo mừng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chợt tưng bừng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 đầy hoa trắng.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C19F6C-E957-41D3-9960-BCAA5C4E6B12}"/>
              </a:ext>
            </a:extLst>
          </p:cNvPr>
          <p:cNvSpPr txBox="1"/>
          <p:nvPr/>
        </p:nvSpPr>
        <p:spPr>
          <a:xfrm>
            <a:off x="6698906" y="522880"/>
            <a:ext cx="423555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 chơi đông đủ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toán chim cu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hát gật gù: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“Ồ, tre rất mát!”.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1816B97-97DA-4E64-BC8D-1B96F2B6ED25}"/>
              </a:ext>
            </a:extLst>
          </p:cNvPr>
          <p:cNvSpPr txBox="1"/>
          <p:nvPr/>
        </p:nvSpPr>
        <p:spPr>
          <a:xfrm>
            <a:off x="1460070" y="3335720"/>
            <a:ext cx="488428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chơi im lặng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bác bồ nông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 nhìn mênh mông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 như tượng đá.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chú bói cá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 xuống cành mềm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vụt bay lên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 vào chỗ cũ.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237DA57-3F8F-48CC-ADD9-FD9323E44F49}"/>
              </a:ext>
            </a:extLst>
          </p:cNvPr>
          <p:cNvSpPr txBox="1"/>
          <p:nvPr/>
        </p:nvSpPr>
        <p:spPr>
          <a:xfrm>
            <a:off x="1111027" y="53872"/>
            <a:ext cx="380091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 b="1">
                <a:solidFill>
                  <a:schemeClr val="bg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 TRE ĐÓN KHÁCH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25F2280-1370-4FED-BE52-F091B4F94654}"/>
              </a:ext>
            </a:extLst>
          </p:cNvPr>
          <p:cNvSpPr txBox="1"/>
          <p:nvPr/>
        </p:nvSpPr>
        <p:spPr>
          <a:xfrm>
            <a:off x="6729287" y="2616125"/>
            <a:ext cx="48842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 còn chú ếch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ộp vang lừng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sao tưng bừng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 ngày vừa tắt.</a:t>
            </a:r>
          </a:p>
          <a:p>
            <a:pPr algn="just"/>
            <a:r>
              <a:rPr lang="en-US" sz="2800" i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(Võ Quảng)</a:t>
            </a:r>
            <a:endParaRPr lang="en-US" sz="28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11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96528" y="844611"/>
            <a:ext cx="6689011" cy="3955094"/>
            <a:chOff x="2728118" y="168947"/>
            <a:chExt cx="6705600" cy="39649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300" y1="32778" x2="40300" y2="302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36" r="21478"/>
            <a:stretch/>
          </p:blipFill>
          <p:spPr>
            <a:xfrm>
              <a:off x="2728118" y="168947"/>
              <a:ext cx="6705600" cy="396490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128419" y="495300"/>
              <a:ext cx="3803623" cy="1446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89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Luyện đọc</a:t>
              </a:r>
            </a:p>
            <a:p>
              <a:pPr algn="ctr"/>
              <a:r>
                <a:rPr lang="en-US" sz="4389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 bài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D632D2-77D6-4735-8DFE-247BE69DA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39" y="2882967"/>
            <a:ext cx="3446153" cy="364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2533912-0DB6-4509-A526-A525F2FD206D}"/>
              </a:ext>
            </a:extLst>
          </p:cNvPr>
          <p:cNvSpPr txBox="1"/>
          <p:nvPr/>
        </p:nvSpPr>
        <p:spPr>
          <a:xfrm>
            <a:off x="1325159" y="576959"/>
            <a:ext cx="474160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 tre quanh hồ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ngày đón khách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đàn cò bạch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 cánh reo mừng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chợt tưng bừng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 đầy hoa trắng.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181D49-F118-4F3E-8763-E99C258477F0}"/>
              </a:ext>
            </a:extLst>
          </p:cNvPr>
          <p:cNvSpPr txBox="1"/>
          <p:nvPr/>
        </p:nvSpPr>
        <p:spPr>
          <a:xfrm>
            <a:off x="6563996" y="522880"/>
            <a:ext cx="423555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 chơi đông đủ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toán chim cu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hát gật gù: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“Ồ, tre rất mát!”.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4EF7CB0-BF80-4194-AE17-4783E8128406}"/>
              </a:ext>
            </a:extLst>
          </p:cNvPr>
          <p:cNvSpPr txBox="1"/>
          <p:nvPr/>
        </p:nvSpPr>
        <p:spPr>
          <a:xfrm>
            <a:off x="1325159" y="3335720"/>
            <a:ext cx="498569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chơi im lặng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bác bồ nông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 nhìn mênh mông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 như tượng đá.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chú bói cá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 xuống cành mềm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vụt bay lên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 vào chỗ cũ.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510DD2B-5818-4C67-8654-D6244677CC96}"/>
              </a:ext>
            </a:extLst>
          </p:cNvPr>
          <p:cNvSpPr txBox="1"/>
          <p:nvPr/>
        </p:nvSpPr>
        <p:spPr>
          <a:xfrm>
            <a:off x="946136" y="53872"/>
            <a:ext cx="380091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 b="1">
                <a:solidFill>
                  <a:schemeClr val="bg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 TRE ĐÓN KHÁCH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2F18958-7111-460B-94F9-C4839BA29098}"/>
              </a:ext>
            </a:extLst>
          </p:cNvPr>
          <p:cNvSpPr txBox="1"/>
          <p:nvPr/>
        </p:nvSpPr>
        <p:spPr>
          <a:xfrm>
            <a:off x="6594377" y="2616125"/>
            <a:ext cx="48842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 còn chú ếch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ộp vang lừng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sao tưng bừng</a:t>
            </a:r>
          </a:p>
          <a:p>
            <a:pPr algn="just"/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 ngày vừa tắt.</a:t>
            </a:r>
          </a:p>
          <a:p>
            <a:pPr algn="just"/>
            <a:r>
              <a:rPr lang="en-US" sz="2800" i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(Võ Quảng)</a:t>
            </a:r>
            <a:endParaRPr lang="en-US" sz="28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2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4" descr="http://www.freestockphotos.biz/pictures/9/9978/gol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6306">
            <a:off x="1710237" y="3254521"/>
            <a:ext cx="1176650" cy="26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http://www.theromneymarsh.net/images/golf_cartoon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8800" y1="64026" x2="88400" y2="67327"/>
                        <a14:backgroundMark x1="86400" y1="87129" x2="86000" y2="87129"/>
                        <a14:backgroundMark x1="83600" y1="87129" x2="83600" y2="87129"/>
                        <a14:backgroundMark x1="81200" y1="87129" x2="81200" y2="87129"/>
                        <a14:backgroundMark x1="39600" y1="67657" x2="41200" y2="69637"/>
                        <a14:backgroundMark x1="54000" y1="59736" x2="55200" y2="62376"/>
                        <a14:backgroundMark x1="56400" y1="56766" x2="56400" y2="5775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05" b="4462"/>
          <a:stretch/>
        </p:blipFill>
        <p:spPr bwMode="auto">
          <a:xfrm>
            <a:off x="2489002" y="1272399"/>
            <a:ext cx="2415750" cy="4138223"/>
          </a:xfrm>
          <a:prstGeom prst="rect">
            <a:avLst/>
          </a:prstGeom>
          <a:noFill/>
          <a:effectLst>
            <a:glow rad="127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88" y="5504149"/>
            <a:ext cx="568075" cy="568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85" y="5482985"/>
            <a:ext cx="568075" cy="568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60" y="1574304"/>
            <a:ext cx="2490102" cy="2981669"/>
          </a:xfrm>
          <a:prstGeom prst="rect">
            <a:avLst/>
          </a:prstGeom>
          <a:effectLst>
            <a:outerShdw blurRad="76200" dist="88900" dir="1578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71" y="280325"/>
            <a:ext cx="6842495" cy="1251721"/>
          </a:xfrm>
          <a:prstGeom prst="rect">
            <a:avLst/>
          </a:prstGeom>
        </p:spPr>
      </p:pic>
      <p:pic>
        <p:nvPicPr>
          <p:cNvPr id="16" name="1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566" y="5767022"/>
            <a:ext cx="2101145" cy="1048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18B58DC-D4F0-47F4-B94E-9F5A97549CF8}"/>
              </a:ext>
            </a:extLst>
          </p:cNvPr>
          <p:cNvSpPr txBox="1">
            <a:spLocks/>
          </p:cNvSpPr>
          <p:nvPr/>
        </p:nvSpPr>
        <p:spPr>
          <a:xfrm>
            <a:off x="187977" y="198953"/>
            <a:ext cx="2386359" cy="519866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/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62509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7178E-6 -1.48148E-6 L 0.57147 0.082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73" y="414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op-ball-in-c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31"/>
          <p:cNvSpPr txBox="1">
            <a:spLocks noGrp="1"/>
          </p:cNvSpPr>
          <p:nvPr>
            <p:ph type="ctrTitle"/>
          </p:nvPr>
        </p:nvSpPr>
        <p:spPr>
          <a:xfrm>
            <a:off x="2420104" y="1990189"/>
            <a:ext cx="7290719" cy="2424000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6600"/>
              <a:t>TÌM HIỂU BÀI</a:t>
            </a:r>
            <a:endParaRPr sz="6600"/>
          </a:p>
        </p:txBody>
      </p:sp>
      <p:sp>
        <p:nvSpPr>
          <p:cNvPr id="2224" name="Google Shape;2224;p31"/>
          <p:cNvSpPr/>
          <p:nvPr/>
        </p:nvSpPr>
        <p:spPr>
          <a:xfrm flipH="1">
            <a:off x="10514597" y="1226595"/>
            <a:ext cx="237990" cy="272323"/>
          </a:xfrm>
          <a:custGeom>
            <a:avLst/>
            <a:gdLst/>
            <a:ahLst/>
            <a:cxnLst/>
            <a:rect l="l" t="t" r="r" b="b"/>
            <a:pathLst>
              <a:path w="8900" h="10184" extrusionOk="0">
                <a:moveTo>
                  <a:pt x="2216" y="1"/>
                </a:moveTo>
                <a:cubicBezTo>
                  <a:pt x="2073" y="1043"/>
                  <a:pt x="2001" y="2097"/>
                  <a:pt x="1999" y="3147"/>
                </a:cubicBezTo>
                <a:lnTo>
                  <a:pt x="1999" y="3147"/>
                </a:lnTo>
                <a:cubicBezTo>
                  <a:pt x="1535" y="4095"/>
                  <a:pt x="831" y="4880"/>
                  <a:pt x="1" y="5380"/>
                </a:cubicBezTo>
                <a:cubicBezTo>
                  <a:pt x="943" y="5500"/>
                  <a:pt x="1531" y="5494"/>
                  <a:pt x="2396" y="5932"/>
                </a:cubicBezTo>
                <a:cubicBezTo>
                  <a:pt x="2534" y="5999"/>
                  <a:pt x="2673" y="6084"/>
                  <a:pt x="2745" y="6228"/>
                </a:cubicBezTo>
                <a:cubicBezTo>
                  <a:pt x="2817" y="6378"/>
                  <a:pt x="2799" y="6569"/>
                  <a:pt x="2775" y="6744"/>
                </a:cubicBezTo>
                <a:cubicBezTo>
                  <a:pt x="2648" y="7794"/>
                  <a:pt x="2864" y="9133"/>
                  <a:pt x="2739" y="10183"/>
                </a:cubicBezTo>
                <a:cubicBezTo>
                  <a:pt x="3454" y="9247"/>
                  <a:pt x="4161" y="8310"/>
                  <a:pt x="4876" y="7381"/>
                </a:cubicBezTo>
                <a:cubicBezTo>
                  <a:pt x="4997" y="7223"/>
                  <a:pt x="5122" y="7062"/>
                  <a:pt x="5291" y="6996"/>
                </a:cubicBezTo>
                <a:cubicBezTo>
                  <a:pt x="5360" y="6971"/>
                  <a:pt x="5430" y="6962"/>
                  <a:pt x="5500" y="6962"/>
                </a:cubicBezTo>
                <a:cubicBezTo>
                  <a:pt x="5584" y="6962"/>
                  <a:pt x="5669" y="6974"/>
                  <a:pt x="5754" y="6984"/>
                </a:cubicBezTo>
                <a:cubicBezTo>
                  <a:pt x="6107" y="7030"/>
                  <a:pt x="6463" y="7054"/>
                  <a:pt x="6818" y="7054"/>
                </a:cubicBezTo>
                <a:cubicBezTo>
                  <a:pt x="7518" y="7054"/>
                  <a:pt x="8218" y="6963"/>
                  <a:pt x="8900" y="6780"/>
                </a:cubicBezTo>
                <a:lnTo>
                  <a:pt x="7278" y="5158"/>
                </a:lnTo>
                <a:cubicBezTo>
                  <a:pt x="7092" y="4973"/>
                  <a:pt x="6894" y="4774"/>
                  <a:pt x="6785" y="4516"/>
                </a:cubicBezTo>
                <a:cubicBezTo>
                  <a:pt x="6539" y="3945"/>
                  <a:pt x="6762" y="3279"/>
                  <a:pt x="6899" y="2667"/>
                </a:cubicBezTo>
                <a:cubicBezTo>
                  <a:pt x="7074" y="1910"/>
                  <a:pt x="7110" y="1118"/>
                  <a:pt x="7020" y="342"/>
                </a:cubicBezTo>
                <a:lnTo>
                  <a:pt x="7020" y="342"/>
                </a:lnTo>
                <a:cubicBezTo>
                  <a:pt x="6300" y="744"/>
                  <a:pt x="5585" y="1154"/>
                  <a:pt x="4865" y="1561"/>
                </a:cubicBezTo>
                <a:cubicBezTo>
                  <a:pt x="4785" y="1606"/>
                  <a:pt x="4695" y="1653"/>
                  <a:pt x="4608" y="1653"/>
                </a:cubicBezTo>
                <a:cubicBezTo>
                  <a:pt x="4603" y="1653"/>
                  <a:pt x="4599" y="1653"/>
                  <a:pt x="4594" y="1652"/>
                </a:cubicBezTo>
                <a:cubicBezTo>
                  <a:pt x="4504" y="1645"/>
                  <a:pt x="4421" y="1592"/>
                  <a:pt x="4349" y="1531"/>
                </a:cubicBezTo>
                <a:cubicBezTo>
                  <a:pt x="3634" y="1021"/>
                  <a:pt x="2925" y="511"/>
                  <a:pt x="22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2225" name="Google Shape;2225;p31"/>
          <p:cNvGrpSpPr/>
          <p:nvPr/>
        </p:nvGrpSpPr>
        <p:grpSpPr>
          <a:xfrm>
            <a:off x="5400211" y="5220993"/>
            <a:ext cx="1361416" cy="916921"/>
            <a:chOff x="3760582" y="3489166"/>
            <a:chExt cx="1655766" cy="1115166"/>
          </a:xfrm>
        </p:grpSpPr>
        <p:sp>
          <p:nvSpPr>
            <p:cNvPr id="2226" name="Google Shape;2226;p31"/>
            <p:cNvSpPr/>
            <p:nvPr/>
          </p:nvSpPr>
          <p:spPr>
            <a:xfrm>
              <a:off x="4449900" y="4331775"/>
              <a:ext cx="244200" cy="233700"/>
            </a:xfrm>
            <a:custGeom>
              <a:avLst/>
              <a:gdLst/>
              <a:ahLst/>
              <a:cxnLst/>
              <a:rect l="l" t="t" r="r" b="b"/>
              <a:pathLst>
                <a:path w="9768" h="9348" extrusionOk="0">
                  <a:moveTo>
                    <a:pt x="2276" y="842"/>
                  </a:moveTo>
                  <a:cubicBezTo>
                    <a:pt x="2710" y="842"/>
                    <a:pt x="3260" y="1174"/>
                    <a:pt x="3694" y="1714"/>
                  </a:cubicBezTo>
                  <a:cubicBezTo>
                    <a:pt x="3935" y="2013"/>
                    <a:pt x="4161" y="2338"/>
                    <a:pt x="4355" y="2675"/>
                  </a:cubicBezTo>
                  <a:cubicBezTo>
                    <a:pt x="4497" y="2914"/>
                    <a:pt x="4737" y="3058"/>
                    <a:pt x="5016" y="3058"/>
                  </a:cubicBezTo>
                  <a:cubicBezTo>
                    <a:pt x="5294" y="3058"/>
                    <a:pt x="5541" y="2914"/>
                    <a:pt x="5676" y="2675"/>
                  </a:cubicBezTo>
                  <a:cubicBezTo>
                    <a:pt x="6254" y="1676"/>
                    <a:pt x="6892" y="1039"/>
                    <a:pt x="7439" y="918"/>
                  </a:cubicBezTo>
                  <a:cubicBezTo>
                    <a:pt x="7509" y="902"/>
                    <a:pt x="7577" y="894"/>
                    <a:pt x="7644" y="894"/>
                  </a:cubicBezTo>
                  <a:cubicBezTo>
                    <a:pt x="7833" y="894"/>
                    <a:pt x="8016" y="956"/>
                    <a:pt x="8198" y="1084"/>
                  </a:cubicBezTo>
                  <a:cubicBezTo>
                    <a:pt x="8416" y="1233"/>
                    <a:pt x="8551" y="1451"/>
                    <a:pt x="8596" y="1752"/>
                  </a:cubicBezTo>
                  <a:cubicBezTo>
                    <a:pt x="8829" y="3238"/>
                    <a:pt x="7065" y="6180"/>
                    <a:pt x="5308" y="8470"/>
                  </a:cubicBezTo>
                  <a:cubicBezTo>
                    <a:pt x="3251" y="6188"/>
                    <a:pt x="1015" y="3087"/>
                    <a:pt x="1397" y="1781"/>
                  </a:cubicBezTo>
                  <a:cubicBezTo>
                    <a:pt x="1503" y="1406"/>
                    <a:pt x="1719" y="941"/>
                    <a:pt x="2134" y="851"/>
                  </a:cubicBezTo>
                  <a:cubicBezTo>
                    <a:pt x="2179" y="842"/>
                    <a:pt x="2231" y="842"/>
                    <a:pt x="2276" y="842"/>
                  </a:cubicBezTo>
                  <a:close/>
                  <a:moveTo>
                    <a:pt x="2281" y="0"/>
                  </a:moveTo>
                  <a:cubicBezTo>
                    <a:pt x="2175" y="0"/>
                    <a:pt x="2070" y="11"/>
                    <a:pt x="1968" y="32"/>
                  </a:cubicBezTo>
                  <a:cubicBezTo>
                    <a:pt x="1510" y="122"/>
                    <a:pt x="901" y="460"/>
                    <a:pt x="586" y="1549"/>
                  </a:cubicBezTo>
                  <a:cubicBezTo>
                    <a:pt x="1" y="3568"/>
                    <a:pt x="3305" y="7501"/>
                    <a:pt x="4746" y="9094"/>
                  </a:cubicBezTo>
                  <a:cubicBezTo>
                    <a:pt x="4888" y="9258"/>
                    <a:pt x="5097" y="9348"/>
                    <a:pt x="5315" y="9348"/>
                  </a:cubicBezTo>
                  <a:lnTo>
                    <a:pt x="5346" y="9348"/>
                  </a:lnTo>
                  <a:cubicBezTo>
                    <a:pt x="5571" y="9340"/>
                    <a:pt x="5782" y="9229"/>
                    <a:pt x="5924" y="9049"/>
                  </a:cubicBezTo>
                  <a:cubicBezTo>
                    <a:pt x="7088" y="7532"/>
                    <a:pt x="9767" y="3779"/>
                    <a:pt x="9421" y="1617"/>
                  </a:cubicBezTo>
                  <a:cubicBezTo>
                    <a:pt x="9340" y="1084"/>
                    <a:pt x="9092" y="671"/>
                    <a:pt x="8679" y="392"/>
                  </a:cubicBezTo>
                  <a:cubicBezTo>
                    <a:pt x="8346" y="166"/>
                    <a:pt x="7997" y="49"/>
                    <a:pt x="7637" y="49"/>
                  </a:cubicBezTo>
                  <a:cubicBezTo>
                    <a:pt x="7510" y="49"/>
                    <a:pt x="7382" y="63"/>
                    <a:pt x="7252" y="93"/>
                  </a:cubicBezTo>
                  <a:cubicBezTo>
                    <a:pt x="6292" y="311"/>
                    <a:pt x="5519" y="1302"/>
                    <a:pt x="5016" y="2141"/>
                  </a:cubicBezTo>
                  <a:cubicBezTo>
                    <a:pt x="4813" y="1804"/>
                    <a:pt x="4588" y="1489"/>
                    <a:pt x="4348" y="1188"/>
                  </a:cubicBezTo>
                  <a:cubicBezTo>
                    <a:pt x="3742" y="434"/>
                    <a:pt x="2974" y="0"/>
                    <a:pt x="2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2227" name="Google Shape;2227;p31"/>
            <p:cNvGrpSpPr/>
            <p:nvPr/>
          </p:nvGrpSpPr>
          <p:grpSpPr>
            <a:xfrm>
              <a:off x="3760582" y="3489166"/>
              <a:ext cx="1655766" cy="1115166"/>
              <a:chOff x="3884225" y="954325"/>
              <a:chExt cx="1379575" cy="929150"/>
            </a:xfrm>
          </p:grpSpPr>
          <p:sp>
            <p:nvSpPr>
              <p:cNvPr id="2228" name="Google Shape;2228;p31"/>
              <p:cNvSpPr/>
              <p:nvPr/>
            </p:nvSpPr>
            <p:spPr>
              <a:xfrm>
                <a:off x="3971350" y="1060375"/>
                <a:ext cx="1185875" cy="823100"/>
              </a:xfrm>
              <a:custGeom>
                <a:avLst/>
                <a:gdLst/>
                <a:ahLst/>
                <a:cxnLst/>
                <a:rect l="l" t="t" r="r" b="b"/>
                <a:pathLst>
                  <a:path w="47435" h="32924" extrusionOk="0">
                    <a:moveTo>
                      <a:pt x="24788" y="1"/>
                    </a:moveTo>
                    <a:cubicBezTo>
                      <a:pt x="20888" y="1"/>
                      <a:pt x="16957" y="1433"/>
                      <a:pt x="13489" y="4053"/>
                    </a:cubicBezTo>
                    <a:cubicBezTo>
                      <a:pt x="11042" y="5907"/>
                      <a:pt x="8978" y="8175"/>
                      <a:pt x="7252" y="10711"/>
                    </a:cubicBezTo>
                    <a:cubicBezTo>
                      <a:pt x="4369" y="14938"/>
                      <a:pt x="2423" y="19892"/>
                      <a:pt x="1186" y="24877"/>
                    </a:cubicBezTo>
                    <a:cubicBezTo>
                      <a:pt x="705" y="26814"/>
                      <a:pt x="382" y="28773"/>
                      <a:pt x="143" y="30740"/>
                    </a:cubicBezTo>
                    <a:cubicBezTo>
                      <a:pt x="0" y="31904"/>
                      <a:pt x="998" y="32923"/>
                      <a:pt x="2288" y="32923"/>
                    </a:cubicBezTo>
                    <a:cubicBezTo>
                      <a:pt x="3333" y="32923"/>
                      <a:pt x="4218" y="32255"/>
                      <a:pt x="4414" y="31333"/>
                    </a:cubicBezTo>
                    <a:cubicBezTo>
                      <a:pt x="4737" y="29801"/>
                      <a:pt x="5126" y="28111"/>
                      <a:pt x="5614" y="26146"/>
                    </a:cubicBezTo>
                    <a:cubicBezTo>
                      <a:pt x="7821" y="17273"/>
                      <a:pt x="12993" y="6959"/>
                      <a:pt x="22437" y="4901"/>
                    </a:cubicBezTo>
                    <a:cubicBezTo>
                      <a:pt x="23475" y="4675"/>
                      <a:pt x="24469" y="4569"/>
                      <a:pt x="25418" y="4569"/>
                    </a:cubicBezTo>
                    <a:cubicBezTo>
                      <a:pt x="32044" y="4569"/>
                      <a:pt x="36510" y="9768"/>
                      <a:pt x="38704" y="15974"/>
                    </a:cubicBezTo>
                    <a:cubicBezTo>
                      <a:pt x="39432" y="18015"/>
                      <a:pt x="40527" y="21777"/>
                      <a:pt x="41008" y="23616"/>
                    </a:cubicBezTo>
                    <a:cubicBezTo>
                      <a:pt x="41781" y="26589"/>
                      <a:pt x="42329" y="29012"/>
                      <a:pt x="42720" y="31197"/>
                    </a:cubicBezTo>
                    <a:cubicBezTo>
                      <a:pt x="42900" y="32196"/>
                      <a:pt x="43853" y="32923"/>
                      <a:pt x="44965" y="32923"/>
                    </a:cubicBezTo>
                    <a:cubicBezTo>
                      <a:pt x="46361" y="32923"/>
                      <a:pt x="47435" y="31790"/>
                      <a:pt x="47209" y="30543"/>
                    </a:cubicBezTo>
                    <a:cubicBezTo>
                      <a:pt x="46968" y="29192"/>
                      <a:pt x="46669" y="27706"/>
                      <a:pt x="46301" y="26011"/>
                    </a:cubicBezTo>
                    <a:cubicBezTo>
                      <a:pt x="44529" y="17821"/>
                      <a:pt x="41677" y="9353"/>
                      <a:pt x="35184" y="3903"/>
                    </a:cubicBezTo>
                    <a:cubicBezTo>
                      <a:pt x="32006" y="1236"/>
                      <a:pt x="28410" y="1"/>
                      <a:pt x="247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29" name="Google Shape;2229;p31"/>
              <p:cNvSpPr/>
              <p:nvPr/>
            </p:nvSpPr>
            <p:spPr>
              <a:xfrm>
                <a:off x="4144525" y="1254125"/>
                <a:ext cx="827625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33105" h="25174" extrusionOk="0">
                    <a:moveTo>
                      <a:pt x="17434" y="1"/>
                    </a:moveTo>
                    <a:cubicBezTo>
                      <a:pt x="14647" y="1"/>
                      <a:pt x="11838" y="1239"/>
                      <a:pt x="9362" y="3502"/>
                    </a:cubicBezTo>
                    <a:cubicBezTo>
                      <a:pt x="4694" y="7766"/>
                      <a:pt x="1991" y="14596"/>
                      <a:pt x="572" y="21473"/>
                    </a:cubicBezTo>
                    <a:cubicBezTo>
                      <a:pt x="436" y="22156"/>
                      <a:pt x="301" y="22793"/>
                      <a:pt x="181" y="23402"/>
                    </a:cubicBezTo>
                    <a:cubicBezTo>
                      <a:pt x="0" y="24325"/>
                      <a:pt x="782" y="25173"/>
                      <a:pt x="1811" y="25173"/>
                    </a:cubicBezTo>
                    <a:cubicBezTo>
                      <a:pt x="2613" y="25173"/>
                      <a:pt x="3297" y="24664"/>
                      <a:pt x="3440" y="23957"/>
                    </a:cubicBezTo>
                    <a:cubicBezTo>
                      <a:pt x="3537" y="23514"/>
                      <a:pt x="3634" y="23049"/>
                      <a:pt x="3732" y="22568"/>
                    </a:cubicBezTo>
                    <a:cubicBezTo>
                      <a:pt x="5308" y="14911"/>
                      <a:pt x="9001" y="6003"/>
                      <a:pt x="15750" y="4230"/>
                    </a:cubicBezTo>
                    <a:cubicBezTo>
                      <a:pt x="16384" y="4063"/>
                      <a:pt x="16989" y="3984"/>
                      <a:pt x="17568" y="3984"/>
                    </a:cubicBezTo>
                    <a:cubicBezTo>
                      <a:pt x="23860" y="3984"/>
                      <a:pt x="26980" y="13303"/>
                      <a:pt x="28451" y="20122"/>
                    </a:cubicBezTo>
                    <a:cubicBezTo>
                      <a:pt x="28745" y="21480"/>
                      <a:pt x="28999" y="22689"/>
                      <a:pt x="29231" y="23793"/>
                    </a:cubicBezTo>
                    <a:cubicBezTo>
                      <a:pt x="29397" y="24595"/>
                      <a:pt x="30170" y="25173"/>
                      <a:pt x="31071" y="25173"/>
                    </a:cubicBezTo>
                    <a:cubicBezTo>
                      <a:pt x="32227" y="25173"/>
                      <a:pt x="33105" y="24244"/>
                      <a:pt x="32925" y="23215"/>
                    </a:cubicBezTo>
                    <a:cubicBezTo>
                      <a:pt x="32880" y="22966"/>
                      <a:pt x="32835" y="22712"/>
                      <a:pt x="32790" y="22457"/>
                    </a:cubicBezTo>
                    <a:cubicBezTo>
                      <a:pt x="31521" y="15378"/>
                      <a:pt x="29487" y="8074"/>
                      <a:pt x="24848" y="3367"/>
                    </a:cubicBezTo>
                    <a:cubicBezTo>
                      <a:pt x="22584" y="1066"/>
                      <a:pt x="20018" y="1"/>
                      <a:pt x="17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0" name="Google Shape;2230;p31"/>
              <p:cNvSpPr/>
              <p:nvPr/>
            </p:nvSpPr>
            <p:spPr>
              <a:xfrm>
                <a:off x="4302750" y="1425175"/>
                <a:ext cx="508400" cy="458300"/>
              </a:xfrm>
              <a:custGeom>
                <a:avLst/>
                <a:gdLst/>
                <a:ahLst/>
                <a:cxnLst/>
                <a:rect l="l" t="t" r="r" b="b"/>
                <a:pathLst>
                  <a:path w="20336" h="18332" extrusionOk="0">
                    <a:moveTo>
                      <a:pt x="10692" y="1"/>
                    </a:moveTo>
                    <a:cubicBezTo>
                      <a:pt x="8906" y="1"/>
                      <a:pt x="7106" y="1060"/>
                      <a:pt x="5517" y="2996"/>
                    </a:cubicBezTo>
                    <a:cubicBezTo>
                      <a:pt x="2769" y="6351"/>
                      <a:pt x="1081" y="11561"/>
                      <a:pt x="128" y="16951"/>
                    </a:cubicBezTo>
                    <a:cubicBezTo>
                      <a:pt x="0" y="17679"/>
                      <a:pt x="617" y="18331"/>
                      <a:pt x="1427" y="18331"/>
                    </a:cubicBezTo>
                    <a:cubicBezTo>
                      <a:pt x="2072" y="18331"/>
                      <a:pt x="2627" y="17912"/>
                      <a:pt x="2724" y="17333"/>
                    </a:cubicBezTo>
                    <a:cubicBezTo>
                      <a:pt x="3769" y="11186"/>
                      <a:pt x="5571" y="5037"/>
                      <a:pt x="9608" y="3620"/>
                    </a:cubicBezTo>
                    <a:cubicBezTo>
                      <a:pt x="10007" y="3479"/>
                      <a:pt x="10390" y="3413"/>
                      <a:pt x="10759" y="3413"/>
                    </a:cubicBezTo>
                    <a:cubicBezTo>
                      <a:pt x="14854" y="3413"/>
                      <a:pt x="17163" y="11584"/>
                      <a:pt x="18107" y="17416"/>
                    </a:cubicBezTo>
                    <a:lnTo>
                      <a:pt x="18121" y="17506"/>
                    </a:lnTo>
                    <a:cubicBezTo>
                      <a:pt x="18197" y="17978"/>
                      <a:pt x="18647" y="18331"/>
                      <a:pt x="19180" y="18331"/>
                    </a:cubicBezTo>
                    <a:cubicBezTo>
                      <a:pt x="19840" y="18331"/>
                      <a:pt x="20335" y="17814"/>
                      <a:pt x="20245" y="17222"/>
                    </a:cubicBezTo>
                    <a:cubicBezTo>
                      <a:pt x="19413" y="11817"/>
                      <a:pt x="18092" y="6464"/>
                      <a:pt x="15442" y="2875"/>
                    </a:cubicBezTo>
                    <a:cubicBezTo>
                      <a:pt x="13990" y="911"/>
                      <a:pt x="12347" y="1"/>
                      <a:pt x="106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1" name="Google Shape;2231;p31"/>
              <p:cNvSpPr/>
              <p:nvPr/>
            </p:nvSpPr>
            <p:spPr>
              <a:xfrm>
                <a:off x="3884225" y="1806050"/>
                <a:ext cx="4057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560" extrusionOk="0">
                    <a:moveTo>
                      <a:pt x="807" y="1"/>
                    </a:moveTo>
                    <a:cubicBezTo>
                      <a:pt x="412" y="1"/>
                      <a:pt x="74" y="309"/>
                      <a:pt x="39" y="716"/>
                    </a:cubicBezTo>
                    <a:cubicBezTo>
                      <a:pt x="1" y="1152"/>
                      <a:pt x="323" y="1536"/>
                      <a:pt x="752" y="1558"/>
                    </a:cubicBezTo>
                    <a:cubicBezTo>
                      <a:pt x="771" y="1559"/>
                      <a:pt x="790" y="1560"/>
                      <a:pt x="808" y="1560"/>
                    </a:cubicBezTo>
                    <a:cubicBezTo>
                      <a:pt x="1211" y="1560"/>
                      <a:pt x="1550" y="1247"/>
                      <a:pt x="1585" y="844"/>
                    </a:cubicBezTo>
                    <a:cubicBezTo>
                      <a:pt x="1622" y="425"/>
                      <a:pt x="1314" y="50"/>
                      <a:pt x="887" y="5"/>
                    </a:cubicBezTo>
                    <a:cubicBezTo>
                      <a:pt x="860" y="2"/>
                      <a:pt x="834" y="1"/>
                      <a:pt x="8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2" name="Google Shape;2232;p31"/>
              <p:cNvSpPr/>
              <p:nvPr/>
            </p:nvSpPr>
            <p:spPr>
              <a:xfrm>
                <a:off x="3891175" y="1739300"/>
                <a:ext cx="4132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562" extrusionOk="0">
                    <a:moveTo>
                      <a:pt x="831" y="1"/>
                    </a:moveTo>
                    <a:cubicBezTo>
                      <a:pt x="447" y="1"/>
                      <a:pt x="109" y="287"/>
                      <a:pt x="62" y="684"/>
                    </a:cubicBezTo>
                    <a:cubicBezTo>
                      <a:pt x="0" y="1113"/>
                      <a:pt x="301" y="1511"/>
                      <a:pt x="730" y="1556"/>
                    </a:cubicBezTo>
                    <a:cubicBezTo>
                      <a:pt x="762" y="1560"/>
                      <a:pt x="794" y="1562"/>
                      <a:pt x="825" y="1562"/>
                    </a:cubicBezTo>
                    <a:cubicBezTo>
                      <a:pt x="1208" y="1562"/>
                      <a:pt x="1552" y="1276"/>
                      <a:pt x="1600" y="888"/>
                    </a:cubicBezTo>
                    <a:cubicBezTo>
                      <a:pt x="1652" y="468"/>
                      <a:pt x="1361" y="77"/>
                      <a:pt x="939" y="8"/>
                    </a:cubicBezTo>
                    <a:cubicBezTo>
                      <a:pt x="903" y="3"/>
                      <a:pt x="867" y="1"/>
                      <a:pt x="8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3" name="Google Shape;2233;p31"/>
              <p:cNvSpPr/>
              <p:nvPr/>
            </p:nvSpPr>
            <p:spPr>
              <a:xfrm>
                <a:off x="3901125" y="1673100"/>
                <a:ext cx="4187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59" extrusionOk="0">
                    <a:moveTo>
                      <a:pt x="838" y="1"/>
                    </a:moveTo>
                    <a:cubicBezTo>
                      <a:pt x="471" y="1"/>
                      <a:pt x="135" y="267"/>
                      <a:pt x="76" y="646"/>
                    </a:cubicBezTo>
                    <a:cubicBezTo>
                      <a:pt x="1" y="1073"/>
                      <a:pt x="287" y="1478"/>
                      <a:pt x="707" y="1547"/>
                    </a:cubicBezTo>
                    <a:cubicBezTo>
                      <a:pt x="752" y="1555"/>
                      <a:pt x="797" y="1558"/>
                      <a:pt x="842" y="1558"/>
                    </a:cubicBezTo>
                    <a:cubicBezTo>
                      <a:pt x="1215" y="1558"/>
                      <a:pt x="1540" y="1291"/>
                      <a:pt x="1608" y="916"/>
                    </a:cubicBezTo>
                    <a:cubicBezTo>
                      <a:pt x="1674" y="495"/>
                      <a:pt x="1404" y="98"/>
                      <a:pt x="984" y="15"/>
                    </a:cubicBezTo>
                    <a:cubicBezTo>
                      <a:pt x="935" y="6"/>
                      <a:pt x="886" y="1"/>
                      <a:pt x="8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4" name="Google Shape;2234;p31"/>
              <p:cNvSpPr/>
              <p:nvPr/>
            </p:nvSpPr>
            <p:spPr>
              <a:xfrm>
                <a:off x="3913925" y="1607250"/>
                <a:ext cx="4240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561" extrusionOk="0">
                    <a:moveTo>
                      <a:pt x="846" y="1"/>
                    </a:moveTo>
                    <a:cubicBezTo>
                      <a:pt x="494" y="1"/>
                      <a:pt x="168" y="247"/>
                      <a:pt x="90" y="615"/>
                    </a:cubicBezTo>
                    <a:cubicBezTo>
                      <a:pt x="0" y="1042"/>
                      <a:pt x="261" y="1455"/>
                      <a:pt x="683" y="1545"/>
                    </a:cubicBezTo>
                    <a:cubicBezTo>
                      <a:pt x="735" y="1555"/>
                      <a:pt x="787" y="1560"/>
                      <a:pt x="839" y="1560"/>
                    </a:cubicBezTo>
                    <a:cubicBezTo>
                      <a:pt x="1202" y="1560"/>
                      <a:pt x="1533" y="1314"/>
                      <a:pt x="1605" y="952"/>
                    </a:cubicBezTo>
                    <a:cubicBezTo>
                      <a:pt x="1696" y="532"/>
                      <a:pt x="1441" y="120"/>
                      <a:pt x="1020" y="21"/>
                    </a:cubicBezTo>
                    <a:cubicBezTo>
                      <a:pt x="962" y="7"/>
                      <a:pt x="904" y="1"/>
                      <a:pt x="8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5" name="Google Shape;2235;p31"/>
              <p:cNvSpPr/>
              <p:nvPr/>
            </p:nvSpPr>
            <p:spPr>
              <a:xfrm>
                <a:off x="3929450" y="1542100"/>
                <a:ext cx="432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560" extrusionOk="0">
                    <a:moveTo>
                      <a:pt x="856" y="0"/>
                    </a:moveTo>
                    <a:cubicBezTo>
                      <a:pt x="517" y="0"/>
                      <a:pt x="207" y="230"/>
                      <a:pt x="114" y="578"/>
                    </a:cubicBezTo>
                    <a:cubicBezTo>
                      <a:pt x="1" y="1005"/>
                      <a:pt x="249" y="1434"/>
                      <a:pt x="662" y="1539"/>
                    </a:cubicBezTo>
                    <a:cubicBezTo>
                      <a:pt x="724" y="1553"/>
                      <a:pt x="786" y="1560"/>
                      <a:pt x="846" y="1560"/>
                    </a:cubicBezTo>
                    <a:cubicBezTo>
                      <a:pt x="1199" y="1560"/>
                      <a:pt x="1520" y="1329"/>
                      <a:pt x="1615" y="984"/>
                    </a:cubicBezTo>
                    <a:cubicBezTo>
                      <a:pt x="1728" y="571"/>
                      <a:pt x="1480" y="142"/>
                      <a:pt x="1067" y="31"/>
                    </a:cubicBezTo>
                    <a:cubicBezTo>
                      <a:pt x="997" y="10"/>
                      <a:pt x="925" y="0"/>
                      <a:pt x="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6" name="Google Shape;2236;p31"/>
              <p:cNvSpPr/>
              <p:nvPr/>
            </p:nvSpPr>
            <p:spPr>
              <a:xfrm>
                <a:off x="3948250" y="1477700"/>
                <a:ext cx="433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561" extrusionOk="0">
                    <a:moveTo>
                      <a:pt x="871" y="0"/>
                    </a:moveTo>
                    <a:cubicBezTo>
                      <a:pt x="544" y="0"/>
                      <a:pt x="236" y="211"/>
                      <a:pt x="128" y="542"/>
                    </a:cubicBezTo>
                    <a:cubicBezTo>
                      <a:pt x="0" y="962"/>
                      <a:pt x="225" y="1405"/>
                      <a:pt x="638" y="1526"/>
                    </a:cubicBezTo>
                    <a:cubicBezTo>
                      <a:pt x="715" y="1550"/>
                      <a:pt x="792" y="1561"/>
                      <a:pt x="868" y="1561"/>
                    </a:cubicBezTo>
                    <a:cubicBezTo>
                      <a:pt x="1200" y="1561"/>
                      <a:pt x="1503" y="1346"/>
                      <a:pt x="1607" y="1023"/>
                    </a:cubicBezTo>
                    <a:cubicBezTo>
                      <a:pt x="1735" y="618"/>
                      <a:pt x="1524" y="182"/>
                      <a:pt x="1112" y="39"/>
                    </a:cubicBezTo>
                    <a:cubicBezTo>
                      <a:pt x="1032" y="13"/>
                      <a:pt x="951" y="0"/>
                      <a:pt x="8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7" name="Google Shape;2237;p31"/>
              <p:cNvSpPr/>
              <p:nvPr/>
            </p:nvSpPr>
            <p:spPr>
              <a:xfrm>
                <a:off x="3970225" y="1414350"/>
                <a:ext cx="439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560" extrusionOk="0">
                    <a:moveTo>
                      <a:pt x="868" y="1"/>
                    </a:moveTo>
                    <a:cubicBezTo>
                      <a:pt x="560" y="1"/>
                      <a:pt x="269" y="194"/>
                      <a:pt x="150" y="509"/>
                    </a:cubicBezTo>
                    <a:cubicBezTo>
                      <a:pt x="0" y="921"/>
                      <a:pt x="195" y="1372"/>
                      <a:pt x="600" y="1514"/>
                    </a:cubicBezTo>
                    <a:cubicBezTo>
                      <a:pt x="688" y="1545"/>
                      <a:pt x="779" y="1560"/>
                      <a:pt x="867" y="1560"/>
                    </a:cubicBezTo>
                    <a:cubicBezTo>
                      <a:pt x="1187" y="1560"/>
                      <a:pt x="1488" y="1370"/>
                      <a:pt x="1605" y="1064"/>
                    </a:cubicBezTo>
                    <a:cubicBezTo>
                      <a:pt x="1757" y="665"/>
                      <a:pt x="1553" y="215"/>
                      <a:pt x="1155" y="58"/>
                    </a:cubicBezTo>
                    <a:cubicBezTo>
                      <a:pt x="1061" y="19"/>
                      <a:pt x="964" y="1"/>
                      <a:pt x="8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8" name="Google Shape;2238;p31"/>
              <p:cNvSpPr/>
              <p:nvPr/>
            </p:nvSpPr>
            <p:spPr>
              <a:xfrm>
                <a:off x="3995700" y="1352525"/>
                <a:ext cx="4412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559" extrusionOk="0">
                    <a:moveTo>
                      <a:pt x="887" y="0"/>
                    </a:moveTo>
                    <a:cubicBezTo>
                      <a:pt x="593" y="0"/>
                      <a:pt x="310" y="170"/>
                      <a:pt x="174" y="460"/>
                    </a:cubicBezTo>
                    <a:cubicBezTo>
                      <a:pt x="1" y="865"/>
                      <a:pt x="181" y="1330"/>
                      <a:pt x="572" y="1495"/>
                    </a:cubicBezTo>
                    <a:cubicBezTo>
                      <a:pt x="674" y="1538"/>
                      <a:pt x="780" y="1558"/>
                      <a:pt x="883" y="1558"/>
                    </a:cubicBezTo>
                    <a:cubicBezTo>
                      <a:pt x="1183" y="1558"/>
                      <a:pt x="1465" y="1388"/>
                      <a:pt x="1594" y="1097"/>
                    </a:cubicBezTo>
                    <a:cubicBezTo>
                      <a:pt x="1765" y="715"/>
                      <a:pt x="1608" y="256"/>
                      <a:pt x="1217" y="76"/>
                    </a:cubicBezTo>
                    <a:cubicBezTo>
                      <a:pt x="1110" y="24"/>
                      <a:pt x="998" y="0"/>
                      <a:pt x="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9" name="Google Shape;2239;p31"/>
              <p:cNvSpPr/>
              <p:nvPr/>
            </p:nvSpPr>
            <p:spPr>
              <a:xfrm>
                <a:off x="4025175" y="1292325"/>
                <a:ext cx="4452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559" extrusionOk="0">
                    <a:moveTo>
                      <a:pt x="901" y="0"/>
                    </a:moveTo>
                    <a:cubicBezTo>
                      <a:pt x="625" y="0"/>
                      <a:pt x="356" y="152"/>
                      <a:pt x="211" y="421"/>
                    </a:cubicBezTo>
                    <a:cubicBezTo>
                      <a:pt x="0" y="803"/>
                      <a:pt x="144" y="1277"/>
                      <a:pt x="526" y="1471"/>
                    </a:cubicBezTo>
                    <a:cubicBezTo>
                      <a:pt x="643" y="1530"/>
                      <a:pt x="768" y="1558"/>
                      <a:pt x="891" y="1558"/>
                    </a:cubicBezTo>
                    <a:cubicBezTo>
                      <a:pt x="1172" y="1558"/>
                      <a:pt x="1444" y="1412"/>
                      <a:pt x="1586" y="1156"/>
                    </a:cubicBezTo>
                    <a:cubicBezTo>
                      <a:pt x="1780" y="781"/>
                      <a:pt x="1638" y="307"/>
                      <a:pt x="1270" y="97"/>
                    </a:cubicBezTo>
                    <a:cubicBezTo>
                      <a:pt x="1153" y="32"/>
                      <a:pt x="1026" y="0"/>
                      <a:pt x="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0" name="Google Shape;2240;p31"/>
              <p:cNvSpPr/>
              <p:nvPr/>
            </p:nvSpPr>
            <p:spPr>
              <a:xfrm>
                <a:off x="4059175" y="1234575"/>
                <a:ext cx="441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558" extrusionOk="0">
                    <a:moveTo>
                      <a:pt x="888" y="0"/>
                    </a:moveTo>
                    <a:cubicBezTo>
                      <a:pt x="633" y="0"/>
                      <a:pt x="379" y="123"/>
                      <a:pt x="233" y="358"/>
                    </a:cubicBezTo>
                    <a:cubicBezTo>
                      <a:pt x="0" y="733"/>
                      <a:pt x="112" y="1221"/>
                      <a:pt x="480" y="1446"/>
                    </a:cubicBezTo>
                    <a:cubicBezTo>
                      <a:pt x="607" y="1522"/>
                      <a:pt x="746" y="1557"/>
                      <a:pt x="884" y="1557"/>
                    </a:cubicBezTo>
                    <a:cubicBezTo>
                      <a:pt x="1144" y="1557"/>
                      <a:pt x="1396" y="1429"/>
                      <a:pt x="1539" y="1200"/>
                    </a:cubicBezTo>
                    <a:cubicBezTo>
                      <a:pt x="1764" y="839"/>
                      <a:pt x="1681" y="373"/>
                      <a:pt x="1321" y="133"/>
                    </a:cubicBezTo>
                    <a:cubicBezTo>
                      <a:pt x="1192" y="44"/>
                      <a:pt x="1040" y="0"/>
                      <a:pt x="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1" name="Google Shape;2241;p31"/>
              <p:cNvSpPr/>
              <p:nvPr/>
            </p:nvSpPr>
            <p:spPr>
              <a:xfrm>
                <a:off x="4097825" y="1179800"/>
                <a:ext cx="4410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551" extrusionOk="0">
                    <a:moveTo>
                      <a:pt x="899" y="0"/>
                    </a:moveTo>
                    <a:cubicBezTo>
                      <a:pt x="669" y="0"/>
                      <a:pt x="438" y="104"/>
                      <a:pt x="278" y="304"/>
                    </a:cubicBezTo>
                    <a:cubicBezTo>
                      <a:pt x="0" y="650"/>
                      <a:pt x="60" y="1146"/>
                      <a:pt x="413" y="1400"/>
                    </a:cubicBezTo>
                    <a:cubicBezTo>
                      <a:pt x="554" y="1501"/>
                      <a:pt x="719" y="1550"/>
                      <a:pt x="883" y="1550"/>
                    </a:cubicBezTo>
                    <a:cubicBezTo>
                      <a:pt x="1120" y="1550"/>
                      <a:pt x="1354" y="1448"/>
                      <a:pt x="1508" y="1257"/>
                    </a:cubicBezTo>
                    <a:cubicBezTo>
                      <a:pt x="1764" y="935"/>
                      <a:pt x="1704" y="447"/>
                      <a:pt x="1373" y="169"/>
                    </a:cubicBezTo>
                    <a:cubicBezTo>
                      <a:pt x="1234" y="55"/>
                      <a:pt x="1067" y="0"/>
                      <a:pt x="8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2" name="Google Shape;2242;p31"/>
              <p:cNvSpPr/>
              <p:nvPr/>
            </p:nvSpPr>
            <p:spPr>
              <a:xfrm>
                <a:off x="4141900" y="1128700"/>
                <a:ext cx="42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566" extrusionOk="0">
                    <a:moveTo>
                      <a:pt x="862" y="1"/>
                    </a:moveTo>
                    <a:cubicBezTo>
                      <a:pt x="657" y="1"/>
                      <a:pt x="453" y="83"/>
                      <a:pt x="309" y="255"/>
                    </a:cubicBezTo>
                    <a:cubicBezTo>
                      <a:pt x="1" y="585"/>
                      <a:pt x="24" y="1080"/>
                      <a:pt x="347" y="1365"/>
                    </a:cubicBezTo>
                    <a:cubicBezTo>
                      <a:pt x="499" y="1500"/>
                      <a:pt x="686" y="1566"/>
                      <a:pt x="871" y="1566"/>
                    </a:cubicBezTo>
                    <a:cubicBezTo>
                      <a:pt x="1079" y="1566"/>
                      <a:pt x="1284" y="1483"/>
                      <a:pt x="1435" y="1320"/>
                    </a:cubicBezTo>
                    <a:cubicBezTo>
                      <a:pt x="1705" y="1004"/>
                      <a:pt x="1712" y="540"/>
                      <a:pt x="1412" y="232"/>
                    </a:cubicBezTo>
                    <a:cubicBezTo>
                      <a:pt x="1264" y="79"/>
                      <a:pt x="1063" y="1"/>
                      <a:pt x="8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3" name="Google Shape;2243;p31"/>
              <p:cNvSpPr/>
              <p:nvPr/>
            </p:nvSpPr>
            <p:spPr>
              <a:xfrm>
                <a:off x="4190500" y="1083000"/>
                <a:ext cx="43575" cy="38575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543" extrusionOk="0">
                    <a:moveTo>
                      <a:pt x="884" y="1"/>
                    </a:moveTo>
                    <a:cubicBezTo>
                      <a:pt x="706" y="1"/>
                      <a:pt x="523" y="61"/>
                      <a:pt x="368" y="182"/>
                    </a:cubicBezTo>
                    <a:cubicBezTo>
                      <a:pt x="17" y="452"/>
                      <a:pt x="1" y="979"/>
                      <a:pt x="287" y="1287"/>
                    </a:cubicBezTo>
                    <a:cubicBezTo>
                      <a:pt x="445" y="1461"/>
                      <a:pt x="653" y="1543"/>
                      <a:pt x="863" y="1543"/>
                    </a:cubicBezTo>
                    <a:cubicBezTo>
                      <a:pt x="1042" y="1543"/>
                      <a:pt x="1223" y="1483"/>
                      <a:pt x="1375" y="1370"/>
                    </a:cubicBezTo>
                    <a:cubicBezTo>
                      <a:pt x="1698" y="1114"/>
                      <a:pt x="1743" y="625"/>
                      <a:pt x="1480" y="289"/>
                    </a:cubicBezTo>
                    <a:cubicBezTo>
                      <a:pt x="1332" y="98"/>
                      <a:pt x="1112" y="1"/>
                      <a:pt x="8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4" name="Google Shape;2244;p31"/>
              <p:cNvSpPr/>
              <p:nvPr/>
            </p:nvSpPr>
            <p:spPr>
              <a:xfrm>
                <a:off x="4243600" y="1042800"/>
                <a:ext cx="4417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566" extrusionOk="0">
                    <a:moveTo>
                      <a:pt x="923" y="0"/>
                    </a:moveTo>
                    <a:cubicBezTo>
                      <a:pt x="772" y="0"/>
                      <a:pt x="616" y="46"/>
                      <a:pt x="475" y="140"/>
                    </a:cubicBezTo>
                    <a:cubicBezTo>
                      <a:pt x="100" y="387"/>
                      <a:pt x="1" y="875"/>
                      <a:pt x="250" y="1221"/>
                    </a:cubicBezTo>
                    <a:cubicBezTo>
                      <a:pt x="411" y="1444"/>
                      <a:pt x="662" y="1565"/>
                      <a:pt x="911" y="1565"/>
                    </a:cubicBezTo>
                    <a:cubicBezTo>
                      <a:pt x="1055" y="1565"/>
                      <a:pt x="1199" y="1524"/>
                      <a:pt x="1323" y="1439"/>
                    </a:cubicBezTo>
                    <a:cubicBezTo>
                      <a:pt x="1667" y="1214"/>
                      <a:pt x="1766" y="726"/>
                      <a:pt x="1548" y="358"/>
                    </a:cubicBezTo>
                    <a:cubicBezTo>
                      <a:pt x="1408" y="124"/>
                      <a:pt x="1172" y="0"/>
                      <a:pt x="9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5" name="Google Shape;2245;p31"/>
              <p:cNvSpPr/>
              <p:nvPr/>
            </p:nvSpPr>
            <p:spPr>
              <a:xfrm>
                <a:off x="4301800" y="1009800"/>
                <a:ext cx="44525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555" extrusionOk="0">
                    <a:moveTo>
                      <a:pt x="882" y="1"/>
                    </a:moveTo>
                    <a:cubicBezTo>
                      <a:pt x="771" y="1"/>
                      <a:pt x="657" y="23"/>
                      <a:pt x="548" y="71"/>
                    </a:cubicBezTo>
                    <a:cubicBezTo>
                      <a:pt x="159" y="282"/>
                      <a:pt x="1" y="761"/>
                      <a:pt x="204" y="1145"/>
                    </a:cubicBezTo>
                    <a:cubicBezTo>
                      <a:pt x="350" y="1406"/>
                      <a:pt x="616" y="1554"/>
                      <a:pt x="886" y="1554"/>
                    </a:cubicBezTo>
                    <a:cubicBezTo>
                      <a:pt x="1004" y="1554"/>
                      <a:pt x="1122" y="1526"/>
                      <a:pt x="1231" y="1467"/>
                    </a:cubicBezTo>
                    <a:cubicBezTo>
                      <a:pt x="1608" y="1301"/>
                      <a:pt x="1781" y="858"/>
                      <a:pt x="1608" y="462"/>
                    </a:cubicBezTo>
                    <a:cubicBezTo>
                      <a:pt x="1480" y="174"/>
                      <a:pt x="1190" y="1"/>
                      <a:pt x="8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6" name="Google Shape;2246;p31"/>
              <p:cNvSpPr/>
              <p:nvPr/>
            </p:nvSpPr>
            <p:spPr>
              <a:xfrm>
                <a:off x="4363725" y="984675"/>
                <a:ext cx="43950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548" extrusionOk="0">
                    <a:moveTo>
                      <a:pt x="898" y="1"/>
                    </a:moveTo>
                    <a:cubicBezTo>
                      <a:pt x="815" y="1"/>
                      <a:pt x="730" y="13"/>
                      <a:pt x="646" y="40"/>
                    </a:cubicBezTo>
                    <a:cubicBezTo>
                      <a:pt x="219" y="175"/>
                      <a:pt x="1" y="611"/>
                      <a:pt x="159" y="1024"/>
                    </a:cubicBezTo>
                    <a:cubicBezTo>
                      <a:pt x="281" y="1339"/>
                      <a:pt x="595" y="1547"/>
                      <a:pt x="922" y="1547"/>
                    </a:cubicBezTo>
                    <a:cubicBezTo>
                      <a:pt x="998" y="1547"/>
                      <a:pt x="1075" y="1536"/>
                      <a:pt x="1150" y="1512"/>
                    </a:cubicBezTo>
                    <a:cubicBezTo>
                      <a:pt x="1539" y="1391"/>
                      <a:pt x="1757" y="955"/>
                      <a:pt x="1637" y="543"/>
                    </a:cubicBezTo>
                    <a:cubicBezTo>
                      <a:pt x="1541" y="211"/>
                      <a:pt x="1236" y="1"/>
                      <a:pt x="8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7" name="Google Shape;2247;p31"/>
              <p:cNvSpPr/>
              <p:nvPr/>
            </p:nvSpPr>
            <p:spPr>
              <a:xfrm>
                <a:off x="4429225" y="967150"/>
                <a:ext cx="4245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560" extrusionOk="0">
                    <a:moveTo>
                      <a:pt x="885" y="1"/>
                    </a:moveTo>
                    <a:cubicBezTo>
                      <a:pt x="826" y="1"/>
                      <a:pt x="767" y="7"/>
                      <a:pt x="707" y="20"/>
                    </a:cubicBezTo>
                    <a:cubicBezTo>
                      <a:pt x="271" y="118"/>
                      <a:pt x="0" y="530"/>
                      <a:pt x="107" y="943"/>
                    </a:cubicBezTo>
                    <a:cubicBezTo>
                      <a:pt x="192" y="1312"/>
                      <a:pt x="519" y="1560"/>
                      <a:pt x="871" y="1560"/>
                    </a:cubicBezTo>
                    <a:cubicBezTo>
                      <a:pt x="921" y="1560"/>
                      <a:pt x="972" y="1555"/>
                      <a:pt x="1022" y="1545"/>
                    </a:cubicBezTo>
                    <a:cubicBezTo>
                      <a:pt x="1427" y="1454"/>
                      <a:pt x="1697" y="1042"/>
                      <a:pt x="1622" y="613"/>
                    </a:cubicBezTo>
                    <a:cubicBezTo>
                      <a:pt x="1564" y="251"/>
                      <a:pt x="1250" y="1"/>
                      <a:pt x="8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8" name="Google Shape;2248;p31"/>
              <p:cNvSpPr/>
              <p:nvPr/>
            </p:nvSpPr>
            <p:spPr>
              <a:xfrm>
                <a:off x="4496250" y="957125"/>
                <a:ext cx="4072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1561" extrusionOk="0">
                    <a:moveTo>
                      <a:pt x="869" y="0"/>
                    </a:moveTo>
                    <a:cubicBezTo>
                      <a:pt x="832" y="0"/>
                      <a:pt x="796" y="3"/>
                      <a:pt x="759" y="9"/>
                    </a:cubicBezTo>
                    <a:cubicBezTo>
                      <a:pt x="315" y="61"/>
                      <a:pt x="0" y="452"/>
                      <a:pt x="60" y="872"/>
                    </a:cubicBezTo>
                    <a:cubicBezTo>
                      <a:pt x="108" y="1267"/>
                      <a:pt x="440" y="1560"/>
                      <a:pt x="811" y="1560"/>
                    </a:cubicBezTo>
                    <a:cubicBezTo>
                      <a:pt x="841" y="1560"/>
                      <a:pt x="871" y="1558"/>
                      <a:pt x="901" y="1555"/>
                    </a:cubicBezTo>
                    <a:cubicBezTo>
                      <a:pt x="1313" y="1495"/>
                      <a:pt x="1629" y="1149"/>
                      <a:pt x="1605" y="722"/>
                    </a:cubicBezTo>
                    <a:cubicBezTo>
                      <a:pt x="1586" y="330"/>
                      <a:pt x="1262" y="0"/>
                      <a:pt x="8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9" name="Google Shape;2249;p31"/>
              <p:cNvSpPr/>
              <p:nvPr/>
            </p:nvSpPr>
            <p:spPr>
              <a:xfrm>
                <a:off x="4564150" y="954325"/>
                <a:ext cx="39800" cy="38900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556" extrusionOk="0">
                    <a:moveTo>
                      <a:pt x="797" y="0"/>
                    </a:moveTo>
                    <a:cubicBezTo>
                      <a:pt x="354" y="7"/>
                      <a:pt x="1" y="368"/>
                      <a:pt x="15" y="796"/>
                    </a:cubicBezTo>
                    <a:cubicBezTo>
                      <a:pt x="24" y="1219"/>
                      <a:pt x="361" y="1555"/>
                      <a:pt x="777" y="1555"/>
                    </a:cubicBezTo>
                    <a:cubicBezTo>
                      <a:pt x="781" y="1555"/>
                      <a:pt x="786" y="1555"/>
                      <a:pt x="790" y="1555"/>
                    </a:cubicBezTo>
                    <a:cubicBezTo>
                      <a:pt x="1203" y="1555"/>
                      <a:pt x="1547" y="1247"/>
                      <a:pt x="1570" y="811"/>
                    </a:cubicBezTo>
                    <a:cubicBezTo>
                      <a:pt x="1592" y="384"/>
                      <a:pt x="1248" y="0"/>
                      <a:pt x="7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0" name="Google Shape;2250;p31"/>
              <p:cNvSpPr/>
              <p:nvPr/>
            </p:nvSpPr>
            <p:spPr>
              <a:xfrm>
                <a:off x="4630950" y="958575"/>
                <a:ext cx="4080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59" extrusionOk="0">
                    <a:moveTo>
                      <a:pt x="751" y="1"/>
                    </a:moveTo>
                    <a:cubicBezTo>
                      <a:pt x="689" y="1"/>
                      <a:pt x="629" y="8"/>
                      <a:pt x="572" y="25"/>
                    </a:cubicBezTo>
                    <a:cubicBezTo>
                      <a:pt x="467" y="55"/>
                      <a:pt x="377" y="108"/>
                      <a:pt x="302" y="176"/>
                    </a:cubicBezTo>
                    <a:cubicBezTo>
                      <a:pt x="145" y="304"/>
                      <a:pt x="39" y="491"/>
                      <a:pt x="17" y="709"/>
                    </a:cubicBezTo>
                    <a:cubicBezTo>
                      <a:pt x="1" y="918"/>
                      <a:pt x="69" y="1122"/>
                      <a:pt x="197" y="1264"/>
                    </a:cubicBezTo>
                    <a:cubicBezTo>
                      <a:pt x="257" y="1340"/>
                      <a:pt x="332" y="1399"/>
                      <a:pt x="422" y="1444"/>
                    </a:cubicBezTo>
                    <a:cubicBezTo>
                      <a:pt x="505" y="1497"/>
                      <a:pt x="602" y="1534"/>
                      <a:pt x="700" y="1549"/>
                    </a:cubicBezTo>
                    <a:cubicBezTo>
                      <a:pt x="740" y="1556"/>
                      <a:pt x="780" y="1559"/>
                      <a:pt x="819" y="1559"/>
                    </a:cubicBezTo>
                    <a:cubicBezTo>
                      <a:pt x="1184" y="1559"/>
                      <a:pt x="1503" y="1283"/>
                      <a:pt x="1563" y="904"/>
                    </a:cubicBezTo>
                    <a:cubicBezTo>
                      <a:pt x="1631" y="475"/>
                      <a:pt x="1330" y="79"/>
                      <a:pt x="887" y="10"/>
                    </a:cubicBezTo>
                    <a:cubicBezTo>
                      <a:pt x="841" y="4"/>
                      <a:pt x="795" y="1"/>
                      <a:pt x="7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1" name="Google Shape;2251;p31"/>
              <p:cNvSpPr/>
              <p:nvPr/>
            </p:nvSpPr>
            <p:spPr>
              <a:xfrm>
                <a:off x="4695725" y="970775"/>
                <a:ext cx="4280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559" extrusionOk="0">
                    <a:moveTo>
                      <a:pt x="822" y="1"/>
                    </a:moveTo>
                    <a:cubicBezTo>
                      <a:pt x="464" y="1"/>
                      <a:pt x="153" y="232"/>
                      <a:pt x="83" y="589"/>
                    </a:cubicBezTo>
                    <a:cubicBezTo>
                      <a:pt x="0" y="1009"/>
                      <a:pt x="247" y="1437"/>
                      <a:pt x="653" y="1535"/>
                    </a:cubicBezTo>
                    <a:cubicBezTo>
                      <a:pt x="714" y="1551"/>
                      <a:pt x="777" y="1559"/>
                      <a:pt x="838" y="1559"/>
                    </a:cubicBezTo>
                    <a:cubicBezTo>
                      <a:pt x="1174" y="1559"/>
                      <a:pt x="1491" y="1328"/>
                      <a:pt x="1591" y="978"/>
                    </a:cubicBezTo>
                    <a:cubicBezTo>
                      <a:pt x="1712" y="565"/>
                      <a:pt x="1456" y="138"/>
                      <a:pt x="1022" y="25"/>
                    </a:cubicBezTo>
                    <a:cubicBezTo>
                      <a:pt x="954" y="9"/>
                      <a:pt x="887" y="1"/>
                      <a:pt x="8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2" name="Google Shape;2252;p31"/>
              <p:cNvSpPr/>
              <p:nvPr/>
            </p:nvSpPr>
            <p:spPr>
              <a:xfrm>
                <a:off x="4758775" y="991000"/>
                <a:ext cx="41875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45" extrusionOk="0">
                    <a:moveTo>
                      <a:pt x="864" y="0"/>
                    </a:moveTo>
                    <a:cubicBezTo>
                      <a:pt x="540" y="0"/>
                      <a:pt x="241" y="193"/>
                      <a:pt x="136" y="508"/>
                    </a:cubicBezTo>
                    <a:cubicBezTo>
                      <a:pt x="1" y="913"/>
                      <a:pt x="202" y="1363"/>
                      <a:pt x="586" y="1499"/>
                    </a:cubicBezTo>
                    <a:cubicBezTo>
                      <a:pt x="667" y="1530"/>
                      <a:pt x="751" y="1544"/>
                      <a:pt x="834" y="1544"/>
                    </a:cubicBezTo>
                    <a:cubicBezTo>
                      <a:pt x="951" y="1544"/>
                      <a:pt x="1067" y="1516"/>
                      <a:pt x="1172" y="1468"/>
                    </a:cubicBezTo>
                    <a:cubicBezTo>
                      <a:pt x="1352" y="1401"/>
                      <a:pt x="1509" y="1259"/>
                      <a:pt x="1591" y="1063"/>
                    </a:cubicBezTo>
                    <a:cubicBezTo>
                      <a:pt x="1674" y="868"/>
                      <a:pt x="1674" y="650"/>
                      <a:pt x="1599" y="463"/>
                    </a:cubicBezTo>
                    <a:cubicBezTo>
                      <a:pt x="1518" y="275"/>
                      <a:pt x="1359" y="133"/>
                      <a:pt x="1148" y="50"/>
                    </a:cubicBezTo>
                    <a:cubicBezTo>
                      <a:pt x="1054" y="16"/>
                      <a:pt x="958" y="0"/>
                      <a:pt x="8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3" name="Google Shape;2253;p31"/>
              <p:cNvSpPr/>
              <p:nvPr/>
            </p:nvSpPr>
            <p:spPr>
              <a:xfrm>
                <a:off x="4819000" y="1019000"/>
                <a:ext cx="4452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563" extrusionOk="0">
                    <a:moveTo>
                      <a:pt x="892" y="1"/>
                    </a:moveTo>
                    <a:cubicBezTo>
                      <a:pt x="606" y="1"/>
                      <a:pt x="327" y="165"/>
                      <a:pt x="197" y="431"/>
                    </a:cubicBezTo>
                    <a:cubicBezTo>
                      <a:pt x="0" y="822"/>
                      <a:pt x="159" y="1249"/>
                      <a:pt x="512" y="1460"/>
                    </a:cubicBezTo>
                    <a:cubicBezTo>
                      <a:pt x="629" y="1529"/>
                      <a:pt x="759" y="1563"/>
                      <a:pt x="888" y="1563"/>
                    </a:cubicBezTo>
                    <a:cubicBezTo>
                      <a:pt x="1147" y="1563"/>
                      <a:pt x="1405" y="1428"/>
                      <a:pt x="1555" y="1182"/>
                    </a:cubicBezTo>
                    <a:cubicBezTo>
                      <a:pt x="1780" y="815"/>
                      <a:pt x="1652" y="334"/>
                      <a:pt x="1261" y="101"/>
                    </a:cubicBezTo>
                    <a:cubicBezTo>
                      <a:pt x="1145" y="32"/>
                      <a:pt x="1018" y="1"/>
                      <a:pt x="8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4" name="Google Shape;2254;p31"/>
              <p:cNvSpPr/>
              <p:nvPr/>
            </p:nvSpPr>
            <p:spPr>
              <a:xfrm>
                <a:off x="4875700" y="1055125"/>
                <a:ext cx="4430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559" extrusionOk="0">
                    <a:moveTo>
                      <a:pt x="857" y="0"/>
                    </a:moveTo>
                    <a:cubicBezTo>
                      <a:pt x="616" y="0"/>
                      <a:pt x="384" y="114"/>
                      <a:pt x="240" y="330"/>
                    </a:cubicBezTo>
                    <a:cubicBezTo>
                      <a:pt x="1" y="683"/>
                      <a:pt x="83" y="1171"/>
                      <a:pt x="413" y="1418"/>
                    </a:cubicBezTo>
                    <a:cubicBezTo>
                      <a:pt x="543" y="1512"/>
                      <a:pt x="698" y="1558"/>
                      <a:pt x="854" y="1558"/>
                    </a:cubicBezTo>
                    <a:cubicBezTo>
                      <a:pt x="1094" y="1558"/>
                      <a:pt x="1338" y="1450"/>
                      <a:pt x="1501" y="1245"/>
                    </a:cubicBezTo>
                    <a:cubicBezTo>
                      <a:pt x="1772" y="908"/>
                      <a:pt x="1689" y="427"/>
                      <a:pt x="1328" y="157"/>
                    </a:cubicBezTo>
                    <a:cubicBezTo>
                      <a:pt x="1184" y="51"/>
                      <a:pt x="1019" y="0"/>
                      <a:pt x="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4927500" y="1097900"/>
                <a:ext cx="43175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553" extrusionOk="0">
                    <a:moveTo>
                      <a:pt x="865" y="1"/>
                    </a:moveTo>
                    <a:cubicBezTo>
                      <a:pt x="647" y="1"/>
                      <a:pt x="434" y="89"/>
                      <a:pt x="285" y="262"/>
                    </a:cubicBezTo>
                    <a:cubicBezTo>
                      <a:pt x="0" y="586"/>
                      <a:pt x="29" y="1073"/>
                      <a:pt x="345" y="1343"/>
                    </a:cubicBezTo>
                    <a:cubicBezTo>
                      <a:pt x="493" y="1481"/>
                      <a:pt x="684" y="1552"/>
                      <a:pt x="876" y="1552"/>
                    </a:cubicBezTo>
                    <a:cubicBezTo>
                      <a:pt x="1073" y="1552"/>
                      <a:pt x="1270" y="1477"/>
                      <a:pt x="1425" y="1321"/>
                    </a:cubicBezTo>
                    <a:cubicBezTo>
                      <a:pt x="1726" y="1020"/>
                      <a:pt x="1726" y="510"/>
                      <a:pt x="1404" y="202"/>
                    </a:cubicBezTo>
                    <a:cubicBezTo>
                      <a:pt x="1247" y="67"/>
                      <a:pt x="1054" y="1"/>
                      <a:pt x="8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6" name="Google Shape;2256;p31"/>
              <p:cNvSpPr/>
              <p:nvPr/>
            </p:nvSpPr>
            <p:spPr>
              <a:xfrm>
                <a:off x="4974025" y="1145975"/>
                <a:ext cx="43400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65" extrusionOk="0">
                    <a:moveTo>
                      <a:pt x="851" y="1"/>
                    </a:moveTo>
                    <a:cubicBezTo>
                      <a:pt x="673" y="1"/>
                      <a:pt x="496" y="66"/>
                      <a:pt x="354" y="202"/>
                    </a:cubicBezTo>
                    <a:cubicBezTo>
                      <a:pt x="38" y="486"/>
                      <a:pt x="0" y="982"/>
                      <a:pt x="271" y="1297"/>
                    </a:cubicBezTo>
                    <a:cubicBezTo>
                      <a:pt x="421" y="1473"/>
                      <a:pt x="640" y="1565"/>
                      <a:pt x="862" y="1565"/>
                    </a:cubicBezTo>
                    <a:cubicBezTo>
                      <a:pt x="1038" y="1565"/>
                      <a:pt x="1217" y="1507"/>
                      <a:pt x="1366" y="1387"/>
                    </a:cubicBezTo>
                    <a:cubicBezTo>
                      <a:pt x="1698" y="1117"/>
                      <a:pt x="1735" y="621"/>
                      <a:pt x="1449" y="285"/>
                    </a:cubicBezTo>
                    <a:cubicBezTo>
                      <a:pt x="1289" y="98"/>
                      <a:pt x="1069" y="1"/>
                      <a:pt x="8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7" name="Google Shape;2257;p31"/>
              <p:cNvSpPr/>
              <p:nvPr/>
            </p:nvSpPr>
            <p:spPr>
              <a:xfrm>
                <a:off x="5014925" y="1198900"/>
                <a:ext cx="44700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554" extrusionOk="0">
                    <a:moveTo>
                      <a:pt x="875" y="0"/>
                    </a:moveTo>
                    <a:cubicBezTo>
                      <a:pt x="714" y="0"/>
                      <a:pt x="553" y="51"/>
                      <a:pt x="415" y="157"/>
                    </a:cubicBezTo>
                    <a:cubicBezTo>
                      <a:pt x="76" y="411"/>
                      <a:pt x="0" y="892"/>
                      <a:pt x="249" y="1230"/>
                    </a:cubicBezTo>
                    <a:cubicBezTo>
                      <a:pt x="408" y="1436"/>
                      <a:pt x="646" y="1554"/>
                      <a:pt x="890" y="1554"/>
                    </a:cubicBezTo>
                    <a:cubicBezTo>
                      <a:pt x="1037" y="1554"/>
                      <a:pt x="1187" y="1511"/>
                      <a:pt x="1323" y="1418"/>
                    </a:cubicBezTo>
                    <a:cubicBezTo>
                      <a:pt x="1676" y="1185"/>
                      <a:pt x="1788" y="681"/>
                      <a:pt x="1517" y="330"/>
                    </a:cubicBezTo>
                    <a:cubicBezTo>
                      <a:pt x="1355" y="114"/>
                      <a:pt x="1115" y="0"/>
                      <a:pt x="8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8" name="Google Shape;2258;p31"/>
              <p:cNvSpPr/>
              <p:nvPr/>
            </p:nvSpPr>
            <p:spPr>
              <a:xfrm>
                <a:off x="5051725" y="1254950"/>
                <a:ext cx="439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560" extrusionOk="0">
                    <a:moveTo>
                      <a:pt x="876" y="1"/>
                    </a:moveTo>
                    <a:cubicBezTo>
                      <a:pt x="734" y="1"/>
                      <a:pt x="591" y="40"/>
                      <a:pt x="465" y="122"/>
                    </a:cubicBezTo>
                    <a:cubicBezTo>
                      <a:pt x="105" y="347"/>
                      <a:pt x="0" y="812"/>
                      <a:pt x="204" y="1179"/>
                    </a:cubicBezTo>
                    <a:cubicBezTo>
                      <a:pt x="343" y="1425"/>
                      <a:pt x="601" y="1560"/>
                      <a:pt x="869" y="1560"/>
                    </a:cubicBezTo>
                    <a:cubicBezTo>
                      <a:pt x="1002" y="1560"/>
                      <a:pt x="1137" y="1526"/>
                      <a:pt x="1261" y="1457"/>
                    </a:cubicBezTo>
                    <a:cubicBezTo>
                      <a:pt x="1636" y="1248"/>
                      <a:pt x="1757" y="766"/>
                      <a:pt x="1539" y="385"/>
                    </a:cubicBezTo>
                    <a:cubicBezTo>
                      <a:pt x="1397" y="135"/>
                      <a:pt x="1139" y="1"/>
                      <a:pt x="8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5083425" y="1313875"/>
                <a:ext cx="447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555" extrusionOk="0">
                    <a:moveTo>
                      <a:pt x="888" y="1"/>
                    </a:moveTo>
                    <a:cubicBezTo>
                      <a:pt x="768" y="1"/>
                      <a:pt x="646" y="30"/>
                      <a:pt x="534" y="90"/>
                    </a:cubicBezTo>
                    <a:cubicBezTo>
                      <a:pt x="152" y="287"/>
                      <a:pt x="1" y="759"/>
                      <a:pt x="197" y="1126"/>
                    </a:cubicBezTo>
                    <a:cubicBezTo>
                      <a:pt x="337" y="1397"/>
                      <a:pt x="613" y="1554"/>
                      <a:pt x="899" y="1554"/>
                    </a:cubicBezTo>
                    <a:cubicBezTo>
                      <a:pt x="1011" y="1554"/>
                      <a:pt x="1125" y="1530"/>
                      <a:pt x="1233" y="1479"/>
                    </a:cubicBezTo>
                    <a:cubicBezTo>
                      <a:pt x="1629" y="1292"/>
                      <a:pt x="1788" y="827"/>
                      <a:pt x="1584" y="436"/>
                    </a:cubicBezTo>
                    <a:cubicBezTo>
                      <a:pt x="1443" y="158"/>
                      <a:pt x="1169" y="1"/>
                      <a:pt x="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0" name="Google Shape;2260;p31"/>
              <p:cNvSpPr/>
              <p:nvPr/>
            </p:nvSpPr>
            <p:spPr>
              <a:xfrm>
                <a:off x="5111975" y="1374725"/>
                <a:ext cx="4395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561" extrusionOk="0">
                    <a:moveTo>
                      <a:pt x="875" y="0"/>
                    </a:moveTo>
                    <a:cubicBezTo>
                      <a:pt x="769" y="0"/>
                      <a:pt x="663" y="22"/>
                      <a:pt x="563" y="67"/>
                    </a:cubicBezTo>
                    <a:cubicBezTo>
                      <a:pt x="165" y="247"/>
                      <a:pt x="1" y="690"/>
                      <a:pt x="158" y="1088"/>
                    </a:cubicBezTo>
                    <a:cubicBezTo>
                      <a:pt x="282" y="1382"/>
                      <a:pt x="569" y="1560"/>
                      <a:pt x="873" y="1560"/>
                    </a:cubicBezTo>
                    <a:cubicBezTo>
                      <a:pt x="973" y="1560"/>
                      <a:pt x="1074" y="1541"/>
                      <a:pt x="1172" y="1501"/>
                    </a:cubicBezTo>
                    <a:cubicBezTo>
                      <a:pt x="1568" y="1342"/>
                      <a:pt x="1757" y="885"/>
                      <a:pt x="1592" y="480"/>
                    </a:cubicBezTo>
                    <a:cubicBezTo>
                      <a:pt x="1469" y="174"/>
                      <a:pt x="1175" y="0"/>
                      <a:pt x="8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1" name="Google Shape;2261;p31"/>
              <p:cNvSpPr/>
              <p:nvPr/>
            </p:nvSpPr>
            <p:spPr>
              <a:xfrm>
                <a:off x="5136350" y="1437100"/>
                <a:ext cx="4392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562" extrusionOk="0">
                    <a:moveTo>
                      <a:pt x="875" y="1"/>
                    </a:moveTo>
                    <a:cubicBezTo>
                      <a:pt x="786" y="1"/>
                      <a:pt x="697" y="16"/>
                      <a:pt x="609" y="49"/>
                    </a:cubicBezTo>
                    <a:cubicBezTo>
                      <a:pt x="211" y="206"/>
                      <a:pt x="0" y="649"/>
                      <a:pt x="143" y="1047"/>
                    </a:cubicBezTo>
                    <a:cubicBezTo>
                      <a:pt x="263" y="1364"/>
                      <a:pt x="568" y="1562"/>
                      <a:pt x="892" y="1562"/>
                    </a:cubicBezTo>
                    <a:cubicBezTo>
                      <a:pt x="975" y="1562"/>
                      <a:pt x="1060" y="1549"/>
                      <a:pt x="1143" y="1521"/>
                    </a:cubicBezTo>
                    <a:cubicBezTo>
                      <a:pt x="1555" y="1377"/>
                      <a:pt x="1757" y="936"/>
                      <a:pt x="1607" y="521"/>
                    </a:cubicBezTo>
                    <a:cubicBezTo>
                      <a:pt x="1491" y="199"/>
                      <a:pt x="1190" y="1"/>
                      <a:pt x="8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5157925" y="1500775"/>
                <a:ext cx="43400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62" extrusionOk="0">
                    <a:moveTo>
                      <a:pt x="868" y="0"/>
                    </a:moveTo>
                    <a:cubicBezTo>
                      <a:pt x="789" y="0"/>
                      <a:pt x="709" y="13"/>
                      <a:pt x="631" y="39"/>
                    </a:cubicBezTo>
                    <a:cubicBezTo>
                      <a:pt x="218" y="174"/>
                      <a:pt x="0" y="603"/>
                      <a:pt x="121" y="1008"/>
                    </a:cubicBezTo>
                    <a:cubicBezTo>
                      <a:pt x="221" y="1344"/>
                      <a:pt x="536" y="1561"/>
                      <a:pt x="877" y="1561"/>
                    </a:cubicBezTo>
                    <a:cubicBezTo>
                      <a:pt x="948" y="1561"/>
                      <a:pt x="1019" y="1552"/>
                      <a:pt x="1090" y="1532"/>
                    </a:cubicBezTo>
                    <a:cubicBezTo>
                      <a:pt x="1496" y="1413"/>
                      <a:pt x="1735" y="970"/>
                      <a:pt x="1607" y="558"/>
                    </a:cubicBezTo>
                    <a:cubicBezTo>
                      <a:pt x="1510" y="217"/>
                      <a:pt x="1198" y="0"/>
                      <a:pt x="8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3" name="Google Shape;2263;p31"/>
              <p:cNvSpPr/>
              <p:nvPr/>
            </p:nvSpPr>
            <p:spPr>
              <a:xfrm>
                <a:off x="5176175" y="1565350"/>
                <a:ext cx="4315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561" extrusionOk="0">
                    <a:moveTo>
                      <a:pt x="866" y="1"/>
                    </a:moveTo>
                    <a:cubicBezTo>
                      <a:pt x="798" y="1"/>
                      <a:pt x="728" y="10"/>
                      <a:pt x="659" y="30"/>
                    </a:cubicBezTo>
                    <a:cubicBezTo>
                      <a:pt x="247" y="144"/>
                      <a:pt x="0" y="564"/>
                      <a:pt x="112" y="976"/>
                    </a:cubicBezTo>
                    <a:cubicBezTo>
                      <a:pt x="201" y="1323"/>
                      <a:pt x="523" y="1561"/>
                      <a:pt x="873" y="1561"/>
                    </a:cubicBezTo>
                    <a:cubicBezTo>
                      <a:pt x="932" y="1561"/>
                      <a:pt x="991" y="1554"/>
                      <a:pt x="1050" y="1540"/>
                    </a:cubicBezTo>
                    <a:cubicBezTo>
                      <a:pt x="1470" y="1436"/>
                      <a:pt x="1726" y="1007"/>
                      <a:pt x="1613" y="587"/>
                    </a:cubicBezTo>
                    <a:cubicBezTo>
                      <a:pt x="1519" y="236"/>
                      <a:pt x="1206" y="1"/>
                      <a:pt x="8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4" name="Google Shape;2264;p31"/>
              <p:cNvSpPr/>
              <p:nvPr/>
            </p:nvSpPr>
            <p:spPr>
              <a:xfrm>
                <a:off x="5191925" y="1630600"/>
                <a:ext cx="42400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565" extrusionOk="0">
                    <a:moveTo>
                      <a:pt x="849" y="1"/>
                    </a:moveTo>
                    <a:cubicBezTo>
                      <a:pt x="794" y="1"/>
                      <a:pt x="739" y="6"/>
                      <a:pt x="683" y="18"/>
                    </a:cubicBezTo>
                    <a:cubicBezTo>
                      <a:pt x="262" y="116"/>
                      <a:pt x="1" y="528"/>
                      <a:pt x="91" y="950"/>
                    </a:cubicBezTo>
                    <a:cubicBezTo>
                      <a:pt x="162" y="1312"/>
                      <a:pt x="490" y="1565"/>
                      <a:pt x="853" y="1565"/>
                    </a:cubicBezTo>
                    <a:cubicBezTo>
                      <a:pt x="904" y="1565"/>
                      <a:pt x="955" y="1560"/>
                      <a:pt x="1006" y="1550"/>
                    </a:cubicBezTo>
                    <a:cubicBezTo>
                      <a:pt x="1426" y="1459"/>
                      <a:pt x="1696" y="1047"/>
                      <a:pt x="1606" y="618"/>
                    </a:cubicBezTo>
                    <a:cubicBezTo>
                      <a:pt x="1528" y="248"/>
                      <a:pt x="1207" y="1"/>
                      <a:pt x="8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5205025" y="1696575"/>
                <a:ext cx="41875" cy="3892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57" extrusionOk="0">
                    <a:moveTo>
                      <a:pt x="844" y="1"/>
                    </a:moveTo>
                    <a:cubicBezTo>
                      <a:pt x="796" y="1"/>
                      <a:pt x="748" y="5"/>
                      <a:pt x="700" y="15"/>
                    </a:cubicBezTo>
                    <a:cubicBezTo>
                      <a:pt x="271" y="89"/>
                      <a:pt x="1" y="494"/>
                      <a:pt x="69" y="916"/>
                    </a:cubicBezTo>
                    <a:cubicBezTo>
                      <a:pt x="129" y="1288"/>
                      <a:pt x="465" y="1556"/>
                      <a:pt x="840" y="1556"/>
                    </a:cubicBezTo>
                    <a:cubicBezTo>
                      <a:pt x="881" y="1556"/>
                      <a:pt x="922" y="1553"/>
                      <a:pt x="963" y="1546"/>
                    </a:cubicBezTo>
                    <a:cubicBezTo>
                      <a:pt x="1390" y="1478"/>
                      <a:pt x="1675" y="1080"/>
                      <a:pt x="1601" y="646"/>
                    </a:cubicBezTo>
                    <a:cubicBezTo>
                      <a:pt x="1540" y="267"/>
                      <a:pt x="1206" y="1"/>
                      <a:pt x="8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6" name="Google Shape;2266;p31"/>
              <p:cNvSpPr/>
              <p:nvPr/>
            </p:nvSpPr>
            <p:spPr>
              <a:xfrm>
                <a:off x="5215575" y="1762775"/>
                <a:ext cx="41100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562" extrusionOk="0">
                    <a:moveTo>
                      <a:pt x="819" y="1"/>
                    </a:moveTo>
                    <a:cubicBezTo>
                      <a:pt x="783" y="1"/>
                      <a:pt x="748" y="3"/>
                      <a:pt x="712" y="8"/>
                    </a:cubicBezTo>
                    <a:cubicBezTo>
                      <a:pt x="285" y="77"/>
                      <a:pt x="0" y="466"/>
                      <a:pt x="53" y="887"/>
                    </a:cubicBezTo>
                    <a:cubicBezTo>
                      <a:pt x="101" y="1275"/>
                      <a:pt x="439" y="1562"/>
                      <a:pt x="826" y="1562"/>
                    </a:cubicBezTo>
                    <a:cubicBezTo>
                      <a:pt x="858" y="1562"/>
                      <a:pt x="890" y="1560"/>
                      <a:pt x="923" y="1556"/>
                    </a:cubicBezTo>
                    <a:cubicBezTo>
                      <a:pt x="1352" y="1511"/>
                      <a:pt x="1644" y="1112"/>
                      <a:pt x="1591" y="684"/>
                    </a:cubicBezTo>
                    <a:cubicBezTo>
                      <a:pt x="1543" y="286"/>
                      <a:pt x="1200" y="1"/>
                      <a:pt x="8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7" name="Google Shape;2267;p31"/>
              <p:cNvSpPr/>
              <p:nvPr/>
            </p:nvSpPr>
            <p:spPr>
              <a:xfrm>
                <a:off x="5223225" y="1829475"/>
                <a:ext cx="4057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562" extrusionOk="0">
                    <a:moveTo>
                      <a:pt x="819" y="0"/>
                    </a:moveTo>
                    <a:cubicBezTo>
                      <a:pt x="792" y="0"/>
                      <a:pt x="765" y="2"/>
                      <a:pt x="738" y="5"/>
                    </a:cubicBezTo>
                    <a:cubicBezTo>
                      <a:pt x="309" y="50"/>
                      <a:pt x="1" y="426"/>
                      <a:pt x="39" y="853"/>
                    </a:cubicBezTo>
                    <a:cubicBezTo>
                      <a:pt x="75" y="1256"/>
                      <a:pt x="412" y="1562"/>
                      <a:pt x="815" y="1562"/>
                    </a:cubicBezTo>
                    <a:cubicBezTo>
                      <a:pt x="834" y="1562"/>
                      <a:pt x="853" y="1561"/>
                      <a:pt x="873" y="1559"/>
                    </a:cubicBezTo>
                    <a:cubicBezTo>
                      <a:pt x="1300" y="1529"/>
                      <a:pt x="1622" y="1154"/>
                      <a:pt x="1586" y="711"/>
                    </a:cubicBezTo>
                    <a:cubicBezTo>
                      <a:pt x="1551" y="303"/>
                      <a:pt x="1212" y="0"/>
                      <a:pt x="8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2268" name="Google Shape;2268;p31"/>
          <p:cNvGrpSpPr/>
          <p:nvPr/>
        </p:nvGrpSpPr>
        <p:grpSpPr>
          <a:xfrm>
            <a:off x="9008540" y="4566460"/>
            <a:ext cx="2202186" cy="1565948"/>
            <a:chOff x="5965475" y="2122975"/>
            <a:chExt cx="972475" cy="691475"/>
          </a:xfrm>
        </p:grpSpPr>
        <p:grpSp>
          <p:nvGrpSpPr>
            <p:cNvPr id="2269" name="Google Shape;2269;p31"/>
            <p:cNvGrpSpPr/>
            <p:nvPr/>
          </p:nvGrpSpPr>
          <p:grpSpPr>
            <a:xfrm>
              <a:off x="5965475" y="2122975"/>
              <a:ext cx="972475" cy="691475"/>
              <a:chOff x="5965475" y="2122975"/>
              <a:chExt cx="972475" cy="691475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6609450" y="2122975"/>
                <a:ext cx="328500" cy="348675"/>
              </a:xfrm>
              <a:custGeom>
                <a:avLst/>
                <a:gdLst/>
                <a:ahLst/>
                <a:cxnLst/>
                <a:rect l="l" t="t" r="r" b="b"/>
                <a:pathLst>
                  <a:path w="13140" h="13947" extrusionOk="0">
                    <a:moveTo>
                      <a:pt x="5339" y="1"/>
                    </a:moveTo>
                    <a:cubicBezTo>
                      <a:pt x="3744" y="1"/>
                      <a:pt x="2473" y="825"/>
                      <a:pt x="2473" y="825"/>
                    </a:cubicBezTo>
                    <a:cubicBezTo>
                      <a:pt x="1" y="2328"/>
                      <a:pt x="137" y="4710"/>
                      <a:pt x="137" y="4710"/>
                    </a:cubicBezTo>
                    <a:cubicBezTo>
                      <a:pt x="5837" y="7681"/>
                      <a:pt x="6475" y="13933"/>
                      <a:pt x="6475" y="13933"/>
                    </a:cubicBezTo>
                    <a:cubicBezTo>
                      <a:pt x="6534" y="13942"/>
                      <a:pt x="6591" y="13946"/>
                      <a:pt x="6647" y="13946"/>
                    </a:cubicBezTo>
                    <a:cubicBezTo>
                      <a:pt x="8006" y="13946"/>
                      <a:pt x="8294" y="11386"/>
                      <a:pt x="8294" y="11386"/>
                    </a:cubicBezTo>
                    <a:cubicBezTo>
                      <a:pt x="8905" y="12299"/>
                      <a:pt x="9330" y="12639"/>
                      <a:pt x="9625" y="12639"/>
                    </a:cubicBezTo>
                    <a:cubicBezTo>
                      <a:pt x="10484" y="12639"/>
                      <a:pt x="10233" y="9747"/>
                      <a:pt x="10233" y="9746"/>
                    </a:cubicBezTo>
                    <a:lnTo>
                      <a:pt x="10233" y="9746"/>
                    </a:lnTo>
                    <a:cubicBezTo>
                      <a:pt x="11081" y="10388"/>
                      <a:pt x="11662" y="10580"/>
                      <a:pt x="12052" y="10580"/>
                    </a:cubicBezTo>
                    <a:cubicBezTo>
                      <a:pt x="12635" y="10580"/>
                      <a:pt x="12797" y="10154"/>
                      <a:pt x="12797" y="10154"/>
                    </a:cubicBezTo>
                    <a:cubicBezTo>
                      <a:pt x="13139" y="8279"/>
                      <a:pt x="10324" y="3680"/>
                      <a:pt x="8917" y="1875"/>
                    </a:cubicBezTo>
                    <a:cubicBezTo>
                      <a:pt x="7791" y="424"/>
                      <a:pt x="6482" y="1"/>
                      <a:pt x="53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6639850" y="2210350"/>
                <a:ext cx="163500" cy="152650"/>
              </a:xfrm>
              <a:custGeom>
                <a:avLst/>
                <a:gdLst/>
                <a:ahLst/>
                <a:cxnLst/>
                <a:rect l="l" t="t" r="r" b="b"/>
                <a:pathLst>
                  <a:path w="6540" h="6106" extrusionOk="0">
                    <a:moveTo>
                      <a:pt x="3399" y="0"/>
                    </a:moveTo>
                    <a:cubicBezTo>
                      <a:pt x="1260" y="0"/>
                      <a:pt x="1" y="1929"/>
                      <a:pt x="1" y="1929"/>
                    </a:cubicBezTo>
                    <a:cubicBezTo>
                      <a:pt x="2830" y="4025"/>
                      <a:pt x="3580" y="5810"/>
                      <a:pt x="3580" y="5810"/>
                    </a:cubicBezTo>
                    <a:cubicBezTo>
                      <a:pt x="3996" y="6018"/>
                      <a:pt x="4306" y="6106"/>
                      <a:pt x="4535" y="6106"/>
                    </a:cubicBezTo>
                    <a:cubicBezTo>
                      <a:pt x="5710" y="6106"/>
                      <a:pt x="4721" y="3799"/>
                      <a:pt x="4721" y="3799"/>
                    </a:cubicBezTo>
                    <a:lnTo>
                      <a:pt x="4721" y="3799"/>
                    </a:lnTo>
                    <a:cubicBezTo>
                      <a:pt x="5165" y="4105"/>
                      <a:pt x="5485" y="4219"/>
                      <a:pt x="5717" y="4219"/>
                    </a:cubicBezTo>
                    <a:cubicBezTo>
                      <a:pt x="6383" y="4219"/>
                      <a:pt x="6314" y="3281"/>
                      <a:pt x="6314" y="3281"/>
                    </a:cubicBezTo>
                    <a:cubicBezTo>
                      <a:pt x="6540" y="1094"/>
                      <a:pt x="4203" y="90"/>
                      <a:pt x="4203" y="90"/>
                    </a:cubicBezTo>
                    <a:cubicBezTo>
                      <a:pt x="3923" y="28"/>
                      <a:pt x="3655" y="0"/>
                      <a:pt x="3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2" name="Google Shape;2272;p31"/>
              <p:cNvSpPr/>
              <p:nvPr/>
            </p:nvSpPr>
            <p:spPr>
              <a:xfrm>
                <a:off x="5965475" y="2140625"/>
                <a:ext cx="328625" cy="348600"/>
              </a:xfrm>
              <a:custGeom>
                <a:avLst/>
                <a:gdLst/>
                <a:ahLst/>
                <a:cxnLst/>
                <a:rect l="l" t="t" r="r" b="b"/>
                <a:pathLst>
                  <a:path w="13145" h="13944" extrusionOk="0">
                    <a:moveTo>
                      <a:pt x="7801" y="1"/>
                    </a:moveTo>
                    <a:cubicBezTo>
                      <a:pt x="6658" y="1"/>
                      <a:pt x="5350" y="424"/>
                      <a:pt x="4223" y="1874"/>
                    </a:cubicBezTo>
                    <a:cubicBezTo>
                      <a:pt x="2820" y="3677"/>
                      <a:pt x="1" y="8277"/>
                      <a:pt x="342" y="10151"/>
                    </a:cubicBezTo>
                    <a:cubicBezTo>
                      <a:pt x="342" y="10151"/>
                      <a:pt x="506" y="10578"/>
                      <a:pt x="1090" y="10578"/>
                    </a:cubicBezTo>
                    <a:cubicBezTo>
                      <a:pt x="1482" y="10578"/>
                      <a:pt x="2063" y="10386"/>
                      <a:pt x="2910" y="9745"/>
                    </a:cubicBezTo>
                    <a:lnTo>
                      <a:pt x="2910" y="9745"/>
                    </a:lnTo>
                    <a:cubicBezTo>
                      <a:pt x="2910" y="9745"/>
                      <a:pt x="2657" y="12637"/>
                      <a:pt x="3517" y="12637"/>
                    </a:cubicBezTo>
                    <a:cubicBezTo>
                      <a:pt x="3813" y="12637"/>
                      <a:pt x="4239" y="12297"/>
                      <a:pt x="4851" y="11383"/>
                    </a:cubicBezTo>
                    <a:cubicBezTo>
                      <a:pt x="4851" y="11383"/>
                      <a:pt x="5139" y="13944"/>
                      <a:pt x="6494" y="13944"/>
                    </a:cubicBezTo>
                    <a:cubicBezTo>
                      <a:pt x="6549" y="13944"/>
                      <a:pt x="6607" y="13939"/>
                      <a:pt x="6666" y="13930"/>
                    </a:cubicBezTo>
                    <a:cubicBezTo>
                      <a:pt x="6666" y="13930"/>
                      <a:pt x="7304" y="7678"/>
                      <a:pt x="13008" y="4709"/>
                    </a:cubicBezTo>
                    <a:cubicBezTo>
                      <a:pt x="13008" y="4709"/>
                      <a:pt x="13144" y="2331"/>
                      <a:pt x="10672" y="828"/>
                    </a:cubicBezTo>
                    <a:cubicBezTo>
                      <a:pt x="10672" y="828"/>
                      <a:pt x="9398" y="1"/>
                      <a:pt x="78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3" name="Google Shape;2273;p31"/>
              <p:cNvSpPr/>
              <p:nvPr/>
            </p:nvSpPr>
            <p:spPr>
              <a:xfrm>
                <a:off x="6100050" y="2228025"/>
                <a:ext cx="163625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6103" extrusionOk="0">
                    <a:moveTo>
                      <a:pt x="3152" y="0"/>
                    </a:moveTo>
                    <a:cubicBezTo>
                      <a:pt x="2895" y="0"/>
                      <a:pt x="2625" y="28"/>
                      <a:pt x="2343" y="91"/>
                    </a:cubicBezTo>
                    <a:cubicBezTo>
                      <a:pt x="2343" y="91"/>
                      <a:pt x="0" y="1092"/>
                      <a:pt x="232" y="3278"/>
                    </a:cubicBezTo>
                    <a:cubicBezTo>
                      <a:pt x="232" y="3278"/>
                      <a:pt x="163" y="4215"/>
                      <a:pt x="827" y="4215"/>
                    </a:cubicBezTo>
                    <a:cubicBezTo>
                      <a:pt x="1058" y="4215"/>
                      <a:pt x="1378" y="4102"/>
                      <a:pt x="1821" y="3795"/>
                    </a:cubicBezTo>
                    <a:lnTo>
                      <a:pt x="1821" y="3795"/>
                    </a:lnTo>
                    <a:cubicBezTo>
                      <a:pt x="1820" y="3795"/>
                      <a:pt x="831" y="6102"/>
                      <a:pt x="2006" y="6102"/>
                    </a:cubicBezTo>
                    <a:cubicBezTo>
                      <a:pt x="2235" y="6102"/>
                      <a:pt x="2546" y="6015"/>
                      <a:pt x="2962" y="5806"/>
                    </a:cubicBezTo>
                    <a:cubicBezTo>
                      <a:pt x="2962" y="5806"/>
                      <a:pt x="3710" y="4022"/>
                      <a:pt x="6544" y="1925"/>
                    </a:cubicBezTo>
                    <a:cubicBezTo>
                      <a:pt x="6544" y="1925"/>
                      <a:pt x="5288" y="0"/>
                      <a:pt x="3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4" name="Google Shape;2274;p31"/>
              <p:cNvSpPr/>
              <p:nvPr/>
            </p:nvSpPr>
            <p:spPr>
              <a:xfrm>
                <a:off x="6089500" y="2203400"/>
                <a:ext cx="720675" cy="611050"/>
              </a:xfrm>
              <a:custGeom>
                <a:avLst/>
                <a:gdLst/>
                <a:ahLst/>
                <a:cxnLst/>
                <a:rect l="l" t="t" r="r" b="b"/>
                <a:pathLst>
                  <a:path w="28827" h="24442" extrusionOk="0">
                    <a:moveTo>
                      <a:pt x="14134" y="1"/>
                    </a:moveTo>
                    <a:cubicBezTo>
                      <a:pt x="6846" y="1"/>
                      <a:pt x="2071" y="3856"/>
                      <a:pt x="1062" y="10742"/>
                    </a:cubicBezTo>
                    <a:cubicBezTo>
                      <a:pt x="0" y="17954"/>
                      <a:pt x="1619" y="24182"/>
                      <a:pt x="14240" y="24433"/>
                    </a:cubicBezTo>
                    <a:cubicBezTo>
                      <a:pt x="14518" y="24438"/>
                      <a:pt x="14791" y="24441"/>
                      <a:pt x="15059" y="24441"/>
                    </a:cubicBezTo>
                    <a:cubicBezTo>
                      <a:pt x="28078" y="24441"/>
                      <a:pt x="28826" y="17809"/>
                      <a:pt x="27639" y="10767"/>
                    </a:cubicBezTo>
                    <a:cubicBezTo>
                      <a:pt x="26478" y="3856"/>
                      <a:pt x="21422" y="1"/>
                      <a:pt x="141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5" name="Google Shape;2275;p31"/>
              <p:cNvSpPr/>
              <p:nvPr/>
            </p:nvSpPr>
            <p:spPr>
              <a:xfrm>
                <a:off x="6328875" y="2398200"/>
                <a:ext cx="263025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10521" h="13125" extrusionOk="0">
                    <a:moveTo>
                      <a:pt x="5219" y="0"/>
                    </a:moveTo>
                    <a:cubicBezTo>
                      <a:pt x="4351" y="0"/>
                      <a:pt x="3482" y="117"/>
                      <a:pt x="2645" y="351"/>
                    </a:cubicBezTo>
                    <a:cubicBezTo>
                      <a:pt x="2137" y="491"/>
                      <a:pt x="1629" y="683"/>
                      <a:pt x="1227" y="1020"/>
                    </a:cubicBezTo>
                    <a:cubicBezTo>
                      <a:pt x="820" y="1361"/>
                      <a:pt x="443" y="1854"/>
                      <a:pt x="216" y="2432"/>
                    </a:cubicBezTo>
                    <a:cubicBezTo>
                      <a:pt x="21" y="3135"/>
                      <a:pt x="0" y="3593"/>
                      <a:pt x="91" y="4281"/>
                    </a:cubicBezTo>
                    <a:cubicBezTo>
                      <a:pt x="418" y="6819"/>
                      <a:pt x="699" y="8991"/>
                      <a:pt x="1840" y="11282"/>
                    </a:cubicBezTo>
                    <a:cubicBezTo>
                      <a:pt x="2102" y="11800"/>
                      <a:pt x="2408" y="12328"/>
                      <a:pt x="2900" y="12640"/>
                    </a:cubicBezTo>
                    <a:cubicBezTo>
                      <a:pt x="3358" y="12931"/>
                      <a:pt x="3916" y="13006"/>
                      <a:pt x="4454" y="13067"/>
                    </a:cubicBezTo>
                    <a:cubicBezTo>
                      <a:pt x="4726" y="13098"/>
                      <a:pt x="5008" y="13125"/>
                      <a:pt x="5287" y="13125"/>
                    </a:cubicBezTo>
                    <a:cubicBezTo>
                      <a:pt x="5775" y="13125"/>
                      <a:pt x="6249" y="13042"/>
                      <a:pt x="6630" y="12751"/>
                    </a:cubicBezTo>
                    <a:cubicBezTo>
                      <a:pt x="6911" y="12530"/>
                      <a:pt x="7313" y="12182"/>
                      <a:pt x="7505" y="11876"/>
                    </a:cubicBezTo>
                    <a:cubicBezTo>
                      <a:pt x="8409" y="10433"/>
                      <a:pt x="9113" y="9011"/>
                      <a:pt x="9695" y="7413"/>
                    </a:cubicBezTo>
                    <a:cubicBezTo>
                      <a:pt x="10279" y="5810"/>
                      <a:pt x="10520" y="4030"/>
                      <a:pt x="10048" y="2391"/>
                    </a:cubicBezTo>
                    <a:cubicBezTo>
                      <a:pt x="9947" y="2059"/>
                      <a:pt x="9822" y="1728"/>
                      <a:pt x="9616" y="1447"/>
                    </a:cubicBezTo>
                    <a:cubicBezTo>
                      <a:pt x="9168" y="829"/>
                      <a:pt x="8414" y="512"/>
                      <a:pt x="7681" y="321"/>
                    </a:cubicBezTo>
                    <a:cubicBezTo>
                      <a:pt x="6878" y="107"/>
                      <a:pt x="6048" y="0"/>
                      <a:pt x="52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6" name="Google Shape;2276;p31"/>
              <p:cNvSpPr/>
              <p:nvPr/>
            </p:nvSpPr>
            <p:spPr>
              <a:xfrm>
                <a:off x="6365075" y="2463050"/>
                <a:ext cx="183975" cy="189325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7573" extrusionOk="0">
                    <a:moveTo>
                      <a:pt x="3721" y="0"/>
                    </a:moveTo>
                    <a:cubicBezTo>
                      <a:pt x="2090" y="0"/>
                      <a:pt x="812" y="343"/>
                      <a:pt x="754" y="411"/>
                    </a:cubicBezTo>
                    <a:cubicBezTo>
                      <a:pt x="0" y="1235"/>
                      <a:pt x="527" y="3090"/>
                      <a:pt x="568" y="3235"/>
                    </a:cubicBezTo>
                    <a:cubicBezTo>
                      <a:pt x="1744" y="7573"/>
                      <a:pt x="2654" y="7347"/>
                      <a:pt x="2754" y="7377"/>
                    </a:cubicBezTo>
                    <a:cubicBezTo>
                      <a:pt x="2875" y="7417"/>
                      <a:pt x="3090" y="7438"/>
                      <a:pt x="3101" y="7438"/>
                    </a:cubicBezTo>
                    <a:cubicBezTo>
                      <a:pt x="3460" y="7465"/>
                      <a:pt x="3722" y="7480"/>
                      <a:pt x="3943" y="7480"/>
                    </a:cubicBezTo>
                    <a:cubicBezTo>
                      <a:pt x="4289" y="7480"/>
                      <a:pt x="4533" y="7443"/>
                      <a:pt x="4885" y="7357"/>
                    </a:cubicBezTo>
                    <a:cubicBezTo>
                      <a:pt x="6162" y="7050"/>
                      <a:pt x="6614" y="3789"/>
                      <a:pt x="6966" y="2421"/>
                    </a:cubicBezTo>
                    <a:cubicBezTo>
                      <a:pt x="7027" y="2190"/>
                      <a:pt x="7358" y="662"/>
                      <a:pt x="6609" y="421"/>
                    </a:cubicBezTo>
                    <a:cubicBezTo>
                      <a:pt x="5636" y="105"/>
                      <a:pt x="4624" y="0"/>
                      <a:pt x="37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2277" name="Google Shape;2277;p31"/>
            <p:cNvSpPr/>
            <p:nvPr/>
          </p:nvSpPr>
          <p:spPr>
            <a:xfrm>
              <a:off x="6415825" y="2661650"/>
              <a:ext cx="85975" cy="42400"/>
            </a:xfrm>
            <a:custGeom>
              <a:avLst/>
              <a:gdLst/>
              <a:ahLst/>
              <a:cxnLst/>
              <a:rect l="l" t="t" r="r" b="b"/>
              <a:pathLst>
                <a:path w="3439" h="1696" extrusionOk="0">
                  <a:moveTo>
                    <a:pt x="3164" y="0"/>
                  </a:moveTo>
                  <a:cubicBezTo>
                    <a:pt x="3157" y="0"/>
                    <a:pt x="3149" y="1"/>
                    <a:pt x="3141" y="1"/>
                  </a:cubicBezTo>
                  <a:cubicBezTo>
                    <a:pt x="3021" y="6"/>
                    <a:pt x="2930" y="92"/>
                    <a:pt x="2941" y="187"/>
                  </a:cubicBezTo>
                  <a:cubicBezTo>
                    <a:pt x="2941" y="192"/>
                    <a:pt x="2986" y="775"/>
                    <a:pt x="2594" y="1111"/>
                  </a:cubicBezTo>
                  <a:cubicBezTo>
                    <a:pt x="2408" y="1273"/>
                    <a:pt x="2152" y="1348"/>
                    <a:pt x="1820" y="1348"/>
                  </a:cubicBezTo>
                  <a:cubicBezTo>
                    <a:pt x="478" y="1348"/>
                    <a:pt x="443" y="217"/>
                    <a:pt x="443" y="172"/>
                  </a:cubicBezTo>
                  <a:cubicBezTo>
                    <a:pt x="438" y="82"/>
                    <a:pt x="348" y="0"/>
                    <a:pt x="237" y="0"/>
                  </a:cubicBezTo>
                  <a:cubicBezTo>
                    <a:pt x="230" y="0"/>
                    <a:pt x="223" y="1"/>
                    <a:pt x="216" y="1"/>
                  </a:cubicBezTo>
                  <a:cubicBezTo>
                    <a:pt x="95" y="1"/>
                    <a:pt x="0" y="76"/>
                    <a:pt x="0" y="172"/>
                  </a:cubicBezTo>
                  <a:cubicBezTo>
                    <a:pt x="11" y="700"/>
                    <a:pt x="397" y="1695"/>
                    <a:pt x="1820" y="1695"/>
                  </a:cubicBezTo>
                  <a:cubicBezTo>
                    <a:pt x="2278" y="1695"/>
                    <a:pt x="2644" y="1579"/>
                    <a:pt x="2916" y="1348"/>
                  </a:cubicBezTo>
                  <a:cubicBezTo>
                    <a:pt x="3438" y="900"/>
                    <a:pt x="3378" y="187"/>
                    <a:pt x="3373" y="162"/>
                  </a:cubicBezTo>
                  <a:cubicBezTo>
                    <a:pt x="3368" y="73"/>
                    <a:pt x="3275" y="0"/>
                    <a:pt x="3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278" name="Google Shape;2278;p31"/>
            <p:cNvSpPr/>
            <p:nvPr/>
          </p:nvSpPr>
          <p:spPr>
            <a:xfrm>
              <a:off x="6595875" y="2534375"/>
              <a:ext cx="126175" cy="85575"/>
            </a:xfrm>
            <a:custGeom>
              <a:avLst/>
              <a:gdLst/>
              <a:ahLst/>
              <a:cxnLst/>
              <a:rect l="l" t="t" r="r" b="b"/>
              <a:pathLst>
                <a:path w="5047" h="3423" extrusionOk="0">
                  <a:moveTo>
                    <a:pt x="2524" y="1"/>
                  </a:moveTo>
                  <a:cubicBezTo>
                    <a:pt x="1126" y="1"/>
                    <a:pt x="1" y="764"/>
                    <a:pt x="1" y="1709"/>
                  </a:cubicBezTo>
                  <a:cubicBezTo>
                    <a:pt x="1" y="2655"/>
                    <a:pt x="1126" y="3423"/>
                    <a:pt x="2524" y="3423"/>
                  </a:cubicBezTo>
                  <a:cubicBezTo>
                    <a:pt x="3916" y="3423"/>
                    <a:pt x="5047" y="2655"/>
                    <a:pt x="5047" y="1709"/>
                  </a:cubicBezTo>
                  <a:cubicBezTo>
                    <a:pt x="5047" y="764"/>
                    <a:pt x="3916" y="1"/>
                    <a:pt x="2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79" name="Google Shape;2279;p31"/>
            <p:cNvSpPr/>
            <p:nvPr/>
          </p:nvSpPr>
          <p:spPr>
            <a:xfrm>
              <a:off x="6197450" y="2534375"/>
              <a:ext cx="126175" cy="85575"/>
            </a:xfrm>
            <a:custGeom>
              <a:avLst/>
              <a:gdLst/>
              <a:ahLst/>
              <a:cxnLst/>
              <a:rect l="l" t="t" r="r" b="b"/>
              <a:pathLst>
                <a:path w="5047" h="3423" extrusionOk="0">
                  <a:moveTo>
                    <a:pt x="2523" y="1"/>
                  </a:moveTo>
                  <a:cubicBezTo>
                    <a:pt x="1131" y="1"/>
                    <a:pt x="1" y="764"/>
                    <a:pt x="1" y="1709"/>
                  </a:cubicBezTo>
                  <a:cubicBezTo>
                    <a:pt x="1" y="2655"/>
                    <a:pt x="1131" y="3423"/>
                    <a:pt x="2523" y="3423"/>
                  </a:cubicBezTo>
                  <a:cubicBezTo>
                    <a:pt x="3921" y="3423"/>
                    <a:pt x="5046" y="2655"/>
                    <a:pt x="5046" y="1709"/>
                  </a:cubicBezTo>
                  <a:cubicBezTo>
                    <a:pt x="5046" y="764"/>
                    <a:pt x="3921" y="1"/>
                    <a:pt x="2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80" name="Google Shape;2280;p31"/>
            <p:cNvSpPr/>
            <p:nvPr/>
          </p:nvSpPr>
          <p:spPr>
            <a:xfrm>
              <a:off x="6599525" y="2477075"/>
              <a:ext cx="69275" cy="69125"/>
            </a:xfrm>
            <a:custGeom>
              <a:avLst/>
              <a:gdLst/>
              <a:ahLst/>
              <a:cxnLst/>
              <a:rect l="l" t="t" r="r" b="b"/>
              <a:pathLst>
                <a:path w="2771" h="2765" extrusionOk="0">
                  <a:moveTo>
                    <a:pt x="1388" y="1"/>
                  </a:moveTo>
                  <a:cubicBezTo>
                    <a:pt x="624" y="1"/>
                    <a:pt x="1" y="618"/>
                    <a:pt x="1" y="1383"/>
                  </a:cubicBezTo>
                  <a:cubicBezTo>
                    <a:pt x="1" y="2147"/>
                    <a:pt x="624" y="2764"/>
                    <a:pt x="1388" y="2764"/>
                  </a:cubicBezTo>
                  <a:cubicBezTo>
                    <a:pt x="2152" y="2764"/>
                    <a:pt x="2770" y="2147"/>
                    <a:pt x="2770" y="1383"/>
                  </a:cubicBezTo>
                  <a:cubicBezTo>
                    <a:pt x="2770" y="618"/>
                    <a:pt x="2152" y="1"/>
                    <a:pt x="1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281" name="Google Shape;2281;p31"/>
            <p:cNvSpPr/>
            <p:nvPr/>
          </p:nvSpPr>
          <p:spPr>
            <a:xfrm>
              <a:off x="6638625" y="2489150"/>
              <a:ext cx="20375" cy="20375"/>
            </a:xfrm>
            <a:custGeom>
              <a:avLst/>
              <a:gdLst/>
              <a:ahLst/>
              <a:cxnLst/>
              <a:rect l="l" t="t" r="r" b="b"/>
              <a:pathLst>
                <a:path w="815" h="815" extrusionOk="0">
                  <a:moveTo>
                    <a:pt x="407" y="0"/>
                  </a:moveTo>
                  <a:cubicBezTo>
                    <a:pt x="181" y="0"/>
                    <a:pt x="0" y="186"/>
                    <a:pt x="0" y="407"/>
                  </a:cubicBezTo>
                  <a:cubicBezTo>
                    <a:pt x="0" y="634"/>
                    <a:pt x="181" y="815"/>
                    <a:pt x="407" y="815"/>
                  </a:cubicBezTo>
                  <a:cubicBezTo>
                    <a:pt x="633" y="815"/>
                    <a:pt x="814" y="634"/>
                    <a:pt x="814" y="407"/>
                  </a:cubicBezTo>
                  <a:cubicBezTo>
                    <a:pt x="814" y="186"/>
                    <a:pt x="633" y="0"/>
                    <a:pt x="4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82" name="Google Shape;2282;p31"/>
            <p:cNvSpPr/>
            <p:nvPr/>
          </p:nvSpPr>
          <p:spPr>
            <a:xfrm>
              <a:off x="6618625" y="2523425"/>
              <a:ext cx="30175" cy="10700"/>
            </a:xfrm>
            <a:custGeom>
              <a:avLst/>
              <a:gdLst/>
              <a:ahLst/>
              <a:cxnLst/>
              <a:rect l="l" t="t" r="r" b="b"/>
              <a:pathLst>
                <a:path w="1207" h="428" extrusionOk="0">
                  <a:moveTo>
                    <a:pt x="603" y="1"/>
                  </a:moveTo>
                  <a:cubicBezTo>
                    <a:pt x="272" y="1"/>
                    <a:pt x="0" y="96"/>
                    <a:pt x="0" y="212"/>
                  </a:cubicBezTo>
                  <a:cubicBezTo>
                    <a:pt x="0" y="333"/>
                    <a:pt x="272" y="428"/>
                    <a:pt x="603" y="428"/>
                  </a:cubicBezTo>
                  <a:cubicBezTo>
                    <a:pt x="935" y="428"/>
                    <a:pt x="1207" y="333"/>
                    <a:pt x="1207" y="212"/>
                  </a:cubicBezTo>
                  <a:cubicBezTo>
                    <a:pt x="1207" y="96"/>
                    <a:pt x="935" y="1"/>
                    <a:pt x="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83" name="Google Shape;2283;p31"/>
            <p:cNvSpPr/>
            <p:nvPr/>
          </p:nvSpPr>
          <p:spPr>
            <a:xfrm>
              <a:off x="6241300" y="2477075"/>
              <a:ext cx="69125" cy="69125"/>
            </a:xfrm>
            <a:custGeom>
              <a:avLst/>
              <a:gdLst/>
              <a:ahLst/>
              <a:cxnLst/>
              <a:rect l="l" t="t" r="r" b="b"/>
              <a:pathLst>
                <a:path w="2765" h="2765" extrusionOk="0">
                  <a:moveTo>
                    <a:pt x="1383" y="1"/>
                  </a:moveTo>
                  <a:cubicBezTo>
                    <a:pt x="618" y="1"/>
                    <a:pt x="0" y="618"/>
                    <a:pt x="0" y="1383"/>
                  </a:cubicBezTo>
                  <a:cubicBezTo>
                    <a:pt x="0" y="2147"/>
                    <a:pt x="618" y="2764"/>
                    <a:pt x="1383" y="2764"/>
                  </a:cubicBezTo>
                  <a:cubicBezTo>
                    <a:pt x="2146" y="2764"/>
                    <a:pt x="2764" y="2147"/>
                    <a:pt x="2764" y="1383"/>
                  </a:cubicBezTo>
                  <a:cubicBezTo>
                    <a:pt x="2764" y="618"/>
                    <a:pt x="2146" y="1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284" name="Google Shape;2284;p31"/>
            <p:cNvSpPr/>
            <p:nvPr/>
          </p:nvSpPr>
          <p:spPr>
            <a:xfrm>
              <a:off x="6280500" y="2489150"/>
              <a:ext cx="20375" cy="20375"/>
            </a:xfrm>
            <a:custGeom>
              <a:avLst/>
              <a:gdLst/>
              <a:ahLst/>
              <a:cxnLst/>
              <a:rect l="l" t="t" r="r" b="b"/>
              <a:pathLst>
                <a:path w="815" h="815" extrusionOk="0">
                  <a:moveTo>
                    <a:pt x="407" y="0"/>
                  </a:moveTo>
                  <a:cubicBezTo>
                    <a:pt x="182" y="0"/>
                    <a:pt x="1" y="186"/>
                    <a:pt x="1" y="407"/>
                  </a:cubicBezTo>
                  <a:cubicBezTo>
                    <a:pt x="1" y="634"/>
                    <a:pt x="182" y="815"/>
                    <a:pt x="407" y="815"/>
                  </a:cubicBezTo>
                  <a:cubicBezTo>
                    <a:pt x="634" y="815"/>
                    <a:pt x="815" y="634"/>
                    <a:pt x="815" y="407"/>
                  </a:cubicBezTo>
                  <a:cubicBezTo>
                    <a:pt x="815" y="186"/>
                    <a:pt x="634" y="0"/>
                    <a:pt x="4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85" name="Google Shape;2285;p31"/>
            <p:cNvSpPr/>
            <p:nvPr/>
          </p:nvSpPr>
          <p:spPr>
            <a:xfrm>
              <a:off x="6260500" y="2523425"/>
              <a:ext cx="30200" cy="10700"/>
            </a:xfrm>
            <a:custGeom>
              <a:avLst/>
              <a:gdLst/>
              <a:ahLst/>
              <a:cxnLst/>
              <a:rect l="l" t="t" r="r" b="b"/>
              <a:pathLst>
                <a:path w="1208" h="428" extrusionOk="0">
                  <a:moveTo>
                    <a:pt x="604" y="1"/>
                  </a:moveTo>
                  <a:cubicBezTo>
                    <a:pt x="272" y="1"/>
                    <a:pt x="1" y="96"/>
                    <a:pt x="1" y="212"/>
                  </a:cubicBezTo>
                  <a:cubicBezTo>
                    <a:pt x="1" y="333"/>
                    <a:pt x="272" y="428"/>
                    <a:pt x="604" y="428"/>
                  </a:cubicBezTo>
                  <a:cubicBezTo>
                    <a:pt x="936" y="428"/>
                    <a:pt x="1207" y="333"/>
                    <a:pt x="1207" y="212"/>
                  </a:cubicBezTo>
                  <a:cubicBezTo>
                    <a:pt x="1207" y="96"/>
                    <a:pt x="936" y="1"/>
                    <a:pt x="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2286" name="Google Shape;2286;p31"/>
          <p:cNvGrpSpPr/>
          <p:nvPr/>
        </p:nvGrpSpPr>
        <p:grpSpPr>
          <a:xfrm>
            <a:off x="951379" y="4267784"/>
            <a:ext cx="1998264" cy="1870012"/>
            <a:chOff x="3971000" y="1649375"/>
            <a:chExt cx="893550" cy="836250"/>
          </a:xfrm>
        </p:grpSpPr>
        <p:grpSp>
          <p:nvGrpSpPr>
            <p:cNvPr id="2287" name="Google Shape;2287;p31"/>
            <p:cNvGrpSpPr/>
            <p:nvPr/>
          </p:nvGrpSpPr>
          <p:grpSpPr>
            <a:xfrm>
              <a:off x="3971000" y="1649375"/>
              <a:ext cx="893550" cy="836250"/>
              <a:chOff x="4940150" y="2028500"/>
              <a:chExt cx="893550" cy="836250"/>
            </a:xfrm>
          </p:grpSpPr>
          <p:sp>
            <p:nvSpPr>
              <p:cNvPr id="2288" name="Google Shape;2288;p31"/>
              <p:cNvSpPr/>
              <p:nvPr/>
            </p:nvSpPr>
            <p:spPr>
              <a:xfrm>
                <a:off x="4940150" y="2028500"/>
                <a:ext cx="893550" cy="836250"/>
              </a:xfrm>
              <a:custGeom>
                <a:avLst/>
                <a:gdLst/>
                <a:ahLst/>
                <a:cxnLst/>
                <a:rect l="l" t="t" r="r" b="b"/>
                <a:pathLst>
                  <a:path w="35742" h="33450" extrusionOk="0">
                    <a:moveTo>
                      <a:pt x="18366" y="1"/>
                    </a:moveTo>
                    <a:cubicBezTo>
                      <a:pt x="13727" y="1"/>
                      <a:pt x="11390" y="1212"/>
                      <a:pt x="8123" y="4011"/>
                    </a:cubicBezTo>
                    <a:cubicBezTo>
                      <a:pt x="6092" y="5750"/>
                      <a:pt x="2529" y="8394"/>
                      <a:pt x="1393" y="10841"/>
                    </a:cubicBezTo>
                    <a:cubicBezTo>
                      <a:pt x="287" y="13229"/>
                      <a:pt x="1" y="15908"/>
                      <a:pt x="312" y="18698"/>
                    </a:cubicBezTo>
                    <a:cubicBezTo>
                      <a:pt x="1780" y="31846"/>
                      <a:pt x="7289" y="33449"/>
                      <a:pt x="17617" y="33449"/>
                    </a:cubicBezTo>
                    <a:cubicBezTo>
                      <a:pt x="27940" y="33449"/>
                      <a:pt x="35741" y="28780"/>
                      <a:pt x="35741" y="18457"/>
                    </a:cubicBezTo>
                    <a:cubicBezTo>
                      <a:pt x="35741" y="14270"/>
                      <a:pt x="34927" y="12917"/>
                      <a:pt x="32605" y="9802"/>
                    </a:cubicBezTo>
                    <a:cubicBezTo>
                      <a:pt x="29197" y="5227"/>
                      <a:pt x="24509" y="1"/>
                      <a:pt x="183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89" name="Google Shape;2289;p31"/>
              <p:cNvSpPr/>
              <p:nvPr/>
            </p:nvSpPr>
            <p:spPr>
              <a:xfrm>
                <a:off x="5559000" y="2233850"/>
                <a:ext cx="158825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6353" h="5966" extrusionOk="0">
                    <a:moveTo>
                      <a:pt x="2744" y="0"/>
                    </a:moveTo>
                    <a:cubicBezTo>
                      <a:pt x="1041" y="0"/>
                      <a:pt x="1" y="2457"/>
                      <a:pt x="1" y="2457"/>
                    </a:cubicBezTo>
                    <a:cubicBezTo>
                      <a:pt x="1824" y="3703"/>
                      <a:pt x="2815" y="5965"/>
                      <a:pt x="2815" y="5965"/>
                    </a:cubicBezTo>
                    <a:cubicBezTo>
                      <a:pt x="3609" y="5940"/>
                      <a:pt x="3699" y="5779"/>
                      <a:pt x="4851" y="5367"/>
                    </a:cubicBezTo>
                    <a:cubicBezTo>
                      <a:pt x="6011" y="4949"/>
                      <a:pt x="6348" y="3905"/>
                      <a:pt x="6348" y="3286"/>
                    </a:cubicBezTo>
                    <a:cubicBezTo>
                      <a:pt x="6353" y="2518"/>
                      <a:pt x="4916" y="331"/>
                      <a:pt x="3036" y="24"/>
                    </a:cubicBezTo>
                    <a:cubicBezTo>
                      <a:pt x="2936" y="8"/>
                      <a:pt x="2839" y="0"/>
                      <a:pt x="2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0" name="Google Shape;2290;p31"/>
              <p:cNvSpPr/>
              <p:nvPr/>
            </p:nvSpPr>
            <p:spPr>
              <a:xfrm>
                <a:off x="5584525" y="2298250"/>
                <a:ext cx="88825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2411" extrusionOk="0">
                    <a:moveTo>
                      <a:pt x="1773" y="0"/>
                    </a:moveTo>
                    <a:cubicBezTo>
                      <a:pt x="1606" y="0"/>
                      <a:pt x="1440" y="42"/>
                      <a:pt x="1281" y="92"/>
                    </a:cubicBezTo>
                    <a:cubicBezTo>
                      <a:pt x="1040" y="167"/>
                      <a:pt x="803" y="258"/>
                      <a:pt x="578" y="373"/>
                    </a:cubicBezTo>
                    <a:cubicBezTo>
                      <a:pt x="311" y="509"/>
                      <a:pt x="30" y="715"/>
                      <a:pt x="0" y="1016"/>
                    </a:cubicBezTo>
                    <a:lnTo>
                      <a:pt x="61" y="859"/>
                    </a:lnTo>
                    <a:lnTo>
                      <a:pt x="61" y="859"/>
                    </a:lnTo>
                    <a:cubicBezTo>
                      <a:pt x="21" y="984"/>
                      <a:pt x="115" y="1118"/>
                      <a:pt x="205" y="1218"/>
                    </a:cubicBezTo>
                    <a:cubicBezTo>
                      <a:pt x="472" y="1524"/>
                      <a:pt x="734" y="1831"/>
                      <a:pt x="995" y="2137"/>
                    </a:cubicBezTo>
                    <a:cubicBezTo>
                      <a:pt x="1091" y="2248"/>
                      <a:pt x="1196" y="2364"/>
                      <a:pt x="1332" y="2399"/>
                    </a:cubicBezTo>
                    <a:cubicBezTo>
                      <a:pt x="1365" y="2407"/>
                      <a:pt x="1399" y="2411"/>
                      <a:pt x="1433" y="2411"/>
                    </a:cubicBezTo>
                    <a:cubicBezTo>
                      <a:pt x="1502" y="2411"/>
                      <a:pt x="1571" y="2397"/>
                      <a:pt x="1638" y="2384"/>
                    </a:cubicBezTo>
                    <a:cubicBezTo>
                      <a:pt x="2051" y="2308"/>
                      <a:pt x="2462" y="2227"/>
                      <a:pt x="2875" y="2148"/>
                    </a:cubicBezTo>
                    <a:cubicBezTo>
                      <a:pt x="3025" y="2122"/>
                      <a:pt x="3176" y="2092"/>
                      <a:pt x="3306" y="2016"/>
                    </a:cubicBezTo>
                    <a:cubicBezTo>
                      <a:pt x="3432" y="1946"/>
                      <a:pt x="3543" y="1816"/>
                      <a:pt x="3553" y="1665"/>
                    </a:cubicBezTo>
                    <a:cubicBezTo>
                      <a:pt x="3553" y="1589"/>
                      <a:pt x="3533" y="1515"/>
                      <a:pt x="3508" y="1443"/>
                    </a:cubicBezTo>
                    <a:cubicBezTo>
                      <a:pt x="3322" y="896"/>
                      <a:pt x="2914" y="424"/>
                      <a:pt x="2397" y="162"/>
                    </a:cubicBezTo>
                    <a:cubicBezTo>
                      <a:pt x="2216" y="77"/>
                      <a:pt x="2025" y="7"/>
                      <a:pt x="1829" y="2"/>
                    </a:cubicBezTo>
                    <a:cubicBezTo>
                      <a:pt x="1810" y="1"/>
                      <a:pt x="1792" y="0"/>
                      <a:pt x="17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1" name="Google Shape;2291;p31"/>
              <p:cNvSpPr/>
              <p:nvPr/>
            </p:nvSpPr>
            <p:spPr>
              <a:xfrm>
                <a:off x="5038800" y="2239875"/>
                <a:ext cx="15870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6348" h="5971" extrusionOk="0">
                    <a:moveTo>
                      <a:pt x="3605" y="1"/>
                    </a:moveTo>
                    <a:cubicBezTo>
                      <a:pt x="3510" y="1"/>
                      <a:pt x="3412" y="8"/>
                      <a:pt x="3313" y="24"/>
                    </a:cubicBezTo>
                    <a:cubicBezTo>
                      <a:pt x="1437" y="331"/>
                      <a:pt x="0" y="2523"/>
                      <a:pt x="0" y="3286"/>
                    </a:cubicBezTo>
                    <a:cubicBezTo>
                      <a:pt x="5" y="3905"/>
                      <a:pt x="337" y="4954"/>
                      <a:pt x="1497" y="5372"/>
                    </a:cubicBezTo>
                    <a:cubicBezTo>
                      <a:pt x="2654" y="5784"/>
                      <a:pt x="2745" y="5940"/>
                      <a:pt x="3538" y="5970"/>
                    </a:cubicBezTo>
                    <a:cubicBezTo>
                      <a:pt x="3538" y="5970"/>
                      <a:pt x="4529" y="3704"/>
                      <a:pt x="6348" y="2462"/>
                    </a:cubicBezTo>
                    <a:cubicBezTo>
                      <a:pt x="6348" y="2462"/>
                      <a:pt x="5311" y="1"/>
                      <a:pt x="36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2" name="Google Shape;2292;p31"/>
              <p:cNvSpPr/>
              <p:nvPr/>
            </p:nvSpPr>
            <p:spPr>
              <a:xfrm>
                <a:off x="5083150" y="2304300"/>
                <a:ext cx="89000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2410" extrusionOk="0">
                    <a:moveTo>
                      <a:pt x="1766" y="1"/>
                    </a:moveTo>
                    <a:cubicBezTo>
                      <a:pt x="1754" y="1"/>
                      <a:pt x="1742" y="1"/>
                      <a:pt x="1729" y="1"/>
                    </a:cubicBezTo>
                    <a:cubicBezTo>
                      <a:pt x="1533" y="11"/>
                      <a:pt x="1337" y="76"/>
                      <a:pt x="1161" y="166"/>
                    </a:cubicBezTo>
                    <a:cubicBezTo>
                      <a:pt x="644" y="428"/>
                      <a:pt x="236" y="895"/>
                      <a:pt x="45" y="1449"/>
                    </a:cubicBezTo>
                    <a:cubicBezTo>
                      <a:pt x="20" y="1519"/>
                      <a:pt x="1" y="1589"/>
                      <a:pt x="6" y="1665"/>
                    </a:cubicBezTo>
                    <a:cubicBezTo>
                      <a:pt x="15" y="1815"/>
                      <a:pt x="121" y="1946"/>
                      <a:pt x="252" y="2022"/>
                    </a:cubicBezTo>
                    <a:cubicBezTo>
                      <a:pt x="382" y="2096"/>
                      <a:pt x="533" y="2122"/>
                      <a:pt x="679" y="2152"/>
                    </a:cubicBezTo>
                    <a:cubicBezTo>
                      <a:pt x="1096" y="2233"/>
                      <a:pt x="1509" y="2308"/>
                      <a:pt x="1920" y="2388"/>
                    </a:cubicBezTo>
                    <a:cubicBezTo>
                      <a:pt x="1987" y="2398"/>
                      <a:pt x="2055" y="2410"/>
                      <a:pt x="2121" y="2410"/>
                    </a:cubicBezTo>
                    <a:cubicBezTo>
                      <a:pt x="2155" y="2410"/>
                      <a:pt x="2189" y="2407"/>
                      <a:pt x="2222" y="2398"/>
                    </a:cubicBezTo>
                    <a:cubicBezTo>
                      <a:pt x="2363" y="2363"/>
                      <a:pt x="2468" y="2247"/>
                      <a:pt x="2558" y="2136"/>
                    </a:cubicBezTo>
                    <a:cubicBezTo>
                      <a:pt x="2825" y="1835"/>
                      <a:pt x="3086" y="1528"/>
                      <a:pt x="3353" y="1222"/>
                    </a:cubicBezTo>
                    <a:cubicBezTo>
                      <a:pt x="3441" y="1114"/>
                      <a:pt x="3539" y="973"/>
                      <a:pt x="3492" y="844"/>
                    </a:cubicBezTo>
                    <a:lnTo>
                      <a:pt x="3492" y="844"/>
                    </a:lnTo>
                    <a:lnTo>
                      <a:pt x="3559" y="1016"/>
                    </a:lnTo>
                    <a:cubicBezTo>
                      <a:pt x="3529" y="719"/>
                      <a:pt x="3247" y="514"/>
                      <a:pt x="2975" y="377"/>
                    </a:cubicBezTo>
                    <a:cubicBezTo>
                      <a:pt x="2750" y="262"/>
                      <a:pt x="2518" y="166"/>
                      <a:pt x="2277" y="92"/>
                    </a:cubicBezTo>
                    <a:cubicBezTo>
                      <a:pt x="2108" y="40"/>
                      <a:pt x="1939" y="1"/>
                      <a:pt x="17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3" name="Google Shape;2293;p31"/>
              <p:cNvSpPr/>
              <p:nvPr/>
            </p:nvSpPr>
            <p:spPr>
              <a:xfrm>
                <a:off x="5101250" y="2227750"/>
                <a:ext cx="573600" cy="514475"/>
              </a:xfrm>
              <a:custGeom>
                <a:avLst/>
                <a:gdLst/>
                <a:ahLst/>
                <a:cxnLst/>
                <a:rect l="l" t="t" r="r" b="b"/>
                <a:pathLst>
                  <a:path w="22944" h="20579" extrusionOk="0">
                    <a:moveTo>
                      <a:pt x="11601" y="0"/>
                    </a:moveTo>
                    <a:cubicBezTo>
                      <a:pt x="11547" y="0"/>
                      <a:pt x="11493" y="1"/>
                      <a:pt x="11440" y="2"/>
                    </a:cubicBezTo>
                    <a:cubicBezTo>
                      <a:pt x="5574" y="92"/>
                      <a:pt x="1" y="4439"/>
                      <a:pt x="1" y="10306"/>
                    </a:cubicBezTo>
                    <a:cubicBezTo>
                      <a:pt x="1" y="16175"/>
                      <a:pt x="2081" y="20578"/>
                      <a:pt x="11440" y="20578"/>
                    </a:cubicBezTo>
                    <a:cubicBezTo>
                      <a:pt x="19904" y="20578"/>
                      <a:pt x="22944" y="15910"/>
                      <a:pt x="22884" y="10039"/>
                    </a:cubicBezTo>
                    <a:cubicBezTo>
                      <a:pt x="22819" y="4217"/>
                      <a:pt x="16956" y="0"/>
                      <a:pt x="116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4" name="Google Shape;2294;p31"/>
              <p:cNvSpPr/>
              <p:nvPr/>
            </p:nvSpPr>
            <p:spPr>
              <a:xfrm>
                <a:off x="5252275" y="2219050"/>
                <a:ext cx="246050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9842" h="2577" extrusionOk="0">
                    <a:moveTo>
                      <a:pt x="5414" y="0"/>
                    </a:moveTo>
                    <a:cubicBezTo>
                      <a:pt x="3886" y="0"/>
                      <a:pt x="2039" y="337"/>
                      <a:pt x="1" y="1391"/>
                    </a:cubicBezTo>
                    <a:cubicBezTo>
                      <a:pt x="1" y="1391"/>
                      <a:pt x="492" y="1171"/>
                      <a:pt x="1336" y="1171"/>
                    </a:cubicBezTo>
                    <a:cubicBezTo>
                      <a:pt x="2271" y="1171"/>
                      <a:pt x="3639" y="1440"/>
                      <a:pt x="5253" y="2576"/>
                    </a:cubicBezTo>
                    <a:cubicBezTo>
                      <a:pt x="5253" y="2576"/>
                      <a:pt x="7255" y="921"/>
                      <a:pt x="9018" y="921"/>
                    </a:cubicBezTo>
                    <a:cubicBezTo>
                      <a:pt x="9302" y="921"/>
                      <a:pt x="9579" y="964"/>
                      <a:pt x="9841" y="1064"/>
                    </a:cubicBezTo>
                    <a:cubicBezTo>
                      <a:pt x="9841" y="1064"/>
                      <a:pt x="8130" y="0"/>
                      <a:pt x="54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5" name="Google Shape;2295;p31"/>
              <p:cNvSpPr/>
              <p:nvPr/>
            </p:nvSpPr>
            <p:spPr>
              <a:xfrm>
                <a:off x="5344775" y="2485500"/>
                <a:ext cx="7050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3811" extrusionOk="0">
                    <a:moveTo>
                      <a:pt x="1276" y="0"/>
                    </a:moveTo>
                    <a:cubicBezTo>
                      <a:pt x="940" y="483"/>
                      <a:pt x="718" y="1035"/>
                      <a:pt x="502" y="1583"/>
                    </a:cubicBezTo>
                    <a:cubicBezTo>
                      <a:pt x="251" y="2207"/>
                      <a:pt x="0" y="2850"/>
                      <a:pt x="30" y="3519"/>
                    </a:cubicBezTo>
                    <a:cubicBezTo>
                      <a:pt x="30" y="3587"/>
                      <a:pt x="59" y="3685"/>
                      <a:pt x="130" y="3685"/>
                    </a:cubicBezTo>
                    <a:cubicBezTo>
                      <a:pt x="132" y="3685"/>
                      <a:pt x="134" y="3684"/>
                      <a:pt x="135" y="3684"/>
                    </a:cubicBezTo>
                    <a:lnTo>
                      <a:pt x="91" y="3594"/>
                    </a:lnTo>
                    <a:lnTo>
                      <a:pt x="91" y="3594"/>
                    </a:lnTo>
                    <a:cubicBezTo>
                      <a:pt x="632" y="3701"/>
                      <a:pt x="1191" y="3810"/>
                      <a:pt x="1743" y="3810"/>
                    </a:cubicBezTo>
                    <a:cubicBezTo>
                      <a:pt x="2045" y="3810"/>
                      <a:pt x="2345" y="3778"/>
                      <a:pt x="2638" y="3694"/>
                    </a:cubicBezTo>
                    <a:cubicBezTo>
                      <a:pt x="2694" y="3680"/>
                      <a:pt x="2749" y="3659"/>
                      <a:pt x="2784" y="3614"/>
                    </a:cubicBezTo>
                    <a:cubicBezTo>
                      <a:pt x="2819" y="3564"/>
                      <a:pt x="2814" y="3499"/>
                      <a:pt x="2810" y="3438"/>
                    </a:cubicBezTo>
                    <a:cubicBezTo>
                      <a:pt x="2699" y="2332"/>
                      <a:pt x="2161" y="1327"/>
                      <a:pt x="1634" y="347"/>
                    </a:cubicBezTo>
                    <a:cubicBezTo>
                      <a:pt x="1553" y="196"/>
                      <a:pt x="1448" y="26"/>
                      <a:pt x="12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2296" name="Google Shape;2296;p31"/>
            <p:cNvGrpSpPr/>
            <p:nvPr/>
          </p:nvGrpSpPr>
          <p:grpSpPr>
            <a:xfrm>
              <a:off x="4202850" y="2106100"/>
              <a:ext cx="410800" cy="205500"/>
              <a:chOff x="1192025" y="2648925"/>
              <a:chExt cx="410800" cy="205500"/>
            </a:xfrm>
          </p:grpSpPr>
          <p:sp>
            <p:nvSpPr>
              <p:cNvPr id="2297" name="Google Shape;2297;p31"/>
              <p:cNvSpPr/>
              <p:nvPr/>
            </p:nvSpPr>
            <p:spPr>
              <a:xfrm>
                <a:off x="1398475" y="2806400"/>
                <a:ext cx="3610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921" extrusionOk="0">
                    <a:moveTo>
                      <a:pt x="282" y="1"/>
                    </a:moveTo>
                    <a:cubicBezTo>
                      <a:pt x="196" y="1"/>
                      <a:pt x="139" y="6"/>
                      <a:pt x="132" y="6"/>
                    </a:cubicBezTo>
                    <a:cubicBezTo>
                      <a:pt x="56" y="16"/>
                      <a:pt x="1" y="76"/>
                      <a:pt x="12" y="146"/>
                    </a:cubicBezTo>
                    <a:cubicBezTo>
                      <a:pt x="16" y="207"/>
                      <a:pt x="75" y="254"/>
                      <a:pt x="143" y="254"/>
                    </a:cubicBezTo>
                    <a:cubicBezTo>
                      <a:pt x="150" y="254"/>
                      <a:pt x="156" y="253"/>
                      <a:pt x="162" y="252"/>
                    </a:cubicBezTo>
                    <a:cubicBezTo>
                      <a:pt x="164" y="252"/>
                      <a:pt x="209" y="248"/>
                      <a:pt x="278" y="248"/>
                    </a:cubicBezTo>
                    <a:cubicBezTo>
                      <a:pt x="438" y="248"/>
                      <a:pt x="729" y="270"/>
                      <a:pt x="921" y="418"/>
                    </a:cubicBezTo>
                    <a:cubicBezTo>
                      <a:pt x="1056" y="519"/>
                      <a:pt x="1121" y="659"/>
                      <a:pt x="1132" y="851"/>
                    </a:cubicBezTo>
                    <a:cubicBezTo>
                      <a:pt x="1162" y="1609"/>
                      <a:pt x="247" y="1670"/>
                      <a:pt x="207" y="1670"/>
                    </a:cubicBezTo>
                    <a:cubicBezTo>
                      <a:pt x="132" y="1675"/>
                      <a:pt x="66" y="1735"/>
                      <a:pt x="77" y="1800"/>
                    </a:cubicBezTo>
                    <a:cubicBezTo>
                      <a:pt x="82" y="1871"/>
                      <a:pt x="147" y="1921"/>
                      <a:pt x="223" y="1921"/>
                    </a:cubicBezTo>
                    <a:cubicBezTo>
                      <a:pt x="650" y="1901"/>
                      <a:pt x="1443" y="1644"/>
                      <a:pt x="1413" y="840"/>
                    </a:cubicBezTo>
                    <a:cubicBezTo>
                      <a:pt x="1404" y="579"/>
                      <a:pt x="1298" y="373"/>
                      <a:pt x="1107" y="227"/>
                    </a:cubicBezTo>
                    <a:cubicBezTo>
                      <a:pt x="843" y="30"/>
                      <a:pt x="483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8" name="Google Shape;2298;p31"/>
              <p:cNvSpPr/>
              <p:nvPr/>
            </p:nvSpPr>
            <p:spPr>
              <a:xfrm>
                <a:off x="1396225" y="2764550"/>
                <a:ext cx="35575" cy="4817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927" extrusionOk="0">
                    <a:moveTo>
                      <a:pt x="187" y="0"/>
                    </a:moveTo>
                    <a:cubicBezTo>
                      <a:pt x="172" y="0"/>
                      <a:pt x="156" y="1"/>
                      <a:pt x="141" y="1"/>
                    </a:cubicBezTo>
                    <a:cubicBezTo>
                      <a:pt x="65" y="1"/>
                      <a:pt x="0" y="62"/>
                      <a:pt x="5" y="127"/>
                    </a:cubicBezTo>
                    <a:cubicBezTo>
                      <a:pt x="5" y="195"/>
                      <a:pt x="66" y="248"/>
                      <a:pt x="137" y="248"/>
                    </a:cubicBezTo>
                    <a:cubicBezTo>
                      <a:pt x="140" y="248"/>
                      <a:pt x="143" y="247"/>
                      <a:pt x="146" y="247"/>
                    </a:cubicBezTo>
                    <a:cubicBezTo>
                      <a:pt x="148" y="247"/>
                      <a:pt x="152" y="247"/>
                      <a:pt x="158" y="247"/>
                    </a:cubicBezTo>
                    <a:cubicBezTo>
                      <a:pt x="272" y="247"/>
                      <a:pt x="1103" y="265"/>
                      <a:pt x="1132" y="992"/>
                    </a:cubicBezTo>
                    <a:cubicBezTo>
                      <a:pt x="1141" y="1177"/>
                      <a:pt x="1086" y="1318"/>
                      <a:pt x="965" y="1434"/>
                    </a:cubicBezTo>
                    <a:cubicBezTo>
                      <a:pt x="710" y="1669"/>
                      <a:pt x="242" y="1680"/>
                      <a:pt x="237" y="1680"/>
                    </a:cubicBezTo>
                    <a:cubicBezTo>
                      <a:pt x="162" y="1680"/>
                      <a:pt x="96" y="1736"/>
                      <a:pt x="96" y="1806"/>
                    </a:cubicBezTo>
                    <a:cubicBezTo>
                      <a:pt x="102" y="1876"/>
                      <a:pt x="162" y="1926"/>
                      <a:pt x="237" y="1926"/>
                    </a:cubicBezTo>
                    <a:cubicBezTo>
                      <a:pt x="262" y="1926"/>
                      <a:pt x="825" y="1917"/>
                      <a:pt x="1167" y="1604"/>
                    </a:cubicBezTo>
                    <a:cubicBezTo>
                      <a:pt x="1343" y="1444"/>
                      <a:pt x="1422" y="1233"/>
                      <a:pt x="1413" y="982"/>
                    </a:cubicBezTo>
                    <a:cubicBezTo>
                      <a:pt x="1384" y="201"/>
                      <a:pt x="624" y="0"/>
                      <a:pt x="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9" name="Google Shape;2299;p31"/>
              <p:cNvSpPr/>
              <p:nvPr/>
            </p:nvSpPr>
            <p:spPr>
              <a:xfrm>
                <a:off x="1347325" y="2716738"/>
                <a:ext cx="102075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4083" h="2048" extrusionOk="0">
                    <a:moveTo>
                      <a:pt x="2144" y="1"/>
                    </a:moveTo>
                    <a:cubicBezTo>
                      <a:pt x="1309" y="1"/>
                      <a:pt x="705" y="338"/>
                      <a:pt x="705" y="338"/>
                    </a:cubicBezTo>
                    <a:cubicBezTo>
                      <a:pt x="1" y="711"/>
                      <a:pt x="705" y="1228"/>
                      <a:pt x="705" y="1228"/>
                    </a:cubicBezTo>
                    <a:cubicBezTo>
                      <a:pt x="705" y="1228"/>
                      <a:pt x="1986" y="2047"/>
                      <a:pt x="2077" y="2047"/>
                    </a:cubicBezTo>
                    <a:lnTo>
                      <a:pt x="3494" y="1103"/>
                    </a:lnTo>
                    <a:cubicBezTo>
                      <a:pt x="4083" y="735"/>
                      <a:pt x="3615" y="384"/>
                      <a:pt x="3524" y="338"/>
                    </a:cubicBezTo>
                    <a:cubicBezTo>
                      <a:pt x="3037" y="85"/>
                      <a:pt x="2561" y="1"/>
                      <a:pt x="21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00" name="Google Shape;2300;p31"/>
              <p:cNvSpPr/>
              <p:nvPr/>
            </p:nvSpPr>
            <p:spPr>
              <a:xfrm>
                <a:off x="1537075" y="2648925"/>
                <a:ext cx="65750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2420" extrusionOk="0">
                    <a:moveTo>
                      <a:pt x="1305" y="0"/>
                    </a:moveTo>
                    <a:cubicBezTo>
                      <a:pt x="1274" y="0"/>
                      <a:pt x="1253" y="2"/>
                      <a:pt x="1247" y="3"/>
                    </a:cubicBezTo>
                    <a:cubicBezTo>
                      <a:pt x="945" y="12"/>
                      <a:pt x="685" y="138"/>
                      <a:pt x="488" y="364"/>
                    </a:cubicBezTo>
                    <a:cubicBezTo>
                      <a:pt x="1" y="917"/>
                      <a:pt x="82" y="1928"/>
                      <a:pt x="91" y="2042"/>
                    </a:cubicBezTo>
                    <a:cubicBezTo>
                      <a:pt x="112" y="2260"/>
                      <a:pt x="293" y="2420"/>
                      <a:pt x="504" y="2420"/>
                    </a:cubicBezTo>
                    <a:cubicBezTo>
                      <a:pt x="518" y="2420"/>
                      <a:pt x="534" y="2420"/>
                      <a:pt x="544" y="2415"/>
                    </a:cubicBezTo>
                    <a:cubicBezTo>
                      <a:pt x="775" y="2395"/>
                      <a:pt x="940" y="2193"/>
                      <a:pt x="921" y="1963"/>
                    </a:cubicBezTo>
                    <a:cubicBezTo>
                      <a:pt x="896" y="1731"/>
                      <a:pt x="915" y="1138"/>
                      <a:pt x="1112" y="912"/>
                    </a:cubicBezTo>
                    <a:cubicBezTo>
                      <a:pt x="1156" y="857"/>
                      <a:pt x="1207" y="836"/>
                      <a:pt x="1302" y="831"/>
                    </a:cubicBezTo>
                    <a:cubicBezTo>
                      <a:pt x="1302" y="831"/>
                      <a:pt x="1458" y="831"/>
                      <a:pt x="1579" y="942"/>
                    </a:cubicBezTo>
                    <a:cubicBezTo>
                      <a:pt x="1720" y="1083"/>
                      <a:pt x="1780" y="1379"/>
                      <a:pt x="1755" y="1766"/>
                    </a:cubicBezTo>
                    <a:cubicBezTo>
                      <a:pt x="1735" y="1998"/>
                      <a:pt x="1905" y="2199"/>
                      <a:pt x="2137" y="2214"/>
                    </a:cubicBezTo>
                    <a:cubicBezTo>
                      <a:pt x="2147" y="2214"/>
                      <a:pt x="2156" y="2215"/>
                      <a:pt x="2166" y="2215"/>
                    </a:cubicBezTo>
                    <a:cubicBezTo>
                      <a:pt x="2379" y="2215"/>
                      <a:pt x="2565" y="2048"/>
                      <a:pt x="2580" y="1831"/>
                    </a:cubicBezTo>
                    <a:cubicBezTo>
                      <a:pt x="2629" y="1174"/>
                      <a:pt x="2489" y="676"/>
                      <a:pt x="2158" y="354"/>
                    </a:cubicBezTo>
                    <a:cubicBezTo>
                      <a:pt x="1839" y="36"/>
                      <a:pt x="1452" y="0"/>
                      <a:pt x="13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01" name="Google Shape;2301;p31"/>
              <p:cNvSpPr/>
              <p:nvPr/>
            </p:nvSpPr>
            <p:spPr>
              <a:xfrm>
                <a:off x="1192025" y="2648925"/>
                <a:ext cx="65625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2420" extrusionOk="0">
                    <a:moveTo>
                      <a:pt x="1337" y="0"/>
                    </a:moveTo>
                    <a:cubicBezTo>
                      <a:pt x="1179" y="0"/>
                      <a:pt x="791" y="36"/>
                      <a:pt x="469" y="354"/>
                    </a:cubicBezTo>
                    <a:cubicBezTo>
                      <a:pt x="142" y="676"/>
                      <a:pt x="1" y="1174"/>
                      <a:pt x="46" y="1831"/>
                    </a:cubicBezTo>
                    <a:cubicBezTo>
                      <a:pt x="66" y="2048"/>
                      <a:pt x="250" y="2215"/>
                      <a:pt x="465" y="2215"/>
                    </a:cubicBezTo>
                    <a:cubicBezTo>
                      <a:pt x="475" y="2215"/>
                      <a:pt x="484" y="2214"/>
                      <a:pt x="494" y="2214"/>
                    </a:cubicBezTo>
                    <a:cubicBezTo>
                      <a:pt x="720" y="2199"/>
                      <a:pt x="896" y="1998"/>
                      <a:pt x="875" y="1766"/>
                    </a:cubicBezTo>
                    <a:cubicBezTo>
                      <a:pt x="851" y="1385"/>
                      <a:pt x="911" y="1093"/>
                      <a:pt x="1046" y="952"/>
                    </a:cubicBezTo>
                    <a:cubicBezTo>
                      <a:pt x="1158" y="835"/>
                      <a:pt x="1310" y="831"/>
                      <a:pt x="1343" y="831"/>
                    </a:cubicBezTo>
                    <a:cubicBezTo>
                      <a:pt x="1345" y="831"/>
                      <a:pt x="1347" y="831"/>
                      <a:pt x="1348" y="831"/>
                    </a:cubicBezTo>
                    <a:cubicBezTo>
                      <a:pt x="1424" y="836"/>
                      <a:pt x="1469" y="857"/>
                      <a:pt x="1519" y="912"/>
                    </a:cubicBezTo>
                    <a:cubicBezTo>
                      <a:pt x="1715" y="1133"/>
                      <a:pt x="1735" y="1717"/>
                      <a:pt x="1710" y="1968"/>
                    </a:cubicBezTo>
                    <a:cubicBezTo>
                      <a:pt x="1689" y="2193"/>
                      <a:pt x="1856" y="2395"/>
                      <a:pt x="2087" y="2415"/>
                    </a:cubicBezTo>
                    <a:cubicBezTo>
                      <a:pt x="2097" y="2420"/>
                      <a:pt x="2112" y="2420"/>
                      <a:pt x="2127" y="2420"/>
                    </a:cubicBezTo>
                    <a:cubicBezTo>
                      <a:pt x="2338" y="2420"/>
                      <a:pt x="2519" y="2260"/>
                      <a:pt x="2540" y="2042"/>
                    </a:cubicBezTo>
                    <a:cubicBezTo>
                      <a:pt x="2549" y="1928"/>
                      <a:pt x="2624" y="917"/>
                      <a:pt x="2142" y="364"/>
                    </a:cubicBezTo>
                    <a:cubicBezTo>
                      <a:pt x="1946" y="138"/>
                      <a:pt x="1685" y="12"/>
                      <a:pt x="1404" y="3"/>
                    </a:cubicBezTo>
                    <a:cubicBezTo>
                      <a:pt x="1394" y="2"/>
                      <a:pt x="1370" y="0"/>
                      <a:pt x="13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02" name="Google Shape;2302;p31"/>
              <p:cNvSpPr/>
              <p:nvPr/>
            </p:nvSpPr>
            <p:spPr>
              <a:xfrm>
                <a:off x="1444750" y="2764325"/>
                <a:ext cx="5957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926" extrusionOk="0">
                    <a:moveTo>
                      <a:pt x="1176" y="1"/>
                    </a:moveTo>
                    <a:cubicBezTo>
                      <a:pt x="784" y="1"/>
                      <a:pt x="648" y="588"/>
                      <a:pt x="648" y="588"/>
                    </a:cubicBezTo>
                    <a:cubicBezTo>
                      <a:pt x="453" y="1021"/>
                      <a:pt x="0" y="1432"/>
                      <a:pt x="0" y="1432"/>
                    </a:cubicBezTo>
                    <a:lnTo>
                      <a:pt x="1623" y="1926"/>
                    </a:lnTo>
                    <a:cubicBezTo>
                      <a:pt x="2383" y="1926"/>
                      <a:pt x="2322" y="1312"/>
                      <a:pt x="2322" y="1312"/>
                    </a:cubicBezTo>
                    <a:cubicBezTo>
                      <a:pt x="2322" y="961"/>
                      <a:pt x="1859" y="859"/>
                      <a:pt x="1859" y="859"/>
                    </a:cubicBezTo>
                    <a:lnTo>
                      <a:pt x="1859" y="553"/>
                    </a:lnTo>
                    <a:cubicBezTo>
                      <a:pt x="1840" y="126"/>
                      <a:pt x="1437" y="1"/>
                      <a:pt x="11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6264D61-AC26-415D-B76A-E43AE7F5AE33}"/>
              </a:ext>
            </a:extLst>
          </p:cNvPr>
          <p:cNvGrpSpPr/>
          <p:nvPr/>
        </p:nvGrpSpPr>
        <p:grpSpPr>
          <a:xfrm>
            <a:off x="318408" y="194990"/>
            <a:ext cx="11525021" cy="729710"/>
            <a:chOff x="294783" y="915918"/>
            <a:chExt cx="11553604" cy="7315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2693A03E-FD28-46B7-B4CD-33BC7730BA7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10" name="Google Shape;418;p36">
                <a:extLst>
                  <a:ext uri="{FF2B5EF4-FFF2-40B4-BE49-F238E27FC236}">
                    <a16:creationId xmlns:a16="http://schemas.microsoft.com/office/drawing/2014/main" xmlns="" id="{4BBFC80A-7FB0-413A-A381-351095513C96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1" name="Google Shape;423;p36">
                <a:extLst>
                  <a:ext uri="{FF2B5EF4-FFF2-40B4-BE49-F238E27FC236}">
                    <a16:creationId xmlns:a16="http://schemas.microsoft.com/office/drawing/2014/main" xmlns="" id="{B635DC87-9205-4204-9BAD-4CCFD161E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8C76774-F026-4F5B-ABB2-1537E1362715}"/>
                </a:ext>
              </a:extLst>
            </p:cNvPr>
            <p:cNvSpPr txBox="1"/>
            <p:nvPr/>
          </p:nvSpPr>
          <p:spPr>
            <a:xfrm>
              <a:off x="1047742" y="998494"/>
              <a:ext cx="10800645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Có những con vật nào đến thăm bờ tre?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0C0788D-46CD-410C-8D28-D4DD6F710C7C}"/>
              </a:ext>
            </a:extLst>
          </p:cNvPr>
          <p:cNvSpPr txBox="1"/>
          <p:nvPr/>
        </p:nvSpPr>
        <p:spPr>
          <a:xfrm>
            <a:off x="1069504" y="5626531"/>
            <a:ext cx="10670640" cy="954107"/>
          </a:xfrm>
          <a:prstGeom prst="rect">
            <a:avLst/>
          </a:prstGeom>
          <a:solidFill>
            <a:srgbClr val="CEEBEA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con vật nào đến thăm bờ tre là:</a:t>
            </a:r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cò bạch, bồ nông, chim bói cá, chim cu, ếch</a:t>
            </a:r>
            <a:r>
              <a:rPr lang="en-US" sz="28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13CCA0F-FCF5-4E8F-A708-EFE2186D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58" y="924078"/>
            <a:ext cx="6915734" cy="454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7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536A8A1-E4CD-45CB-80D9-65C149C417CE}"/>
              </a:ext>
            </a:extLst>
          </p:cNvPr>
          <p:cNvGrpSpPr/>
          <p:nvPr/>
        </p:nvGrpSpPr>
        <p:grpSpPr>
          <a:xfrm>
            <a:off x="1082903" y="524774"/>
            <a:ext cx="11525021" cy="729710"/>
            <a:chOff x="294783" y="915918"/>
            <a:chExt cx="11553604" cy="7315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1B814C3-FBDE-4AE9-BD6F-3C20F10DBC2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xmlns="" id="{606E268F-9933-40F7-88E1-23878804EBD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xmlns="" id="{CF2BA5FF-4CF2-4856-8A9C-D2EF49BA2F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E1F93E1-ABA7-4B67-9C2D-C0CD53407DC6}"/>
                </a:ext>
              </a:extLst>
            </p:cNvPr>
            <p:cNvSpPr txBox="1"/>
            <p:nvPr/>
          </p:nvSpPr>
          <p:spPr>
            <a:xfrm>
              <a:off x="1047742" y="998494"/>
              <a:ext cx="10800645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Kết hợp từ ngữ ở cột A với từ ngữ ở cột B.</a:t>
              </a:r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2826F0F4-5B0B-431B-9FDC-39E4B9411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520116"/>
              </p:ext>
            </p:extLst>
          </p:nvPr>
        </p:nvGraphicFramePr>
        <p:xfrm>
          <a:off x="2190828" y="1658756"/>
          <a:ext cx="2619978" cy="3901500"/>
        </p:xfrm>
        <a:graphic>
          <a:graphicData uri="http://schemas.openxmlformats.org/drawingml/2006/table">
            <a:tbl>
              <a:tblPr firstRow="1" bandRow="1">
                <a:tableStyleId>{17CF696E-B5ED-4320-AEE1-8833A9A7E3BA}</a:tableStyleId>
              </a:tblPr>
              <a:tblGrid>
                <a:gridCol w="2619978">
                  <a:extLst>
                    <a:ext uri="{9D8B030D-6E8A-4147-A177-3AD203B41FA5}">
                      <a16:colId xmlns:a16="http://schemas.microsoft.com/office/drawing/2014/main" xmlns="" val="1314372902"/>
                    </a:ext>
                  </a:extLst>
                </a:gridCol>
              </a:tblGrid>
              <a:tr h="65025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5167300"/>
                  </a:ext>
                </a:extLst>
              </a:tr>
              <a:tr h="650250"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      cò bạch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1077187"/>
                  </a:ext>
                </a:extLst>
              </a:tr>
              <a:tr h="650250"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      bói cá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4214897"/>
                  </a:ext>
                </a:extLst>
              </a:tr>
              <a:tr h="650250"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      chim cu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377990"/>
                  </a:ext>
                </a:extLst>
              </a:tr>
              <a:tr h="650250"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      ếch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8474643"/>
                  </a:ext>
                </a:extLst>
              </a:tr>
              <a:tr h="650250"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      bồ nông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066700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9763227C-2F6D-401C-9D81-5BF383179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410450"/>
              </p:ext>
            </p:extLst>
          </p:nvPr>
        </p:nvGraphicFramePr>
        <p:xfrm>
          <a:off x="7050138" y="1658756"/>
          <a:ext cx="3719461" cy="3901500"/>
        </p:xfrm>
        <a:graphic>
          <a:graphicData uri="http://schemas.openxmlformats.org/drawingml/2006/table">
            <a:tbl>
              <a:tblPr firstRow="1" bandRow="1">
                <a:tableStyleId>{17CF696E-B5ED-4320-AEE1-8833A9A7E3BA}</a:tableStyleId>
              </a:tblPr>
              <a:tblGrid>
                <a:gridCol w="3719461">
                  <a:extLst>
                    <a:ext uri="{9D8B030D-6E8A-4147-A177-3AD203B41FA5}">
                      <a16:colId xmlns:a16="http://schemas.microsoft.com/office/drawing/2014/main" xmlns="" val="1314372902"/>
                    </a:ext>
                  </a:extLst>
                </a:gridCol>
              </a:tblGrid>
              <a:tr h="6502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5167300"/>
                  </a:ext>
                </a:extLst>
              </a:tr>
              <a:tr h="650250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   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gật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gù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ca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hát 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1077187"/>
                  </a:ext>
                </a:extLst>
              </a:tr>
              <a:tr h="650250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      hạ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cánh reo mừng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4214897"/>
                  </a:ext>
                </a:extLst>
              </a:tr>
              <a:tr h="65025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đứng im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như tượng đá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377990"/>
                  </a:ext>
                </a:extLst>
              </a:tr>
              <a:tr h="650250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    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đỗ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xuống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bay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lên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8474643"/>
                  </a:ext>
                </a:extLst>
              </a:tr>
              <a:tr h="650250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      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ì </a:t>
                      </a:r>
                      <a:r>
                        <a:rPr lang="en-US" sz="280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ộp vang lừng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0667002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3479FDA-DA26-4DD4-9701-B0D9E05040CE}"/>
              </a:ext>
            </a:extLst>
          </p:cNvPr>
          <p:cNvCxnSpPr>
            <a:cxnSpLocks/>
          </p:cNvCxnSpPr>
          <p:nvPr/>
        </p:nvCxnSpPr>
        <p:spPr>
          <a:xfrm>
            <a:off x="4766336" y="2623279"/>
            <a:ext cx="2298793" cy="6633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9AA1714-889F-4520-85D0-9B35AAC8A43F}"/>
              </a:ext>
            </a:extLst>
          </p:cNvPr>
          <p:cNvCxnSpPr>
            <a:cxnSpLocks/>
          </p:cNvCxnSpPr>
          <p:nvPr/>
        </p:nvCxnSpPr>
        <p:spPr>
          <a:xfrm>
            <a:off x="4766336" y="3277850"/>
            <a:ext cx="2283803" cy="12341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CDD07C1-9375-44E0-A322-059B8C29ECDC}"/>
              </a:ext>
            </a:extLst>
          </p:cNvPr>
          <p:cNvCxnSpPr>
            <a:cxnSpLocks/>
          </p:cNvCxnSpPr>
          <p:nvPr/>
        </p:nvCxnSpPr>
        <p:spPr>
          <a:xfrm flipV="1">
            <a:off x="4792910" y="2623279"/>
            <a:ext cx="2257229" cy="13178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17DB082-B58F-4933-AF20-748255572B00}"/>
              </a:ext>
            </a:extLst>
          </p:cNvPr>
          <p:cNvCxnSpPr>
            <a:cxnSpLocks/>
          </p:cNvCxnSpPr>
          <p:nvPr/>
        </p:nvCxnSpPr>
        <p:spPr>
          <a:xfrm>
            <a:off x="4759254" y="4595732"/>
            <a:ext cx="2317459" cy="5910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85864F5-BEA7-45A7-AC31-66E2D00877FF}"/>
              </a:ext>
            </a:extLst>
          </p:cNvPr>
          <p:cNvCxnSpPr>
            <a:cxnSpLocks/>
          </p:cNvCxnSpPr>
          <p:nvPr/>
        </p:nvCxnSpPr>
        <p:spPr>
          <a:xfrm flipV="1">
            <a:off x="4747670" y="3894944"/>
            <a:ext cx="2302469" cy="13352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31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DABFDF2-293C-458F-A871-6D94451AD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604" y="859458"/>
            <a:ext cx="6915734" cy="45473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536A8A1-E4CD-45CB-80D9-65C149C417CE}"/>
              </a:ext>
            </a:extLst>
          </p:cNvPr>
          <p:cNvGrpSpPr/>
          <p:nvPr/>
        </p:nvGrpSpPr>
        <p:grpSpPr>
          <a:xfrm>
            <a:off x="174211" y="130755"/>
            <a:ext cx="13037828" cy="729710"/>
            <a:chOff x="294783" y="915918"/>
            <a:chExt cx="13070163" cy="7315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1B814C3-FBDE-4AE9-BD6F-3C20F10DBC2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xmlns="" id="{606E268F-9933-40F7-88E1-23878804EBD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xmlns="" id="{CF2BA5FF-4CF2-4856-8A9C-D2EF49BA2F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E1F93E1-ABA7-4B67-9C2D-C0CD53407DC6}"/>
                </a:ext>
              </a:extLst>
            </p:cNvPr>
            <p:cNvSpPr txBox="1"/>
            <p:nvPr/>
          </p:nvSpPr>
          <p:spPr>
            <a:xfrm>
              <a:off x="1047742" y="998494"/>
              <a:ext cx="12317204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 thơ nào thể hiện niềm vui của bờ tre khi đón khách?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739AC9E-624B-42EC-BD6E-41C9F68632DB}"/>
              </a:ext>
            </a:extLst>
          </p:cNvPr>
          <p:cNvCxnSpPr>
            <a:cxnSpLocks/>
          </p:cNvCxnSpPr>
          <p:nvPr/>
        </p:nvCxnSpPr>
        <p:spPr>
          <a:xfrm>
            <a:off x="3627619" y="2654623"/>
            <a:ext cx="18288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7E8A1AB-CDB0-45C3-A54B-7F54A9B71CF8}"/>
              </a:ext>
            </a:extLst>
          </p:cNvPr>
          <p:cNvSpPr txBox="1"/>
          <p:nvPr/>
        </p:nvSpPr>
        <p:spPr>
          <a:xfrm>
            <a:off x="1069504" y="5626531"/>
            <a:ext cx="10670640" cy="954107"/>
          </a:xfrm>
          <a:prstGeom prst="rect">
            <a:avLst/>
          </a:prstGeom>
          <a:solidFill>
            <a:srgbClr val="CEEBEA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thơ thể hiện niềm vui của bờ tre khi đón khách là:</a:t>
            </a:r>
            <a:r>
              <a:rPr lang="en-US" sz="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i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chợt tưng bừng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435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536A8A1-E4CD-45CB-80D9-65C149C417CE}"/>
              </a:ext>
            </a:extLst>
          </p:cNvPr>
          <p:cNvGrpSpPr/>
          <p:nvPr/>
        </p:nvGrpSpPr>
        <p:grpSpPr>
          <a:xfrm>
            <a:off x="318408" y="349410"/>
            <a:ext cx="11525021" cy="1282700"/>
            <a:chOff x="294783" y="915918"/>
            <a:chExt cx="11553604" cy="128588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1B814C3-FBDE-4AE9-BD6F-3C20F10DBC2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xmlns="" id="{606E268F-9933-40F7-88E1-23878804EBD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xmlns="" id="{CF2BA5FF-4CF2-4856-8A9C-D2EF49BA2F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4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E1F93E1-ABA7-4B67-9C2D-C0CD53407DC6}"/>
                </a:ext>
              </a:extLst>
            </p:cNvPr>
            <p:cNvSpPr txBox="1"/>
            <p:nvPr/>
          </p:nvSpPr>
          <p:spPr>
            <a:xfrm>
              <a:off x="1047742" y="998494"/>
              <a:ext cx="10800645" cy="1203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 tiếng cùng vần ở cuối các dòng thơ trong đoạn thơ thứ nhất.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35D2EB7-86A8-4504-B9AD-FFDB21A3B274}"/>
              </a:ext>
            </a:extLst>
          </p:cNvPr>
          <p:cNvSpPr txBox="1"/>
          <p:nvPr/>
        </p:nvSpPr>
        <p:spPr>
          <a:xfrm>
            <a:off x="4085665" y="2075974"/>
            <a:ext cx="474160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 tre quanh hồ</a:t>
            </a:r>
          </a:p>
          <a:p>
            <a:pPr algn="just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ngày đón khách</a:t>
            </a:r>
          </a:p>
          <a:p>
            <a:pPr algn="just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đàn cò bạch</a:t>
            </a:r>
          </a:p>
          <a:p>
            <a:pPr algn="just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 cánh reo mừng</a:t>
            </a:r>
          </a:p>
          <a:p>
            <a:pPr algn="just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chợt tưng bừng</a:t>
            </a:r>
          </a:p>
          <a:p>
            <a:pPr algn="just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 đầy hoa trắng.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01FFA20-CF20-4C7C-A7C0-6C5EC010DF7F}"/>
              </a:ext>
            </a:extLst>
          </p:cNvPr>
          <p:cNvSpPr txBox="1"/>
          <p:nvPr/>
        </p:nvSpPr>
        <p:spPr>
          <a:xfrm>
            <a:off x="4085665" y="2075974"/>
            <a:ext cx="474160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 tre quanh hồ</a:t>
            </a:r>
          </a:p>
          <a:p>
            <a:pPr algn="just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ngày đón </a:t>
            </a:r>
            <a:r>
              <a:rPr lang="en-US" sz="32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</a:p>
          <a:p>
            <a:pPr algn="just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đàn cò </a:t>
            </a:r>
            <a:r>
              <a:rPr lang="en-US" sz="32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bạch</a:t>
            </a:r>
          </a:p>
          <a:p>
            <a:pPr algn="just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 cánh reo </a:t>
            </a:r>
            <a:r>
              <a:rPr lang="en-US" sz="320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</a:p>
          <a:p>
            <a:pPr algn="just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chợt tưng </a:t>
            </a:r>
            <a:r>
              <a:rPr lang="en-US" sz="320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</a:p>
          <a:p>
            <a:pPr algn="just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 đầy hoa trắng.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38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9E5FD5E-2B32-44DD-940C-EBB9A9F9B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666" y="945176"/>
            <a:ext cx="9024506" cy="59339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194205-1802-42C9-8C1B-426660677B39}"/>
              </a:ext>
            </a:extLst>
          </p:cNvPr>
          <p:cNvSpPr txBox="1"/>
          <p:nvPr/>
        </p:nvSpPr>
        <p:spPr>
          <a:xfrm>
            <a:off x="2072811" y="298845"/>
            <a:ext cx="1077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* Học thuộc lòng 2 khổ thơ em thích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8BE8902-F5D1-413C-A257-208482DEEC32}"/>
              </a:ext>
            </a:extLst>
          </p:cNvPr>
          <p:cNvSpPr/>
          <p:nvPr/>
        </p:nvSpPr>
        <p:spPr>
          <a:xfrm>
            <a:off x="2627446" y="1375347"/>
            <a:ext cx="3267856" cy="54826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1C3D335-47CC-4608-A7C5-CB60751E0E9D}"/>
              </a:ext>
            </a:extLst>
          </p:cNvPr>
          <p:cNvSpPr/>
          <p:nvPr/>
        </p:nvSpPr>
        <p:spPr>
          <a:xfrm>
            <a:off x="7132964" y="1117845"/>
            <a:ext cx="3267856" cy="47949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2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405393-1CC8-4F97-896A-54C7A849B4E3}"/>
              </a:ext>
            </a:extLst>
          </p:cNvPr>
          <p:cNvGrpSpPr/>
          <p:nvPr/>
        </p:nvGrpSpPr>
        <p:grpSpPr>
          <a:xfrm>
            <a:off x="1112538" y="160880"/>
            <a:ext cx="10115783" cy="1265694"/>
            <a:chOff x="292250" y="915918"/>
            <a:chExt cx="10140870" cy="126883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95847717-79EC-4852-B18E-38B63DCB1879}"/>
                </a:ext>
              </a:extLst>
            </p:cNvPr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xmlns="" id="{A6ACC0D4-DD4D-4C11-B899-9B06549F732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1397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xmlns="" id="{72B0F313-DCD2-49F7-B1BF-07A25AC9A1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2982427-0955-4ACA-9120-B42B1FAD046E}"/>
                </a:ext>
              </a:extLst>
            </p:cNvPr>
            <p:cNvSpPr txBox="1"/>
            <p:nvPr/>
          </p:nvSpPr>
          <p:spPr>
            <a:xfrm>
              <a:off x="995274" y="984274"/>
              <a:ext cx="9437846" cy="1200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9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 từ ngữ trong bài cho biết cuộc gặp gỡ giữa các con vật diễn ra rất vui.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F7EF9E-F43C-4EC3-8076-DABFD28B04B6}"/>
              </a:ext>
            </a:extLst>
          </p:cNvPr>
          <p:cNvGrpSpPr/>
          <p:nvPr/>
        </p:nvGrpSpPr>
        <p:grpSpPr>
          <a:xfrm>
            <a:off x="91133" y="138969"/>
            <a:ext cx="1021405" cy="924806"/>
            <a:chOff x="382486" y="1419041"/>
            <a:chExt cx="1023938" cy="9271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3B89C5D-4D8D-4A21-9B99-832978504E69}"/>
                </a:ext>
              </a:extLst>
            </p:cNvPr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97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D2DAC7DE-96D1-4474-BCDD-E9567A8E3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8C97E37-2722-4F01-9A7F-732079B91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627" y="1494761"/>
            <a:ext cx="7566141" cy="497499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B45A250-367A-4412-B3A9-824BCE9EA60F}"/>
              </a:ext>
            </a:extLst>
          </p:cNvPr>
          <p:cNvCxnSpPr>
            <a:cxnSpLocks/>
          </p:cNvCxnSpPr>
          <p:nvPr/>
        </p:nvCxnSpPr>
        <p:spPr>
          <a:xfrm>
            <a:off x="3786023" y="3164288"/>
            <a:ext cx="10323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C6425A1-4280-4D80-86C4-97BB62725A75}"/>
              </a:ext>
            </a:extLst>
          </p:cNvPr>
          <p:cNvCxnSpPr>
            <a:cxnSpLocks/>
          </p:cNvCxnSpPr>
          <p:nvPr/>
        </p:nvCxnSpPr>
        <p:spPr>
          <a:xfrm>
            <a:off x="6606671" y="2833255"/>
            <a:ext cx="1368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82BEE4E-8C26-4825-993A-A44260806D4C}"/>
              </a:ext>
            </a:extLst>
          </p:cNvPr>
          <p:cNvCxnSpPr>
            <a:cxnSpLocks/>
          </p:cNvCxnSpPr>
          <p:nvPr/>
        </p:nvCxnSpPr>
        <p:spPr>
          <a:xfrm>
            <a:off x="6553256" y="4016229"/>
            <a:ext cx="15049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02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405393-1CC8-4F97-896A-54C7A849B4E3}"/>
              </a:ext>
            </a:extLst>
          </p:cNvPr>
          <p:cNvGrpSpPr/>
          <p:nvPr/>
        </p:nvGrpSpPr>
        <p:grpSpPr>
          <a:xfrm>
            <a:off x="1397352" y="1516793"/>
            <a:ext cx="10115783" cy="729710"/>
            <a:chOff x="292250" y="915918"/>
            <a:chExt cx="10140870" cy="7315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95847717-79EC-4852-B18E-38B63DCB1879}"/>
                </a:ext>
              </a:extLst>
            </p:cNvPr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xmlns="" id="{A6ACC0D4-DD4D-4C11-B899-9B06549F732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1397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xmlns="" id="{72B0F313-DCD2-49F7-B1BF-07A25AC9A1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2982427-0955-4ACA-9120-B42B1FAD046E}"/>
                </a:ext>
              </a:extLst>
            </p:cNvPr>
            <p:cNvSpPr txBox="1"/>
            <p:nvPr/>
          </p:nvSpPr>
          <p:spPr>
            <a:xfrm>
              <a:off x="995274" y="984274"/>
              <a:ext cx="9437846" cy="646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9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Đặt một câu với từ ngữ vừa tìm được.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F7EF9E-F43C-4EC3-8076-DABFD28B04B6}"/>
              </a:ext>
            </a:extLst>
          </p:cNvPr>
          <p:cNvGrpSpPr/>
          <p:nvPr/>
        </p:nvGrpSpPr>
        <p:grpSpPr>
          <a:xfrm>
            <a:off x="1251504" y="307664"/>
            <a:ext cx="1021405" cy="924806"/>
            <a:chOff x="382486" y="1419041"/>
            <a:chExt cx="1023938" cy="9271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3B89C5D-4D8D-4A21-9B99-832978504E69}"/>
                </a:ext>
              </a:extLst>
            </p:cNvPr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97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D2DAC7DE-96D1-4474-BCDD-E9567A8E3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B90C17F-2B78-428F-A0FC-634F940491A2}"/>
              </a:ext>
            </a:extLst>
          </p:cNvPr>
          <p:cNvSpPr txBox="1"/>
          <p:nvPr/>
        </p:nvSpPr>
        <p:spPr>
          <a:xfrm>
            <a:off x="2124538" y="2798545"/>
            <a:ext cx="9414498" cy="644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9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Bé reo mừng đón mẹ về.</a:t>
            </a:r>
          </a:p>
        </p:txBody>
      </p:sp>
    </p:spTree>
    <p:extLst>
      <p:ext uri="{BB962C8B-B14F-4D97-AF65-F5344CB8AC3E}">
        <p14:creationId xmlns:p14="http://schemas.microsoft.com/office/powerpoint/2010/main" val="180325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56D5A2-D3EC-4AAA-83CB-BE462D89F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41" y="1318508"/>
            <a:ext cx="5727955" cy="4220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B20D2-CBB2-4D2C-A4CD-7643F164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90" y="2370645"/>
            <a:ext cx="3843255" cy="1751649"/>
          </a:xfrm>
          <a:solidFill>
            <a:srgbClr val="FFFFFF"/>
          </a:solidFill>
        </p:spPr>
        <p:txBody>
          <a:bodyPr/>
          <a:lstStyle/>
          <a:p>
            <a:r>
              <a:rPr lang="en-US" sz="6600"/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70420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0DEC88-47FF-45C7-8CCA-9C1F5703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625" y="2814575"/>
            <a:ext cx="10246588" cy="763600"/>
          </a:xfrm>
        </p:spPr>
        <p:txBody>
          <a:bodyPr/>
          <a:lstStyle/>
          <a:p>
            <a:r>
              <a:rPr lang="en-US" sz="5400"/>
              <a:t>Hãy tưởng tượng mình là các loài vật trong bài thơ, gặp gỡ nhau ở hồ </a:t>
            </a:r>
            <a:br>
              <a:rPr lang="en-US" sz="5400"/>
            </a:br>
            <a:r>
              <a:rPr lang="en-US" sz="5400"/>
              <a:t>và cùng nói chuyện với nhau. </a:t>
            </a:r>
          </a:p>
        </p:txBody>
      </p:sp>
    </p:spTree>
    <p:extLst>
      <p:ext uri="{BB962C8B-B14F-4D97-AF65-F5344CB8AC3E}">
        <p14:creationId xmlns:p14="http://schemas.microsoft.com/office/powerpoint/2010/main" val="3958435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47578" y="3092482"/>
            <a:ext cx="796744" cy="336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4"/>
          </a:p>
        </p:txBody>
      </p:sp>
      <p:pic>
        <p:nvPicPr>
          <p:cNvPr id="121" name="Picture 4" descr="http://www.freestockphotos.biz/pictures/9/9978/gol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6306">
            <a:off x="1710237" y="2622534"/>
            <a:ext cx="1176650" cy="26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http://www.theromneymarsh.net/images/golf_cartoon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8800" y1="64026" x2="88400" y2="67327"/>
                        <a14:backgroundMark x1="86400" y1="87129" x2="86000" y2="87129"/>
                        <a14:backgroundMark x1="83600" y1="87129" x2="83600" y2="87129"/>
                        <a14:backgroundMark x1="81200" y1="87129" x2="81200" y2="87129"/>
                        <a14:backgroundMark x1="39600" y1="67657" x2="41200" y2="69637"/>
                        <a14:backgroundMark x1="54000" y1="59736" x2="55200" y2="62376"/>
                        <a14:backgroundMark x1="56400" y1="56766" x2="56400" y2="5775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05" b="4462"/>
          <a:stretch/>
        </p:blipFill>
        <p:spPr bwMode="auto">
          <a:xfrm>
            <a:off x="2298562" y="836711"/>
            <a:ext cx="2509211" cy="4298323"/>
          </a:xfrm>
          <a:prstGeom prst="rect">
            <a:avLst/>
          </a:prstGeom>
          <a:noFill/>
          <a:effectLst>
            <a:glow rad="127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87" y="4922158"/>
            <a:ext cx="568075" cy="568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88" y="4945228"/>
            <a:ext cx="568075" cy="568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129 Rectángulo redondeado"/>
          <p:cNvSpPr/>
          <p:nvPr/>
        </p:nvSpPr>
        <p:spPr>
          <a:xfrm>
            <a:off x="3861440" y="5661738"/>
            <a:ext cx="3256287" cy="957731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32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cải</a:t>
            </a:r>
            <a:endParaRPr lang="es-ES" sz="532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1" name="130 Rectángulo redondeado"/>
          <p:cNvSpPr/>
          <p:nvPr/>
        </p:nvSpPr>
        <p:spPr>
          <a:xfrm>
            <a:off x="222061" y="5661738"/>
            <a:ext cx="3256287" cy="957731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32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 là</a:t>
            </a:r>
            <a:endParaRPr lang="es-ES" sz="532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2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94" y="4945227"/>
            <a:ext cx="568075" cy="568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71" y="1213516"/>
            <a:ext cx="2490102" cy="2981669"/>
          </a:xfrm>
          <a:prstGeom prst="rect">
            <a:avLst/>
          </a:prstGeom>
          <a:effectLst>
            <a:outerShdw blurRad="76200" dist="88900" dir="1578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36" name="135 Flecha derecha">
            <a:hlinkClick r:id="" action="ppaction://hlinkshowjump?jump=nextslide"/>
          </p:cNvPr>
          <p:cNvSpPr/>
          <p:nvPr/>
        </p:nvSpPr>
        <p:spPr>
          <a:xfrm>
            <a:off x="10342823" y="5651394"/>
            <a:ext cx="1596954" cy="1149278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394" b="1" dirty="0">
                <a:solidFill>
                  <a:schemeClr val="tx1"/>
                </a:solidFill>
              </a:rPr>
              <a:t>NEXT</a:t>
            </a:r>
            <a:endParaRPr lang="es-ES" sz="2394" b="1" dirty="0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0486483" y="4195185"/>
            <a:ext cx="1309635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319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2/12</a:t>
            </a:r>
            <a:endParaRPr lang="es-ES" sz="3192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33 Rectángulo">
            <a:extLst>
              <a:ext uri="{FF2B5EF4-FFF2-40B4-BE49-F238E27FC236}">
                <a16:creationId xmlns:a16="http://schemas.microsoft.com/office/drawing/2014/main" xmlns="" id="{1501F78D-7BE3-43E7-817A-6BB5FCA4DEC2}"/>
              </a:ext>
            </a:extLst>
          </p:cNvPr>
          <p:cNvSpPr/>
          <p:nvPr/>
        </p:nvSpPr>
        <p:spPr>
          <a:xfrm>
            <a:off x="3764311" y="143951"/>
            <a:ext cx="8274914" cy="123854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724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 cây nhỏ, mảnh khảnh trong câu chuyện đã được trời đặt tên là gì?</a:t>
            </a:r>
            <a:endParaRPr lang="es-ES" sz="3724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21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83237E-6 L 0.90139 0.277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69" y="138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7178E-6 0 L 0.57617 0.1446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08" y="7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op-ball-in-c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_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  <p:bldLst>
      <p:bldP spid="2" grpId="0" animBg="1"/>
      <p:bldP spid="130" grpId="0" animBg="1"/>
      <p:bldP spid="130" grpId="1" animBg="1"/>
      <p:bldP spid="13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56D5A2-D3EC-4AAA-83CB-BE462D89F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41" y="1318508"/>
            <a:ext cx="5727955" cy="4220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B20D2-CBB2-4D2C-A4CD-7643F164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90" y="2370645"/>
            <a:ext cx="3843255" cy="1751649"/>
          </a:xfrm>
          <a:solidFill>
            <a:srgbClr val="FFFFFF"/>
          </a:solidFill>
        </p:spPr>
        <p:txBody>
          <a:bodyPr/>
          <a:lstStyle/>
          <a:p>
            <a:r>
              <a:rPr lang="en-US" sz="6600"/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7515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3847578" y="3092482"/>
            <a:ext cx="796744" cy="336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4"/>
          </a:p>
        </p:txBody>
      </p:sp>
      <p:sp>
        <p:nvSpPr>
          <p:cNvPr id="130" name="129 Rectángulo redondeado"/>
          <p:cNvSpPr/>
          <p:nvPr/>
        </p:nvSpPr>
        <p:spPr>
          <a:xfrm>
            <a:off x="122613" y="5610373"/>
            <a:ext cx="3256287" cy="957731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mập mạp</a:t>
            </a:r>
            <a:endParaRPr lang="es-E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1" name="130 Rectángulo redondeado"/>
          <p:cNvSpPr/>
          <p:nvPr/>
        </p:nvSpPr>
        <p:spPr>
          <a:xfrm>
            <a:off x="3761992" y="5610373"/>
            <a:ext cx="3256287" cy="957731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 khảnh</a:t>
            </a:r>
            <a:endParaRPr lang="es-E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1" name="Picture 4" descr="http://www.freestockphotos.biz/pictures/9/9978/gol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6306">
            <a:off x="1710237" y="2622534"/>
            <a:ext cx="1176650" cy="26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http://www.theromneymarsh.net/images/golf_cartoon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88800" y1="64026" x2="88400" y2="67327"/>
                        <a14:backgroundMark x1="86400" y1="87129" x2="86000" y2="87129"/>
                        <a14:backgroundMark x1="83600" y1="87129" x2="83600" y2="87129"/>
                        <a14:backgroundMark x1="81200" y1="87129" x2="81200" y2="87129"/>
                        <a14:backgroundMark x1="39600" y1="67657" x2="41200" y2="69637"/>
                        <a14:backgroundMark x1="54000" y1="59736" x2="55200" y2="62376"/>
                        <a14:backgroundMark x1="56400" y1="56766" x2="56400" y2="5775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05" b="4462"/>
          <a:stretch/>
        </p:blipFill>
        <p:spPr bwMode="auto">
          <a:xfrm>
            <a:off x="2298562" y="476671"/>
            <a:ext cx="2719389" cy="4658363"/>
          </a:xfrm>
          <a:prstGeom prst="rect">
            <a:avLst/>
          </a:prstGeom>
          <a:noFill/>
          <a:effectLst>
            <a:glow rad="127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87" y="4922158"/>
            <a:ext cx="568075" cy="568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88" y="4945228"/>
            <a:ext cx="568075" cy="568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94" y="4945227"/>
            <a:ext cx="568075" cy="568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499" y="2242460"/>
            <a:ext cx="2490102" cy="2981669"/>
          </a:xfrm>
          <a:prstGeom prst="rect">
            <a:avLst/>
          </a:prstGeom>
          <a:effectLst>
            <a:outerShdw blurRad="76200" dist="76200" dir="1578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34" name="133 Rectángulo"/>
          <p:cNvSpPr/>
          <p:nvPr/>
        </p:nvSpPr>
        <p:spPr>
          <a:xfrm>
            <a:off x="3764311" y="143951"/>
            <a:ext cx="8274914" cy="66543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724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 là đặc điểm của cây thì là?</a:t>
            </a:r>
            <a:endParaRPr lang="es-ES" sz="3724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6" name="135 Flecha derecha">
            <a:hlinkClick r:id="" action="ppaction://hlinkshowjump?jump=nextslide"/>
          </p:cNvPr>
          <p:cNvSpPr/>
          <p:nvPr/>
        </p:nvSpPr>
        <p:spPr>
          <a:xfrm>
            <a:off x="10442271" y="5583971"/>
            <a:ext cx="1596954" cy="1149278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394" b="1" dirty="0">
                <a:solidFill>
                  <a:schemeClr val="tx1"/>
                </a:solidFill>
              </a:rPr>
              <a:t>NEXT</a:t>
            </a:r>
            <a:endParaRPr lang="es-ES" sz="2394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0486483" y="4195185"/>
            <a:ext cx="1309635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319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1/12</a:t>
            </a:r>
            <a:endParaRPr lang="es-ES" sz="3192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753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83237E-6 L 0.90139 0.277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69" y="138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7178E-6 0 L 0.57016 0.1395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8" y="69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op-ball-in-c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_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  <p:bldLst>
      <p:bldP spid="13" grpId="0" animBg="1"/>
      <p:bldP spid="130" grpId="0" animBg="1"/>
      <p:bldP spid="130" grpId="1" animBg="1"/>
      <p:bldP spid="1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47578" y="3092482"/>
            <a:ext cx="796744" cy="336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4"/>
          </a:p>
        </p:txBody>
      </p:sp>
      <p:pic>
        <p:nvPicPr>
          <p:cNvPr id="121" name="Picture 4" descr="http://www.freestockphotos.biz/pictures/9/9978/gol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6306">
            <a:off x="1710237" y="2622534"/>
            <a:ext cx="1176650" cy="26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http://www.theromneymarsh.net/images/golf_cartoon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88800" y1="64026" x2="88400" y2="67327"/>
                        <a14:backgroundMark x1="86400" y1="87129" x2="86000" y2="87129"/>
                        <a14:backgroundMark x1="83600" y1="87129" x2="83600" y2="87129"/>
                        <a14:backgroundMark x1="81200" y1="87129" x2="81200" y2="87129"/>
                        <a14:backgroundMark x1="39600" y1="67657" x2="41200" y2="69637"/>
                        <a14:backgroundMark x1="54000" y1="59736" x2="55200" y2="62376"/>
                        <a14:backgroundMark x1="56400" y1="56766" x2="56400" y2="5775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05" b="4462"/>
          <a:stretch/>
        </p:blipFill>
        <p:spPr bwMode="auto">
          <a:xfrm>
            <a:off x="2298563" y="1274789"/>
            <a:ext cx="2253476" cy="3860245"/>
          </a:xfrm>
          <a:prstGeom prst="rect">
            <a:avLst/>
          </a:prstGeom>
          <a:noFill/>
          <a:effectLst>
            <a:glow rad="127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87" y="4922158"/>
            <a:ext cx="568075" cy="568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88" y="4945228"/>
            <a:ext cx="568075" cy="568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129 Rectángulo redondeado"/>
          <p:cNvSpPr/>
          <p:nvPr/>
        </p:nvSpPr>
        <p:spPr>
          <a:xfrm>
            <a:off x="3981634" y="5747602"/>
            <a:ext cx="3256287" cy="957731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32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endParaRPr lang="es-ES" sz="532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1" name="130 Rectángulo redondeado"/>
          <p:cNvSpPr/>
          <p:nvPr/>
        </p:nvSpPr>
        <p:spPr>
          <a:xfrm>
            <a:off x="342255" y="5747602"/>
            <a:ext cx="3256287" cy="957731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32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Sai</a:t>
            </a:r>
            <a:endParaRPr lang="es-ES" sz="532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2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94" y="4945227"/>
            <a:ext cx="568075" cy="568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416" y="1299380"/>
            <a:ext cx="2490102" cy="2981669"/>
          </a:xfrm>
          <a:prstGeom prst="rect">
            <a:avLst/>
          </a:prstGeom>
          <a:effectLst>
            <a:outerShdw blurRad="76200" dist="88900" dir="1578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36" name="135 Flecha derecha">
            <a:hlinkClick r:id="" action="ppaction://hlinkshowjump?jump=nextslide"/>
          </p:cNvPr>
          <p:cNvSpPr/>
          <p:nvPr/>
        </p:nvSpPr>
        <p:spPr>
          <a:xfrm>
            <a:off x="10199164" y="6589513"/>
            <a:ext cx="1596954" cy="1149278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394" b="1" dirty="0">
                <a:solidFill>
                  <a:schemeClr val="tx1"/>
                </a:solidFill>
              </a:rPr>
              <a:t>NEXT</a:t>
            </a:r>
            <a:endParaRPr lang="es-ES" sz="2394" b="1" dirty="0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0486483" y="4195185"/>
            <a:ext cx="1309635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319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3/12</a:t>
            </a:r>
            <a:endParaRPr lang="es-ES" sz="3192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33 Rectángulo">
            <a:extLst>
              <a:ext uri="{FF2B5EF4-FFF2-40B4-BE49-F238E27FC236}">
                <a16:creationId xmlns:a16="http://schemas.microsoft.com/office/drawing/2014/main" xmlns="" id="{C6CE747E-EB5B-410D-8E35-5410ACF7B02B}"/>
              </a:ext>
            </a:extLst>
          </p:cNvPr>
          <p:cNvSpPr/>
          <p:nvPr/>
        </p:nvSpPr>
        <p:spPr>
          <a:xfrm>
            <a:off x="3764311" y="143951"/>
            <a:ext cx="8274914" cy="123854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724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cố tình đặt tên cho cây nhỏ ấy là “thì là”, đúng hay sai?</a:t>
            </a:r>
            <a:endParaRPr lang="es-ES" sz="3724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1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83237E-6 L 0.90139 0.277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69" y="138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7178E-6 0 L 0.57016 0.1307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8" y="6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op-ball-in-c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_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  <p:bldLst>
      <p:bldP spid="2" grpId="0" animBg="1"/>
      <p:bldP spid="130" grpId="0" animBg="1"/>
      <p:bldP spid="130" grpId="1" animBg="1"/>
      <p:bldP spid="1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3847578" y="3092482"/>
            <a:ext cx="796744" cy="336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4"/>
          </a:p>
        </p:txBody>
      </p:sp>
      <p:sp>
        <p:nvSpPr>
          <p:cNvPr id="130" name="129 Rectángulo redondeado"/>
          <p:cNvSpPr/>
          <p:nvPr/>
        </p:nvSpPr>
        <p:spPr>
          <a:xfrm>
            <a:off x="396696" y="5757039"/>
            <a:ext cx="3256287" cy="957731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 bò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1" name="130 Rectángulo redondeado"/>
          <p:cNvSpPr/>
          <p:nvPr/>
        </p:nvSpPr>
        <p:spPr>
          <a:xfrm>
            <a:off x="4036075" y="5757039"/>
            <a:ext cx="4472782" cy="957731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 cá, chả mực, cháo hải sản…</a:t>
            </a:r>
            <a:endParaRPr 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1" name="Picture 4" descr="http://www.freestockphotos.biz/pictures/9/9978/gol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6306">
            <a:off x="1710237" y="2622534"/>
            <a:ext cx="1176650" cy="26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http://www.theromneymarsh.net/images/golf_cartoon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88800" y1="64026" x2="88400" y2="67327"/>
                        <a14:backgroundMark x1="86400" y1="87129" x2="86000" y2="87129"/>
                        <a14:backgroundMark x1="83600" y1="87129" x2="83600" y2="87129"/>
                        <a14:backgroundMark x1="81200" y1="87129" x2="81200" y2="87129"/>
                        <a14:backgroundMark x1="39600" y1="67657" x2="41200" y2="69637"/>
                        <a14:backgroundMark x1="54000" y1="59736" x2="55200" y2="62376"/>
                        <a14:backgroundMark x1="56400" y1="56766" x2="56400" y2="5775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05" b="4462"/>
          <a:stretch/>
        </p:blipFill>
        <p:spPr bwMode="auto">
          <a:xfrm>
            <a:off x="2298562" y="980727"/>
            <a:ext cx="2425139" cy="4154307"/>
          </a:xfrm>
          <a:prstGeom prst="rect">
            <a:avLst/>
          </a:prstGeom>
          <a:noFill/>
          <a:effectLst>
            <a:glow rad="127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87" y="4922158"/>
            <a:ext cx="568075" cy="568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88" y="4945228"/>
            <a:ext cx="568075" cy="568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94" y="4945227"/>
            <a:ext cx="568075" cy="568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45" y="1232122"/>
            <a:ext cx="2490102" cy="2981669"/>
          </a:xfrm>
          <a:prstGeom prst="rect">
            <a:avLst/>
          </a:prstGeom>
          <a:effectLst>
            <a:outerShdw blurRad="76200" dist="76200" dir="1578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36" name="135 Flecha derecha">
            <a:hlinkClick r:id="" action="ppaction://hlinkshowjump?jump=nextslide"/>
          </p:cNvPr>
          <p:cNvSpPr/>
          <p:nvPr/>
        </p:nvSpPr>
        <p:spPr>
          <a:xfrm>
            <a:off x="10342823" y="5481626"/>
            <a:ext cx="1596954" cy="1149278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394" b="1" dirty="0">
                <a:solidFill>
                  <a:schemeClr val="tx1"/>
                </a:solidFill>
              </a:rPr>
              <a:t>NEXT</a:t>
            </a:r>
            <a:endParaRPr lang="es-ES" sz="2394" b="1" dirty="0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0486483" y="4195185"/>
            <a:ext cx="1309635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319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4/12</a:t>
            </a:r>
            <a:endParaRPr lang="es-ES" sz="3192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33 Rectángulo">
            <a:extLst>
              <a:ext uri="{FF2B5EF4-FFF2-40B4-BE49-F238E27FC236}">
                <a16:creationId xmlns:a16="http://schemas.microsoft.com/office/drawing/2014/main" xmlns="" id="{8101A7E2-E5A0-43FD-AB2D-2AF8CCEA8A6E}"/>
              </a:ext>
            </a:extLst>
          </p:cNvPr>
          <p:cNvSpPr/>
          <p:nvPr/>
        </p:nvSpPr>
        <p:spPr>
          <a:xfrm>
            <a:off x="3764311" y="143951"/>
            <a:ext cx="8274914" cy="66543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724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Rau thì là phù hợp khi nấu món ăn nào?</a:t>
            </a:r>
            <a:endParaRPr lang="es-ES" sz="3724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09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83237E-6 L 0.90139 0.277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69" y="138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7178E-6 0 L 0.57343 0.1395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65" y="69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op-ball-in-c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_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  <p:bldLst>
      <p:bldP spid="13" grpId="0" animBg="1"/>
      <p:bldP spid="130" grpId="0" animBg="1"/>
      <p:bldP spid="130" grpId="1" animBg="1"/>
      <p:bldP spid="1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47578" y="3092482"/>
            <a:ext cx="796744" cy="336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4"/>
          </a:p>
        </p:txBody>
      </p:sp>
      <p:pic>
        <p:nvPicPr>
          <p:cNvPr id="121" name="Picture 4" descr="http://www.freestockphotos.biz/pictures/9/9978/gol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6306">
            <a:off x="1710237" y="2622534"/>
            <a:ext cx="1176650" cy="263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http://www.theromneymarsh.net/images/golf_cartoon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88800" y1="64026" x2="88400" y2="67327"/>
                        <a14:backgroundMark x1="86400" y1="87129" x2="86000" y2="87129"/>
                        <a14:backgroundMark x1="83600" y1="87129" x2="83600" y2="87129"/>
                        <a14:backgroundMark x1="81200" y1="87129" x2="81200" y2="87129"/>
                        <a14:backgroundMark x1="39600" y1="67657" x2="41200" y2="69637"/>
                        <a14:backgroundMark x1="54000" y1="59736" x2="55200" y2="62376"/>
                        <a14:backgroundMark x1="56400" y1="56766" x2="56400" y2="5775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05" b="4462"/>
          <a:stretch/>
        </p:blipFill>
        <p:spPr bwMode="auto">
          <a:xfrm>
            <a:off x="2298563" y="869445"/>
            <a:ext cx="2490102" cy="4265589"/>
          </a:xfrm>
          <a:prstGeom prst="rect">
            <a:avLst/>
          </a:prstGeom>
          <a:noFill/>
          <a:effectLst>
            <a:glow rad="127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87" y="4922158"/>
            <a:ext cx="568075" cy="568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88" y="4945228"/>
            <a:ext cx="568075" cy="568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129 Rectángulo redondeado"/>
          <p:cNvSpPr/>
          <p:nvPr/>
        </p:nvSpPr>
        <p:spPr>
          <a:xfrm>
            <a:off x="3992687" y="5730218"/>
            <a:ext cx="3256287" cy="957731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32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endParaRPr lang="es-ES" sz="532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1" name="130 Rectángulo redondeado"/>
          <p:cNvSpPr/>
          <p:nvPr/>
        </p:nvSpPr>
        <p:spPr>
          <a:xfrm>
            <a:off x="353308" y="5730218"/>
            <a:ext cx="3256287" cy="957731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32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Sai</a:t>
            </a:r>
            <a:endParaRPr lang="es-ES" sz="532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2" name="Picture 4" descr="http://icons.iconarchive.com/icons/kevin-andersson/sportset/128/Golf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94" y="4945227"/>
            <a:ext cx="568075" cy="5680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39" y="1387025"/>
            <a:ext cx="2490102" cy="2981669"/>
          </a:xfrm>
          <a:prstGeom prst="rect">
            <a:avLst/>
          </a:prstGeom>
          <a:effectLst>
            <a:outerShdw blurRad="76200" dist="88900" dir="1578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36" name="135 Flecha derecha">
            <a:hlinkClick r:id="" action="ppaction://hlinkshowjump?jump=nextslide"/>
          </p:cNvPr>
          <p:cNvSpPr/>
          <p:nvPr/>
        </p:nvSpPr>
        <p:spPr>
          <a:xfrm>
            <a:off x="10431350" y="5513302"/>
            <a:ext cx="1596954" cy="1149278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394" b="1" dirty="0">
                <a:solidFill>
                  <a:schemeClr val="tx1"/>
                </a:solidFill>
              </a:rPr>
              <a:t>NEXT</a:t>
            </a:r>
            <a:endParaRPr lang="es-ES" sz="2394" b="1" dirty="0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0486483" y="4195185"/>
            <a:ext cx="1309635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319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5/12</a:t>
            </a:r>
            <a:endParaRPr lang="es-ES" sz="3192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33 Rectángulo">
            <a:extLst>
              <a:ext uri="{FF2B5EF4-FFF2-40B4-BE49-F238E27FC236}">
                <a16:creationId xmlns:a16="http://schemas.microsoft.com/office/drawing/2014/main" xmlns="" id="{E46A2B0A-97E7-4E5D-AE2F-8245CC8AE0A0}"/>
              </a:ext>
            </a:extLst>
          </p:cNvPr>
          <p:cNvSpPr/>
          <p:nvPr/>
        </p:nvSpPr>
        <p:spPr>
          <a:xfrm>
            <a:off x="3764311" y="143951"/>
            <a:ext cx="8274914" cy="123854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724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 tế, tên các loài cây là do trời đặt, đúng hay sai?</a:t>
            </a:r>
            <a:endParaRPr lang="es-ES" sz="3724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2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83237E-6 L 0.90139 0.277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69" y="138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a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7178E-6 0 L 0.57747 0.1395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74" y="69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op-ball-in-c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_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  <p:bldLst>
      <p:bldP spid="2" grpId="0" animBg="1"/>
      <p:bldP spid="130" grpId="0" animBg="1"/>
      <p:bldP spid="130" grpId="1" animBg="1"/>
      <p:bldP spid="1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54078F6-D8C8-493C-8E83-3C4EB19022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59"/>
          <a:stretch/>
        </p:blipFill>
        <p:spPr>
          <a:xfrm>
            <a:off x="0" y="0"/>
            <a:ext cx="6843529" cy="6817501"/>
          </a:xfrm>
          <a:prstGeom prst="rect">
            <a:avLst/>
          </a:prstGeom>
        </p:spPr>
      </p:pic>
      <p:sp>
        <p:nvSpPr>
          <p:cNvPr id="951" name="Google Shape;951;p29"/>
          <p:cNvSpPr/>
          <p:nvPr/>
        </p:nvSpPr>
        <p:spPr>
          <a:xfrm>
            <a:off x="2659207" y="1498551"/>
            <a:ext cx="8201659" cy="16786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1933" name="Google Shape;561;p32">
            <a:extLst>
              <a:ext uri="{FF2B5EF4-FFF2-40B4-BE49-F238E27FC236}">
                <a16:creationId xmlns:a16="http://schemas.microsoft.com/office/drawing/2014/main" xmlns="" id="{D301631B-3930-4F65-A04A-04AF3610D3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6742" y="1861459"/>
            <a:ext cx="10246588" cy="763600"/>
          </a:xfrm>
          <a:prstGeom prst="rect">
            <a:avLst/>
          </a:prstGeom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r>
              <a:rPr lang="en" sz="4400">
                <a:solidFill>
                  <a:schemeClr val="bg2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12: BỜ TRE ĐÓN KHÁCH</a:t>
            </a:r>
            <a:endParaRPr sz="4400">
              <a:solidFill>
                <a:schemeClr val="bg2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34" name="Subtitle 1">
            <a:extLst>
              <a:ext uri="{FF2B5EF4-FFF2-40B4-BE49-F238E27FC236}">
                <a16:creationId xmlns:a16="http://schemas.microsoft.com/office/drawing/2014/main" xmlns="" id="{03BB6DAE-E90A-4D3E-A3D9-7848AFC8969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78765" y="3367239"/>
            <a:ext cx="1747838" cy="57467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139700" indent="0" algn="ctr">
              <a:buNone/>
            </a:pPr>
            <a:r>
              <a:rPr lang="en-US" sz="3591">
                <a:solidFill>
                  <a:schemeClr val="tx1"/>
                </a:solidFill>
              </a:rPr>
              <a:t>S/49</a:t>
            </a:r>
          </a:p>
        </p:txBody>
      </p:sp>
      <p:sp>
        <p:nvSpPr>
          <p:cNvPr id="1935" name="Google Shape;561;p32">
            <a:extLst>
              <a:ext uri="{FF2B5EF4-FFF2-40B4-BE49-F238E27FC236}">
                <a16:creationId xmlns:a16="http://schemas.microsoft.com/office/drawing/2014/main" xmlns="" id="{F17CDD3E-2DC8-41BC-9369-7DB9470A7345}"/>
              </a:ext>
            </a:extLst>
          </p:cNvPr>
          <p:cNvSpPr txBox="1">
            <a:spLocks/>
          </p:cNvSpPr>
          <p:nvPr/>
        </p:nvSpPr>
        <p:spPr>
          <a:xfrm>
            <a:off x="1636742" y="-134547"/>
            <a:ext cx="10413573" cy="214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elius Unicase"/>
              <a:buNone/>
              <a:defRPr sz="4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US" sz="4389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… ngày … tháng … năm 2022</a:t>
            </a:r>
            <a:endParaRPr lang="pl-PL" sz="4389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494CF7-B8A7-4BEE-8711-F4AF820AF0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91" r="10191" b="15082"/>
          <a:stretch/>
        </p:blipFill>
        <p:spPr>
          <a:xfrm>
            <a:off x="3062281" y="3614030"/>
            <a:ext cx="2852903" cy="2392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4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C0A49C-BF76-48C1-BEDC-66BBE48ED960}"/>
              </a:ext>
            </a:extLst>
          </p:cNvPr>
          <p:cNvSpPr txBox="1"/>
          <p:nvPr/>
        </p:nvSpPr>
        <p:spPr>
          <a:xfrm>
            <a:off x="2581187" y="229306"/>
            <a:ext cx="8257999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>
              <a:lnSpc>
                <a:spcPct val="150000"/>
              </a:lnSpc>
              <a:buClrTx/>
              <a:defRPr/>
            </a:pP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ba</a:t>
            </a: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1 </a:t>
            </a: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3 </a:t>
            </a: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B854FDD-02CB-4F7F-99E5-AF0E1A8404D1}"/>
              </a:ext>
            </a:extLst>
          </p:cNvPr>
          <p:cNvSpPr txBox="1"/>
          <p:nvPr/>
        </p:nvSpPr>
        <p:spPr>
          <a:xfrm>
            <a:off x="1984856" y="890953"/>
            <a:ext cx="6656624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114">
              <a:lnSpc>
                <a:spcPct val="150000"/>
              </a:lnSpc>
              <a:buClrTx/>
            </a:pP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Tiếng</a:t>
            </a: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Việt</a:t>
            </a:r>
            <a:endParaRPr lang="en-US" sz="3192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E4CD499-63AD-4686-A27D-2EF7FB73A9CF}"/>
              </a:ext>
            </a:extLst>
          </p:cNvPr>
          <p:cNvSpPr txBox="1"/>
          <p:nvPr/>
        </p:nvSpPr>
        <p:spPr>
          <a:xfrm>
            <a:off x="3385927" y="1776030"/>
            <a:ext cx="6977899" cy="58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>
              <a:buClrTx/>
            </a:pP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Đọc</a:t>
            </a: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: </a:t>
            </a: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Bờ</a:t>
            </a: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tre</a:t>
            </a: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đón</a:t>
            </a: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khách</a:t>
            </a:r>
            <a:endParaRPr lang="en-US" sz="3192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3F20BA2-0F33-478F-BD6B-64C9B6C63ADE}"/>
              </a:ext>
            </a:extLst>
          </p:cNvPr>
          <p:cNvSpPr txBox="1"/>
          <p:nvPr/>
        </p:nvSpPr>
        <p:spPr>
          <a:xfrm>
            <a:off x="2099434" y="3492534"/>
            <a:ext cx="6656624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114">
              <a:lnSpc>
                <a:spcPct val="150000"/>
              </a:lnSpc>
              <a:buClrTx/>
            </a:pP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Viết</a:t>
            </a: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: </a:t>
            </a: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Chữ</a:t>
            </a: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hoa</a:t>
            </a: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V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C911049-C43B-401A-B499-11D8DF962B28}"/>
              </a:ext>
            </a:extLst>
          </p:cNvPr>
          <p:cNvSpPr txBox="1"/>
          <p:nvPr/>
        </p:nvSpPr>
        <p:spPr>
          <a:xfrm>
            <a:off x="3896799" y="3077141"/>
            <a:ext cx="5903423" cy="58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>
              <a:buClrTx/>
            </a:pP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Tiếng</a:t>
            </a: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Việt</a:t>
            </a:r>
            <a:endParaRPr lang="en-US" sz="3192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FA71FFF-877B-48AD-AAF3-0C2A93309B22}"/>
              </a:ext>
            </a:extLst>
          </p:cNvPr>
          <p:cNvCxnSpPr/>
          <p:nvPr/>
        </p:nvCxnSpPr>
        <p:spPr>
          <a:xfrm>
            <a:off x="3940005" y="2762382"/>
            <a:ext cx="5869742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6221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53529001"/>
</p:tagLst>
</file>

<file path=ppt/theme/theme1.xml><?xml version="1.0" encoding="utf-8"?>
<a:theme xmlns:a="http://schemas.openxmlformats.org/drawingml/2006/main" name="Kawaii Doodles Newsletter by Slidesgo">
  <a:themeElements>
    <a:clrScheme name="Simple Light">
      <a:dk1>
        <a:srgbClr val="191919"/>
      </a:dk1>
      <a:lt1>
        <a:srgbClr val="C7E3E1"/>
      </a:lt1>
      <a:dk2>
        <a:srgbClr val="EC8569"/>
      </a:dk2>
      <a:lt2>
        <a:srgbClr val="EEAB4F"/>
      </a:lt2>
      <a:accent1>
        <a:srgbClr val="FDE9A4"/>
      </a:accent1>
      <a:accent2>
        <a:srgbClr val="FFF6E2"/>
      </a:accent2>
      <a:accent3>
        <a:srgbClr val="3A4549"/>
      </a:accent3>
      <a:accent4>
        <a:srgbClr val="A9C1BF"/>
      </a:accent4>
      <a:accent5>
        <a:srgbClr val="DA6343"/>
      </a:accent5>
      <a:accent6>
        <a:srgbClr val="FFFFFF"/>
      </a:accent6>
      <a:hlink>
        <a:srgbClr val="3A45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1027</Words>
  <Application>Microsoft Office PowerPoint</Application>
  <PresentationFormat>Custom</PresentationFormat>
  <Paragraphs>194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Patrick Hand</vt:lpstr>
      <vt:lpstr>Calibri Light</vt:lpstr>
      <vt:lpstr>Arial Rounded MT Bold</vt:lpstr>
      <vt:lpstr>Scope One</vt:lpstr>
      <vt:lpstr>HP001 4 hàng</vt:lpstr>
      <vt:lpstr>Calibri</vt:lpstr>
      <vt:lpstr>Arial-Rounded</vt:lpstr>
      <vt:lpstr>Delius Unicase</vt:lpstr>
      <vt:lpstr>Arial</vt:lpstr>
      <vt:lpstr>Kawaii Doodles Newsletter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12: BỜ TRE ĐÓN KHÁCH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HIỂU BÀI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Hãy tưởng tượng mình là các loài vật trong bài thơ, gặp gỡ nhau ở hồ  và cùng nói chuyện với nhau. </vt:lpstr>
      <vt:lpstr>DẶN DÒ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Kawaii Doodles Newsletter</dc:title>
  <dc:creator>PC</dc:creator>
  <cp:lastModifiedBy>Windows User</cp:lastModifiedBy>
  <cp:revision>65</cp:revision>
  <dcterms:modified xsi:type="dcterms:W3CDTF">2023-03-01T01:23:03Z</dcterms:modified>
</cp:coreProperties>
</file>