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94" r:id="rId3"/>
    <p:sldId id="310" r:id="rId4"/>
    <p:sldId id="315" r:id="rId5"/>
    <p:sldId id="316" r:id="rId6"/>
    <p:sldId id="317" r:id="rId7"/>
    <p:sldId id="314" r:id="rId8"/>
    <p:sldId id="318" r:id="rId9"/>
    <p:sldId id="312" r:id="rId10"/>
    <p:sldId id="31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100" d="100"/>
          <a:sy n="100" d="100"/>
        </p:scale>
        <p:origin x="72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12" Type="http://schemas.openxmlformats.org/officeDocument/2006/relationships/image" Target="../media/image1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0.emf"/><Relationship Id="rId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688466" y="980394"/>
            <a:ext cx="204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hôm qua đâu rồi?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Sắp xếp các chữ cái dưới đây theo đúng thứ tự </a:t>
            </a:r>
            <a:r>
              <a:rPr lang="vi-V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chữ cái.</a:t>
            </a:r>
            <a:endParaRPr lang="en-US" sz="3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24362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48969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377569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17714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48622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368639" y="196233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1497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viết: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6" y="1145783"/>
            <a:ext cx="10022376" cy="5740695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56776" y="1670770"/>
            <a:ext cx="5649415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đŬgεờ gặt hái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Chín vàng jàu Ŕϐ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jΪg.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5407" y="3899608"/>
            <a:ext cx="4577831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Là wgày Ǖίa vẫn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cŜ.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9997" y="398985"/>
            <a:ext cx="5968653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</a:t>
            </a:r>
            <a:r>
              <a:rPr lang="vi-VN" sz="36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ǟē? </a:t>
            </a:r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  <a:p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6" y="1919298"/>
            <a:ext cx="1016772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cuối, bố đã dặn bạn nhỏ làm gì để “ngày hôm qua vẫn còn”?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37026" y="3210468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đã dặn bạn nhỏ học hành chăm chỉ để “ngày hôm qua vẫn còn”.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lại, trồng, ước mong,...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12" y="1145143"/>
            <a:ext cx="667226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ǟē?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636" y="2510224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9161" y="4525626"/>
            <a:ext cx="55084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Chín vàng jàu Ŕϐ jΪg.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636" y="3192812"/>
            <a:ext cx="49672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152" y="3833937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Cáζ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đŬg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εờ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gặt hái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4921" y="2526940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lại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3406" y="3849602"/>
            <a:ext cx="489859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4430" y="3168563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406" y="4520190"/>
            <a:ext cx="471345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Là wgày Ǖίa vẫn cŜ.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281"/>
          <a:stretch/>
        </p:blipFill>
        <p:spPr bwMode="auto">
          <a:xfrm>
            <a:off x="2333767" y="1078865"/>
            <a:ext cx="6371765" cy="5949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78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60502"/>
              </p:ext>
            </p:extLst>
          </p:nvPr>
        </p:nvGraphicFramePr>
        <p:xfrm>
          <a:off x="1269144" y="1358277"/>
          <a:ext cx="461160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09953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4548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76052" y="242541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459</Words>
  <Application>Microsoft Office PowerPoint</Application>
  <PresentationFormat>Widescreen</PresentationFormat>
  <Paragraphs>99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165</cp:revision>
  <dcterms:created xsi:type="dcterms:W3CDTF">2021-06-02T14:23:54Z</dcterms:created>
  <dcterms:modified xsi:type="dcterms:W3CDTF">2025-09-11T02:21:59Z</dcterms:modified>
</cp:coreProperties>
</file>